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346" r:id="rId2"/>
    <p:sldId id="439" r:id="rId3"/>
    <p:sldId id="449" r:id="rId4"/>
    <p:sldId id="450" r:id="rId5"/>
    <p:sldId id="451" r:id="rId6"/>
    <p:sldId id="452" r:id="rId7"/>
    <p:sldId id="453" r:id="rId8"/>
    <p:sldId id="454" r:id="rId9"/>
    <p:sldId id="466" r:id="rId10"/>
    <p:sldId id="467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41" r:id="rId21"/>
    <p:sldId id="443" r:id="rId22"/>
    <p:sldId id="464" r:id="rId23"/>
    <p:sldId id="465" r:id="rId24"/>
    <p:sldId id="377" r:id="rId25"/>
    <p:sldId id="314" r:id="rId26"/>
    <p:sldId id="388" r:id="rId27"/>
    <p:sldId id="389" r:id="rId28"/>
    <p:sldId id="428" r:id="rId29"/>
    <p:sldId id="328" r:id="rId30"/>
  </p:sldIdLst>
  <p:sldSz cx="9144000" cy="6858000" type="screen4x3"/>
  <p:notesSz cx="6797675" cy="9928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6C62"/>
    <a:srgbClr val="FFE6CC"/>
    <a:srgbClr val="0083BF"/>
    <a:srgbClr val="387C2B"/>
    <a:srgbClr val="78A22F"/>
    <a:srgbClr val="A0968C"/>
    <a:srgbClr val="DC0A0A"/>
    <a:srgbClr val="1B8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74761" autoAdjust="0"/>
  </p:normalViewPr>
  <p:slideViewPr>
    <p:cSldViewPr>
      <p:cViewPr varScale="1">
        <p:scale>
          <a:sx n="35" d="100"/>
          <a:sy n="35" d="100"/>
        </p:scale>
        <p:origin x="-13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BE247-8F8A-4B86-9E9E-C8D7CCDE1CD3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64AD5904-A898-428B-A24A-C9E51F81A51B}">
      <dgm:prSet phldrT="[Text]"/>
      <dgm:spPr/>
      <dgm:t>
        <a:bodyPr/>
        <a:lstStyle/>
        <a:p>
          <a:r>
            <a:rPr lang="en-GB" b="1" dirty="0" smtClean="0"/>
            <a:t>Mo</a:t>
          </a:r>
          <a:r>
            <a:rPr lang="cs-CZ" b="1" dirty="0" smtClean="0"/>
            <a:t>žnosti pokročilého vyhľadávania</a:t>
          </a:r>
          <a:endParaRPr lang="en-US" dirty="0"/>
        </a:p>
      </dgm:t>
    </dgm:pt>
    <dgm:pt modelId="{7EF31E27-713A-408D-8784-D77ECC008919}" type="parTrans" cxnId="{14A7E124-8864-44C0-A184-64BE0B510D0E}">
      <dgm:prSet/>
      <dgm:spPr/>
      <dgm:t>
        <a:bodyPr/>
        <a:lstStyle/>
        <a:p>
          <a:endParaRPr lang="en-US"/>
        </a:p>
      </dgm:t>
    </dgm:pt>
    <dgm:pt modelId="{5093C266-2844-4CAE-A3F6-6E01D5F6663D}" type="sibTrans" cxnId="{14A7E124-8864-44C0-A184-64BE0B510D0E}">
      <dgm:prSet/>
      <dgm:spPr/>
      <dgm:t>
        <a:bodyPr/>
        <a:lstStyle/>
        <a:p>
          <a:endParaRPr lang="en-US"/>
        </a:p>
      </dgm:t>
    </dgm:pt>
    <dgm:pt modelId="{692D0CD4-DE18-4B15-AF00-DBAC758CB8C1}">
      <dgm:prSet phldrT="[Text]"/>
      <dgm:spPr/>
      <dgm:t>
        <a:bodyPr/>
        <a:lstStyle/>
        <a:p>
          <a:r>
            <a:rPr lang="sk-SK" b="1" dirty="0" smtClean="0"/>
            <a:t>Marked list, dočasné úložné miesto</a:t>
          </a:r>
          <a:endParaRPr lang="en-US" dirty="0"/>
        </a:p>
      </dgm:t>
    </dgm:pt>
    <dgm:pt modelId="{A54FD130-F184-471F-B429-AFB19585A309}" type="parTrans" cxnId="{7947F3AB-5D24-4F5E-8A69-6B918153437F}">
      <dgm:prSet/>
      <dgm:spPr/>
      <dgm:t>
        <a:bodyPr/>
        <a:lstStyle/>
        <a:p>
          <a:endParaRPr lang="en-US"/>
        </a:p>
      </dgm:t>
    </dgm:pt>
    <dgm:pt modelId="{B7C961DA-6BDC-44EA-8504-36A672036120}" type="sibTrans" cxnId="{7947F3AB-5D24-4F5E-8A69-6B918153437F}">
      <dgm:prSet/>
      <dgm:spPr/>
      <dgm:t>
        <a:bodyPr/>
        <a:lstStyle/>
        <a:p>
          <a:endParaRPr lang="en-US"/>
        </a:p>
      </dgm:t>
    </dgm:pt>
    <dgm:pt modelId="{6C23669B-8463-4476-8CC5-ABA83AD78FF1}">
      <dgm:prSet phldrT="[Text]"/>
      <dgm:spPr/>
      <dgm:t>
        <a:bodyPr/>
        <a:lstStyle/>
        <a:p>
          <a:r>
            <a:rPr lang="cs-CZ" b="1" dirty="0" smtClean="0"/>
            <a:t>Analýza výsledkov a export</a:t>
          </a:r>
          <a:endParaRPr lang="en-US" dirty="0"/>
        </a:p>
      </dgm:t>
    </dgm:pt>
    <dgm:pt modelId="{61D33FAF-C174-4F0E-AC3C-21BB3E51E9B8}" type="parTrans" cxnId="{8D73E0F5-27E4-42B8-BCC7-48EEC1A423AB}">
      <dgm:prSet/>
      <dgm:spPr/>
      <dgm:t>
        <a:bodyPr/>
        <a:lstStyle/>
        <a:p>
          <a:endParaRPr lang="en-US"/>
        </a:p>
      </dgm:t>
    </dgm:pt>
    <dgm:pt modelId="{0603416C-9013-4754-B84E-E8FA15ECA3D1}" type="sibTrans" cxnId="{8D73E0F5-27E4-42B8-BCC7-48EEC1A423AB}">
      <dgm:prSet/>
      <dgm:spPr/>
      <dgm:t>
        <a:bodyPr/>
        <a:lstStyle/>
        <a:p>
          <a:endParaRPr lang="en-US"/>
        </a:p>
      </dgm:t>
    </dgm:pt>
    <dgm:pt modelId="{A290E27C-F178-4421-A274-B32FBDD2628F}">
      <dgm:prSet phldrT="[Text]"/>
      <dgm:spPr/>
      <dgm:t>
        <a:bodyPr/>
        <a:lstStyle/>
        <a:p>
          <a:r>
            <a:rPr lang="hu-HU" b="1" dirty="0" smtClean="0"/>
            <a:t>Upozornenia</a:t>
          </a:r>
          <a:endParaRPr lang="en-US" dirty="0"/>
        </a:p>
      </dgm:t>
    </dgm:pt>
    <dgm:pt modelId="{4E58CB92-E9C0-404F-A3F1-76F19630CC80}" type="parTrans" cxnId="{E4887281-8E5B-41F3-8DFE-453E82CA74A9}">
      <dgm:prSet/>
      <dgm:spPr/>
      <dgm:t>
        <a:bodyPr/>
        <a:lstStyle/>
        <a:p>
          <a:endParaRPr lang="en-US"/>
        </a:p>
      </dgm:t>
    </dgm:pt>
    <dgm:pt modelId="{645EC529-CEED-4E59-80F1-14133776F9BB}" type="sibTrans" cxnId="{E4887281-8E5B-41F3-8DFE-453E82CA74A9}">
      <dgm:prSet/>
      <dgm:spPr/>
      <dgm:t>
        <a:bodyPr/>
        <a:lstStyle/>
        <a:p>
          <a:endParaRPr lang="en-US"/>
        </a:p>
      </dgm:t>
    </dgm:pt>
    <dgm:pt modelId="{A5D55437-467F-4838-957A-DFCD1DCA89E1}" type="pres">
      <dgm:prSet presAssocID="{6DFBE247-8F8A-4B86-9E9E-C8D7CCDE1C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2E47FB-0153-4844-BB47-95CC4517CC84}" type="pres">
      <dgm:prSet presAssocID="{64AD5904-A898-428B-A24A-C9E51F81A51B}" presName="parentLin" presStyleCnt="0"/>
      <dgm:spPr/>
    </dgm:pt>
    <dgm:pt modelId="{ED0D8B3D-9A10-42ED-BEDF-726EB340244A}" type="pres">
      <dgm:prSet presAssocID="{64AD5904-A898-428B-A24A-C9E51F81A51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8846DCA-3357-4F24-93ED-E4633EAE8DFB}" type="pres">
      <dgm:prSet presAssocID="{64AD5904-A898-428B-A24A-C9E51F81A51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A4627-CAC1-4313-A9F2-5EFB2DA5139E}" type="pres">
      <dgm:prSet presAssocID="{64AD5904-A898-428B-A24A-C9E51F81A51B}" presName="negativeSpace" presStyleCnt="0"/>
      <dgm:spPr/>
    </dgm:pt>
    <dgm:pt modelId="{B04930EC-6255-4893-AFCC-D730913D89C4}" type="pres">
      <dgm:prSet presAssocID="{64AD5904-A898-428B-A24A-C9E51F81A51B}" presName="childText" presStyleLbl="conFgAcc1" presStyleIdx="0" presStyleCnt="4">
        <dgm:presLayoutVars>
          <dgm:bulletEnabled val="1"/>
        </dgm:presLayoutVars>
      </dgm:prSet>
      <dgm:spPr/>
    </dgm:pt>
    <dgm:pt modelId="{10780996-9634-41F1-9084-3C168A22F69B}" type="pres">
      <dgm:prSet presAssocID="{5093C266-2844-4CAE-A3F6-6E01D5F6663D}" presName="spaceBetweenRectangles" presStyleCnt="0"/>
      <dgm:spPr/>
    </dgm:pt>
    <dgm:pt modelId="{BF74D37C-D74C-4BF7-827E-77F8E08C8FDD}" type="pres">
      <dgm:prSet presAssocID="{692D0CD4-DE18-4B15-AF00-DBAC758CB8C1}" presName="parentLin" presStyleCnt="0"/>
      <dgm:spPr/>
    </dgm:pt>
    <dgm:pt modelId="{E06130A7-9D11-48E4-9DD0-DDCC77745B95}" type="pres">
      <dgm:prSet presAssocID="{692D0CD4-DE18-4B15-AF00-DBAC758CB8C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E66B364-B841-4D01-B022-6330D6A265D1}" type="pres">
      <dgm:prSet presAssocID="{692D0CD4-DE18-4B15-AF00-DBAC758CB8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0DB33-7294-4B7F-B3B4-5D0F038CFE35}" type="pres">
      <dgm:prSet presAssocID="{692D0CD4-DE18-4B15-AF00-DBAC758CB8C1}" presName="negativeSpace" presStyleCnt="0"/>
      <dgm:spPr/>
    </dgm:pt>
    <dgm:pt modelId="{DF49A1C5-8D7C-45C2-964B-33970B9F2CC3}" type="pres">
      <dgm:prSet presAssocID="{692D0CD4-DE18-4B15-AF00-DBAC758CB8C1}" presName="childText" presStyleLbl="conFgAcc1" presStyleIdx="1" presStyleCnt="4">
        <dgm:presLayoutVars>
          <dgm:bulletEnabled val="1"/>
        </dgm:presLayoutVars>
      </dgm:prSet>
      <dgm:spPr/>
    </dgm:pt>
    <dgm:pt modelId="{09433A33-CFE2-4643-86AD-27B54CC64D5B}" type="pres">
      <dgm:prSet presAssocID="{B7C961DA-6BDC-44EA-8504-36A672036120}" presName="spaceBetweenRectangles" presStyleCnt="0"/>
      <dgm:spPr/>
    </dgm:pt>
    <dgm:pt modelId="{72A259F3-03E2-4FEF-A242-EE25FEB263DE}" type="pres">
      <dgm:prSet presAssocID="{6C23669B-8463-4476-8CC5-ABA83AD78FF1}" presName="parentLin" presStyleCnt="0"/>
      <dgm:spPr/>
    </dgm:pt>
    <dgm:pt modelId="{F43D9374-B9D9-45AE-8466-D7E85FB16401}" type="pres">
      <dgm:prSet presAssocID="{6C23669B-8463-4476-8CC5-ABA83AD78FF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15F044F-71A0-4F5F-9684-62423F133F61}" type="pres">
      <dgm:prSet presAssocID="{6C23669B-8463-4476-8CC5-ABA83AD78FF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847A7-1D7C-4D7B-B249-3C861AA4647A}" type="pres">
      <dgm:prSet presAssocID="{6C23669B-8463-4476-8CC5-ABA83AD78FF1}" presName="negativeSpace" presStyleCnt="0"/>
      <dgm:spPr/>
    </dgm:pt>
    <dgm:pt modelId="{4C06CD3D-A000-43F6-9B3D-166468DBA536}" type="pres">
      <dgm:prSet presAssocID="{6C23669B-8463-4476-8CC5-ABA83AD78FF1}" presName="childText" presStyleLbl="conFgAcc1" presStyleIdx="2" presStyleCnt="4">
        <dgm:presLayoutVars>
          <dgm:bulletEnabled val="1"/>
        </dgm:presLayoutVars>
      </dgm:prSet>
      <dgm:spPr/>
    </dgm:pt>
    <dgm:pt modelId="{F78A0A7F-6ABC-4106-9057-5990D8B5851F}" type="pres">
      <dgm:prSet presAssocID="{0603416C-9013-4754-B84E-E8FA15ECA3D1}" presName="spaceBetweenRectangles" presStyleCnt="0"/>
      <dgm:spPr/>
    </dgm:pt>
    <dgm:pt modelId="{CEC855E6-4B7A-4644-8454-64640D5F762F}" type="pres">
      <dgm:prSet presAssocID="{A290E27C-F178-4421-A274-B32FBDD2628F}" presName="parentLin" presStyleCnt="0"/>
      <dgm:spPr/>
    </dgm:pt>
    <dgm:pt modelId="{E0E6F248-D2EC-4618-A5B7-A8BC7FDE25B2}" type="pres">
      <dgm:prSet presAssocID="{A290E27C-F178-4421-A274-B32FBDD2628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736D9C1-5B94-4814-88DC-D89C267110C0}" type="pres">
      <dgm:prSet presAssocID="{A290E27C-F178-4421-A274-B32FBDD2628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AACB5-3A94-4951-8971-D398A116266E}" type="pres">
      <dgm:prSet presAssocID="{A290E27C-F178-4421-A274-B32FBDD2628F}" presName="negativeSpace" presStyleCnt="0"/>
      <dgm:spPr/>
    </dgm:pt>
    <dgm:pt modelId="{5124E579-93D3-4404-B10C-654DBA2A9C3E}" type="pres">
      <dgm:prSet presAssocID="{A290E27C-F178-4421-A274-B32FBDD2628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1D81E0A-54BF-47E0-A1AE-ABB1236A3F75}" type="presOf" srcId="{6DFBE247-8F8A-4B86-9E9E-C8D7CCDE1CD3}" destId="{A5D55437-467F-4838-957A-DFCD1DCA89E1}" srcOrd="0" destOrd="0" presId="urn:microsoft.com/office/officeart/2005/8/layout/list1"/>
    <dgm:cxn modelId="{7947F3AB-5D24-4F5E-8A69-6B918153437F}" srcId="{6DFBE247-8F8A-4B86-9E9E-C8D7CCDE1CD3}" destId="{692D0CD4-DE18-4B15-AF00-DBAC758CB8C1}" srcOrd="1" destOrd="0" parTransId="{A54FD130-F184-471F-B429-AFB19585A309}" sibTransId="{B7C961DA-6BDC-44EA-8504-36A672036120}"/>
    <dgm:cxn modelId="{AD5D493D-B4AB-4E18-965E-B599BB4EA9B8}" type="presOf" srcId="{64AD5904-A898-428B-A24A-C9E51F81A51B}" destId="{ED0D8B3D-9A10-42ED-BEDF-726EB340244A}" srcOrd="0" destOrd="0" presId="urn:microsoft.com/office/officeart/2005/8/layout/list1"/>
    <dgm:cxn modelId="{498D7F86-9B34-4DF1-B694-48B7426B2C64}" type="presOf" srcId="{6C23669B-8463-4476-8CC5-ABA83AD78FF1}" destId="{F43D9374-B9D9-45AE-8466-D7E85FB16401}" srcOrd="0" destOrd="0" presId="urn:microsoft.com/office/officeart/2005/8/layout/list1"/>
    <dgm:cxn modelId="{63386C6B-E7EA-4786-868D-06C00C2FC833}" type="presOf" srcId="{A290E27C-F178-4421-A274-B32FBDD2628F}" destId="{E0E6F248-D2EC-4618-A5B7-A8BC7FDE25B2}" srcOrd="0" destOrd="0" presId="urn:microsoft.com/office/officeart/2005/8/layout/list1"/>
    <dgm:cxn modelId="{14A7E124-8864-44C0-A184-64BE0B510D0E}" srcId="{6DFBE247-8F8A-4B86-9E9E-C8D7CCDE1CD3}" destId="{64AD5904-A898-428B-A24A-C9E51F81A51B}" srcOrd="0" destOrd="0" parTransId="{7EF31E27-713A-408D-8784-D77ECC008919}" sibTransId="{5093C266-2844-4CAE-A3F6-6E01D5F6663D}"/>
    <dgm:cxn modelId="{698EB3AF-F922-4986-9503-05AB44727685}" type="presOf" srcId="{692D0CD4-DE18-4B15-AF00-DBAC758CB8C1}" destId="{E06130A7-9D11-48E4-9DD0-DDCC77745B95}" srcOrd="0" destOrd="0" presId="urn:microsoft.com/office/officeart/2005/8/layout/list1"/>
    <dgm:cxn modelId="{9F73DF2E-0E27-4BD3-8F2C-6367DF59D679}" type="presOf" srcId="{64AD5904-A898-428B-A24A-C9E51F81A51B}" destId="{18846DCA-3357-4F24-93ED-E4633EAE8DFB}" srcOrd="1" destOrd="0" presId="urn:microsoft.com/office/officeart/2005/8/layout/list1"/>
    <dgm:cxn modelId="{1BAE71EB-7A13-4AE1-BF63-53CCC3973223}" type="presOf" srcId="{692D0CD4-DE18-4B15-AF00-DBAC758CB8C1}" destId="{CE66B364-B841-4D01-B022-6330D6A265D1}" srcOrd="1" destOrd="0" presId="urn:microsoft.com/office/officeart/2005/8/layout/list1"/>
    <dgm:cxn modelId="{E4887281-8E5B-41F3-8DFE-453E82CA74A9}" srcId="{6DFBE247-8F8A-4B86-9E9E-C8D7CCDE1CD3}" destId="{A290E27C-F178-4421-A274-B32FBDD2628F}" srcOrd="3" destOrd="0" parTransId="{4E58CB92-E9C0-404F-A3F1-76F19630CC80}" sibTransId="{645EC529-CEED-4E59-80F1-14133776F9BB}"/>
    <dgm:cxn modelId="{8D73E0F5-27E4-42B8-BCC7-48EEC1A423AB}" srcId="{6DFBE247-8F8A-4B86-9E9E-C8D7CCDE1CD3}" destId="{6C23669B-8463-4476-8CC5-ABA83AD78FF1}" srcOrd="2" destOrd="0" parTransId="{61D33FAF-C174-4F0E-AC3C-21BB3E51E9B8}" sibTransId="{0603416C-9013-4754-B84E-E8FA15ECA3D1}"/>
    <dgm:cxn modelId="{30293E6C-F25B-479A-B7EA-0FF6E19216E7}" type="presOf" srcId="{A290E27C-F178-4421-A274-B32FBDD2628F}" destId="{2736D9C1-5B94-4814-88DC-D89C267110C0}" srcOrd="1" destOrd="0" presId="urn:microsoft.com/office/officeart/2005/8/layout/list1"/>
    <dgm:cxn modelId="{84B46EA8-2E0B-406B-9947-10CAC569A53E}" type="presOf" srcId="{6C23669B-8463-4476-8CC5-ABA83AD78FF1}" destId="{E15F044F-71A0-4F5F-9684-62423F133F61}" srcOrd="1" destOrd="0" presId="urn:microsoft.com/office/officeart/2005/8/layout/list1"/>
    <dgm:cxn modelId="{0A04FBE9-B2C5-4326-B6F0-19D96CD44209}" type="presParOf" srcId="{A5D55437-467F-4838-957A-DFCD1DCA89E1}" destId="{0F2E47FB-0153-4844-BB47-95CC4517CC84}" srcOrd="0" destOrd="0" presId="urn:microsoft.com/office/officeart/2005/8/layout/list1"/>
    <dgm:cxn modelId="{957147F1-E285-44B5-87A1-2ACEA074C1F3}" type="presParOf" srcId="{0F2E47FB-0153-4844-BB47-95CC4517CC84}" destId="{ED0D8B3D-9A10-42ED-BEDF-726EB340244A}" srcOrd="0" destOrd="0" presId="urn:microsoft.com/office/officeart/2005/8/layout/list1"/>
    <dgm:cxn modelId="{80961428-849B-405D-A82F-2926F19B5AE5}" type="presParOf" srcId="{0F2E47FB-0153-4844-BB47-95CC4517CC84}" destId="{18846DCA-3357-4F24-93ED-E4633EAE8DFB}" srcOrd="1" destOrd="0" presId="urn:microsoft.com/office/officeart/2005/8/layout/list1"/>
    <dgm:cxn modelId="{DFFBE394-9B44-4BAF-8776-5307689F98FE}" type="presParOf" srcId="{A5D55437-467F-4838-957A-DFCD1DCA89E1}" destId="{E3CA4627-CAC1-4313-A9F2-5EFB2DA5139E}" srcOrd="1" destOrd="0" presId="urn:microsoft.com/office/officeart/2005/8/layout/list1"/>
    <dgm:cxn modelId="{D75C997A-0BF1-4723-A7A1-AB4BC899F419}" type="presParOf" srcId="{A5D55437-467F-4838-957A-DFCD1DCA89E1}" destId="{B04930EC-6255-4893-AFCC-D730913D89C4}" srcOrd="2" destOrd="0" presId="urn:microsoft.com/office/officeart/2005/8/layout/list1"/>
    <dgm:cxn modelId="{D8E7A6D8-3D7F-475D-8D64-7162D3CF217E}" type="presParOf" srcId="{A5D55437-467F-4838-957A-DFCD1DCA89E1}" destId="{10780996-9634-41F1-9084-3C168A22F69B}" srcOrd="3" destOrd="0" presId="urn:microsoft.com/office/officeart/2005/8/layout/list1"/>
    <dgm:cxn modelId="{6FBC857C-9B1B-4C09-86DA-8207E0431099}" type="presParOf" srcId="{A5D55437-467F-4838-957A-DFCD1DCA89E1}" destId="{BF74D37C-D74C-4BF7-827E-77F8E08C8FDD}" srcOrd="4" destOrd="0" presId="urn:microsoft.com/office/officeart/2005/8/layout/list1"/>
    <dgm:cxn modelId="{F2C16662-05CC-41CC-BD30-D2D40D4D3E04}" type="presParOf" srcId="{BF74D37C-D74C-4BF7-827E-77F8E08C8FDD}" destId="{E06130A7-9D11-48E4-9DD0-DDCC77745B95}" srcOrd="0" destOrd="0" presId="urn:microsoft.com/office/officeart/2005/8/layout/list1"/>
    <dgm:cxn modelId="{C1F438EC-1666-448A-AC5D-33A9021B9DE2}" type="presParOf" srcId="{BF74D37C-D74C-4BF7-827E-77F8E08C8FDD}" destId="{CE66B364-B841-4D01-B022-6330D6A265D1}" srcOrd="1" destOrd="0" presId="urn:microsoft.com/office/officeart/2005/8/layout/list1"/>
    <dgm:cxn modelId="{2C8E69F9-0424-4821-BE43-F4126491FFD1}" type="presParOf" srcId="{A5D55437-467F-4838-957A-DFCD1DCA89E1}" destId="{FDC0DB33-7294-4B7F-B3B4-5D0F038CFE35}" srcOrd="5" destOrd="0" presId="urn:microsoft.com/office/officeart/2005/8/layout/list1"/>
    <dgm:cxn modelId="{25F8283B-3E50-43E9-9D3E-0570822FFE0D}" type="presParOf" srcId="{A5D55437-467F-4838-957A-DFCD1DCA89E1}" destId="{DF49A1C5-8D7C-45C2-964B-33970B9F2CC3}" srcOrd="6" destOrd="0" presId="urn:microsoft.com/office/officeart/2005/8/layout/list1"/>
    <dgm:cxn modelId="{8B6DA3B8-9E91-4C71-9370-981D1FFBC934}" type="presParOf" srcId="{A5D55437-467F-4838-957A-DFCD1DCA89E1}" destId="{09433A33-CFE2-4643-86AD-27B54CC64D5B}" srcOrd="7" destOrd="0" presId="urn:microsoft.com/office/officeart/2005/8/layout/list1"/>
    <dgm:cxn modelId="{0D9E6AA2-7A35-4C42-BBBE-219DADD25B31}" type="presParOf" srcId="{A5D55437-467F-4838-957A-DFCD1DCA89E1}" destId="{72A259F3-03E2-4FEF-A242-EE25FEB263DE}" srcOrd="8" destOrd="0" presId="urn:microsoft.com/office/officeart/2005/8/layout/list1"/>
    <dgm:cxn modelId="{C926E273-6BAC-4F96-AF18-99F9C7053E8B}" type="presParOf" srcId="{72A259F3-03E2-4FEF-A242-EE25FEB263DE}" destId="{F43D9374-B9D9-45AE-8466-D7E85FB16401}" srcOrd="0" destOrd="0" presId="urn:microsoft.com/office/officeart/2005/8/layout/list1"/>
    <dgm:cxn modelId="{5B49E711-455C-4906-BEFF-39DA548AEB57}" type="presParOf" srcId="{72A259F3-03E2-4FEF-A242-EE25FEB263DE}" destId="{E15F044F-71A0-4F5F-9684-62423F133F61}" srcOrd="1" destOrd="0" presId="urn:microsoft.com/office/officeart/2005/8/layout/list1"/>
    <dgm:cxn modelId="{28B2B6E7-26AD-4713-ADFC-25FD045660B4}" type="presParOf" srcId="{A5D55437-467F-4838-957A-DFCD1DCA89E1}" destId="{8B5847A7-1D7C-4D7B-B249-3C861AA4647A}" srcOrd="9" destOrd="0" presId="urn:microsoft.com/office/officeart/2005/8/layout/list1"/>
    <dgm:cxn modelId="{9867303F-8580-4324-A42A-4AFEBFB44435}" type="presParOf" srcId="{A5D55437-467F-4838-957A-DFCD1DCA89E1}" destId="{4C06CD3D-A000-43F6-9B3D-166468DBA536}" srcOrd="10" destOrd="0" presId="urn:microsoft.com/office/officeart/2005/8/layout/list1"/>
    <dgm:cxn modelId="{36F3C054-C799-49EA-A7F1-55FA08F7F501}" type="presParOf" srcId="{A5D55437-467F-4838-957A-DFCD1DCA89E1}" destId="{F78A0A7F-6ABC-4106-9057-5990D8B5851F}" srcOrd="11" destOrd="0" presId="urn:microsoft.com/office/officeart/2005/8/layout/list1"/>
    <dgm:cxn modelId="{FDBC7627-4E86-47BC-A20B-A2C6928947CD}" type="presParOf" srcId="{A5D55437-467F-4838-957A-DFCD1DCA89E1}" destId="{CEC855E6-4B7A-4644-8454-64640D5F762F}" srcOrd="12" destOrd="0" presId="urn:microsoft.com/office/officeart/2005/8/layout/list1"/>
    <dgm:cxn modelId="{46399C98-7723-4B88-9462-737511824BD4}" type="presParOf" srcId="{CEC855E6-4B7A-4644-8454-64640D5F762F}" destId="{E0E6F248-D2EC-4618-A5B7-A8BC7FDE25B2}" srcOrd="0" destOrd="0" presId="urn:microsoft.com/office/officeart/2005/8/layout/list1"/>
    <dgm:cxn modelId="{86943731-65EE-4E51-B4F2-DC4E4F5FC185}" type="presParOf" srcId="{CEC855E6-4B7A-4644-8454-64640D5F762F}" destId="{2736D9C1-5B94-4814-88DC-D89C267110C0}" srcOrd="1" destOrd="0" presId="urn:microsoft.com/office/officeart/2005/8/layout/list1"/>
    <dgm:cxn modelId="{2CB8C4FC-25F7-4FC9-B72A-702195F8ADAB}" type="presParOf" srcId="{A5D55437-467F-4838-957A-DFCD1DCA89E1}" destId="{52BAACB5-3A94-4951-8971-D398A116266E}" srcOrd="13" destOrd="0" presId="urn:microsoft.com/office/officeart/2005/8/layout/list1"/>
    <dgm:cxn modelId="{6406613A-BA98-46B8-AE9F-58B3CC8526BF}" type="presParOf" srcId="{A5D55437-467F-4838-957A-DFCD1DCA89E1}" destId="{5124E579-93D3-4404-B10C-654DBA2A9C3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BE247-8F8A-4B86-9E9E-C8D7CCDE1CD3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64AD5904-A898-428B-A24A-C9E51F81A51B}">
      <dgm:prSet phldrT="[Text]"/>
      <dgm:spPr/>
      <dgm:t>
        <a:bodyPr/>
        <a:lstStyle/>
        <a:p>
          <a:r>
            <a:rPr lang="en-GB" b="1" dirty="0" smtClean="0"/>
            <a:t>Mo</a:t>
          </a:r>
          <a:r>
            <a:rPr lang="cs-CZ" b="1" dirty="0" smtClean="0"/>
            <a:t>žnosti pokročilého vyhľadávania</a:t>
          </a:r>
          <a:endParaRPr lang="en-US" dirty="0"/>
        </a:p>
      </dgm:t>
    </dgm:pt>
    <dgm:pt modelId="{7EF31E27-713A-408D-8784-D77ECC008919}" type="parTrans" cxnId="{14A7E124-8864-44C0-A184-64BE0B510D0E}">
      <dgm:prSet/>
      <dgm:spPr/>
      <dgm:t>
        <a:bodyPr/>
        <a:lstStyle/>
        <a:p>
          <a:endParaRPr lang="en-US"/>
        </a:p>
      </dgm:t>
    </dgm:pt>
    <dgm:pt modelId="{5093C266-2844-4CAE-A3F6-6E01D5F6663D}" type="sibTrans" cxnId="{14A7E124-8864-44C0-A184-64BE0B510D0E}">
      <dgm:prSet/>
      <dgm:spPr/>
      <dgm:t>
        <a:bodyPr/>
        <a:lstStyle/>
        <a:p>
          <a:endParaRPr lang="en-US"/>
        </a:p>
      </dgm:t>
    </dgm:pt>
    <dgm:pt modelId="{692D0CD4-DE18-4B15-AF00-DBAC758CB8C1}">
      <dgm:prSet phldrT="[Text]"/>
      <dgm:spPr/>
      <dgm:t>
        <a:bodyPr/>
        <a:lstStyle/>
        <a:p>
          <a:r>
            <a:rPr lang="sk-SK" b="1" dirty="0" smtClean="0"/>
            <a:t>Marked list, dočasné úložné miesto</a:t>
          </a:r>
          <a:endParaRPr lang="en-US" dirty="0"/>
        </a:p>
      </dgm:t>
    </dgm:pt>
    <dgm:pt modelId="{A54FD130-F184-471F-B429-AFB19585A309}" type="parTrans" cxnId="{7947F3AB-5D24-4F5E-8A69-6B918153437F}">
      <dgm:prSet/>
      <dgm:spPr/>
      <dgm:t>
        <a:bodyPr/>
        <a:lstStyle/>
        <a:p>
          <a:endParaRPr lang="en-US"/>
        </a:p>
      </dgm:t>
    </dgm:pt>
    <dgm:pt modelId="{B7C961DA-6BDC-44EA-8504-36A672036120}" type="sibTrans" cxnId="{7947F3AB-5D24-4F5E-8A69-6B918153437F}">
      <dgm:prSet/>
      <dgm:spPr/>
      <dgm:t>
        <a:bodyPr/>
        <a:lstStyle/>
        <a:p>
          <a:endParaRPr lang="en-US"/>
        </a:p>
      </dgm:t>
    </dgm:pt>
    <dgm:pt modelId="{6C23669B-8463-4476-8CC5-ABA83AD78FF1}">
      <dgm:prSet phldrT="[Text]"/>
      <dgm:spPr/>
      <dgm:t>
        <a:bodyPr/>
        <a:lstStyle/>
        <a:p>
          <a:r>
            <a:rPr lang="cs-CZ" b="1" dirty="0" smtClean="0"/>
            <a:t>Analýza výsledkov a export</a:t>
          </a:r>
          <a:endParaRPr lang="en-US" dirty="0"/>
        </a:p>
      </dgm:t>
    </dgm:pt>
    <dgm:pt modelId="{61D33FAF-C174-4F0E-AC3C-21BB3E51E9B8}" type="parTrans" cxnId="{8D73E0F5-27E4-42B8-BCC7-48EEC1A423AB}">
      <dgm:prSet/>
      <dgm:spPr/>
      <dgm:t>
        <a:bodyPr/>
        <a:lstStyle/>
        <a:p>
          <a:endParaRPr lang="en-US"/>
        </a:p>
      </dgm:t>
    </dgm:pt>
    <dgm:pt modelId="{0603416C-9013-4754-B84E-E8FA15ECA3D1}" type="sibTrans" cxnId="{8D73E0F5-27E4-42B8-BCC7-48EEC1A423AB}">
      <dgm:prSet/>
      <dgm:spPr/>
      <dgm:t>
        <a:bodyPr/>
        <a:lstStyle/>
        <a:p>
          <a:endParaRPr lang="en-US"/>
        </a:p>
      </dgm:t>
    </dgm:pt>
    <dgm:pt modelId="{A290E27C-F178-4421-A274-B32FBDD2628F}">
      <dgm:prSet phldrT="[Text]"/>
      <dgm:spPr/>
      <dgm:t>
        <a:bodyPr/>
        <a:lstStyle/>
        <a:p>
          <a:r>
            <a:rPr lang="hu-HU" b="1" dirty="0" smtClean="0"/>
            <a:t>Upozornenia</a:t>
          </a:r>
          <a:endParaRPr lang="en-US" dirty="0"/>
        </a:p>
      </dgm:t>
    </dgm:pt>
    <dgm:pt modelId="{4E58CB92-E9C0-404F-A3F1-76F19630CC80}" type="parTrans" cxnId="{E4887281-8E5B-41F3-8DFE-453E82CA74A9}">
      <dgm:prSet/>
      <dgm:spPr/>
      <dgm:t>
        <a:bodyPr/>
        <a:lstStyle/>
        <a:p>
          <a:endParaRPr lang="en-US"/>
        </a:p>
      </dgm:t>
    </dgm:pt>
    <dgm:pt modelId="{645EC529-CEED-4E59-80F1-14133776F9BB}" type="sibTrans" cxnId="{E4887281-8E5B-41F3-8DFE-453E82CA74A9}">
      <dgm:prSet/>
      <dgm:spPr/>
      <dgm:t>
        <a:bodyPr/>
        <a:lstStyle/>
        <a:p>
          <a:endParaRPr lang="en-US"/>
        </a:p>
      </dgm:t>
    </dgm:pt>
    <dgm:pt modelId="{A5D55437-467F-4838-957A-DFCD1DCA89E1}" type="pres">
      <dgm:prSet presAssocID="{6DFBE247-8F8A-4B86-9E9E-C8D7CCDE1C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2E47FB-0153-4844-BB47-95CC4517CC84}" type="pres">
      <dgm:prSet presAssocID="{64AD5904-A898-428B-A24A-C9E51F81A51B}" presName="parentLin" presStyleCnt="0"/>
      <dgm:spPr/>
    </dgm:pt>
    <dgm:pt modelId="{ED0D8B3D-9A10-42ED-BEDF-726EB340244A}" type="pres">
      <dgm:prSet presAssocID="{64AD5904-A898-428B-A24A-C9E51F81A51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8846DCA-3357-4F24-93ED-E4633EAE8DFB}" type="pres">
      <dgm:prSet presAssocID="{64AD5904-A898-428B-A24A-C9E51F81A51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A4627-CAC1-4313-A9F2-5EFB2DA5139E}" type="pres">
      <dgm:prSet presAssocID="{64AD5904-A898-428B-A24A-C9E51F81A51B}" presName="negativeSpace" presStyleCnt="0"/>
      <dgm:spPr/>
    </dgm:pt>
    <dgm:pt modelId="{B04930EC-6255-4893-AFCC-D730913D89C4}" type="pres">
      <dgm:prSet presAssocID="{64AD5904-A898-428B-A24A-C9E51F81A51B}" presName="childText" presStyleLbl="conFgAcc1" presStyleIdx="0" presStyleCnt="4">
        <dgm:presLayoutVars>
          <dgm:bulletEnabled val="1"/>
        </dgm:presLayoutVars>
      </dgm:prSet>
      <dgm:spPr/>
    </dgm:pt>
    <dgm:pt modelId="{10780996-9634-41F1-9084-3C168A22F69B}" type="pres">
      <dgm:prSet presAssocID="{5093C266-2844-4CAE-A3F6-6E01D5F6663D}" presName="spaceBetweenRectangles" presStyleCnt="0"/>
      <dgm:spPr/>
    </dgm:pt>
    <dgm:pt modelId="{BF74D37C-D74C-4BF7-827E-77F8E08C8FDD}" type="pres">
      <dgm:prSet presAssocID="{692D0CD4-DE18-4B15-AF00-DBAC758CB8C1}" presName="parentLin" presStyleCnt="0"/>
      <dgm:spPr/>
    </dgm:pt>
    <dgm:pt modelId="{E06130A7-9D11-48E4-9DD0-DDCC77745B95}" type="pres">
      <dgm:prSet presAssocID="{692D0CD4-DE18-4B15-AF00-DBAC758CB8C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E66B364-B841-4D01-B022-6330D6A265D1}" type="pres">
      <dgm:prSet presAssocID="{692D0CD4-DE18-4B15-AF00-DBAC758CB8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0DB33-7294-4B7F-B3B4-5D0F038CFE35}" type="pres">
      <dgm:prSet presAssocID="{692D0CD4-DE18-4B15-AF00-DBAC758CB8C1}" presName="negativeSpace" presStyleCnt="0"/>
      <dgm:spPr/>
    </dgm:pt>
    <dgm:pt modelId="{DF49A1C5-8D7C-45C2-964B-33970B9F2CC3}" type="pres">
      <dgm:prSet presAssocID="{692D0CD4-DE18-4B15-AF00-DBAC758CB8C1}" presName="childText" presStyleLbl="conFgAcc1" presStyleIdx="1" presStyleCnt="4">
        <dgm:presLayoutVars>
          <dgm:bulletEnabled val="1"/>
        </dgm:presLayoutVars>
      </dgm:prSet>
      <dgm:spPr/>
    </dgm:pt>
    <dgm:pt modelId="{09433A33-CFE2-4643-86AD-27B54CC64D5B}" type="pres">
      <dgm:prSet presAssocID="{B7C961DA-6BDC-44EA-8504-36A672036120}" presName="spaceBetweenRectangles" presStyleCnt="0"/>
      <dgm:spPr/>
    </dgm:pt>
    <dgm:pt modelId="{72A259F3-03E2-4FEF-A242-EE25FEB263DE}" type="pres">
      <dgm:prSet presAssocID="{6C23669B-8463-4476-8CC5-ABA83AD78FF1}" presName="parentLin" presStyleCnt="0"/>
      <dgm:spPr/>
    </dgm:pt>
    <dgm:pt modelId="{F43D9374-B9D9-45AE-8466-D7E85FB16401}" type="pres">
      <dgm:prSet presAssocID="{6C23669B-8463-4476-8CC5-ABA83AD78FF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15F044F-71A0-4F5F-9684-62423F133F61}" type="pres">
      <dgm:prSet presAssocID="{6C23669B-8463-4476-8CC5-ABA83AD78FF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847A7-1D7C-4D7B-B249-3C861AA4647A}" type="pres">
      <dgm:prSet presAssocID="{6C23669B-8463-4476-8CC5-ABA83AD78FF1}" presName="negativeSpace" presStyleCnt="0"/>
      <dgm:spPr/>
    </dgm:pt>
    <dgm:pt modelId="{4C06CD3D-A000-43F6-9B3D-166468DBA536}" type="pres">
      <dgm:prSet presAssocID="{6C23669B-8463-4476-8CC5-ABA83AD78FF1}" presName="childText" presStyleLbl="conFgAcc1" presStyleIdx="2" presStyleCnt="4">
        <dgm:presLayoutVars>
          <dgm:bulletEnabled val="1"/>
        </dgm:presLayoutVars>
      </dgm:prSet>
      <dgm:spPr/>
    </dgm:pt>
    <dgm:pt modelId="{F78A0A7F-6ABC-4106-9057-5990D8B5851F}" type="pres">
      <dgm:prSet presAssocID="{0603416C-9013-4754-B84E-E8FA15ECA3D1}" presName="spaceBetweenRectangles" presStyleCnt="0"/>
      <dgm:spPr/>
    </dgm:pt>
    <dgm:pt modelId="{CEC855E6-4B7A-4644-8454-64640D5F762F}" type="pres">
      <dgm:prSet presAssocID="{A290E27C-F178-4421-A274-B32FBDD2628F}" presName="parentLin" presStyleCnt="0"/>
      <dgm:spPr/>
    </dgm:pt>
    <dgm:pt modelId="{E0E6F248-D2EC-4618-A5B7-A8BC7FDE25B2}" type="pres">
      <dgm:prSet presAssocID="{A290E27C-F178-4421-A274-B32FBDD2628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736D9C1-5B94-4814-88DC-D89C267110C0}" type="pres">
      <dgm:prSet presAssocID="{A290E27C-F178-4421-A274-B32FBDD2628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AACB5-3A94-4951-8971-D398A116266E}" type="pres">
      <dgm:prSet presAssocID="{A290E27C-F178-4421-A274-B32FBDD2628F}" presName="negativeSpace" presStyleCnt="0"/>
      <dgm:spPr/>
    </dgm:pt>
    <dgm:pt modelId="{5124E579-93D3-4404-B10C-654DBA2A9C3E}" type="pres">
      <dgm:prSet presAssocID="{A290E27C-F178-4421-A274-B32FBDD2628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BB8D033-C3D4-47EF-852D-1066176F1517}" type="presOf" srcId="{64AD5904-A898-428B-A24A-C9E51F81A51B}" destId="{ED0D8B3D-9A10-42ED-BEDF-726EB340244A}" srcOrd="0" destOrd="0" presId="urn:microsoft.com/office/officeart/2005/8/layout/list1"/>
    <dgm:cxn modelId="{994C8F24-901E-4458-90EB-8A069DD07683}" type="presOf" srcId="{692D0CD4-DE18-4B15-AF00-DBAC758CB8C1}" destId="{CE66B364-B841-4D01-B022-6330D6A265D1}" srcOrd="1" destOrd="0" presId="urn:microsoft.com/office/officeart/2005/8/layout/list1"/>
    <dgm:cxn modelId="{E4887281-8E5B-41F3-8DFE-453E82CA74A9}" srcId="{6DFBE247-8F8A-4B86-9E9E-C8D7CCDE1CD3}" destId="{A290E27C-F178-4421-A274-B32FBDD2628F}" srcOrd="3" destOrd="0" parTransId="{4E58CB92-E9C0-404F-A3F1-76F19630CC80}" sibTransId="{645EC529-CEED-4E59-80F1-14133776F9BB}"/>
    <dgm:cxn modelId="{14A7E124-8864-44C0-A184-64BE0B510D0E}" srcId="{6DFBE247-8F8A-4B86-9E9E-C8D7CCDE1CD3}" destId="{64AD5904-A898-428B-A24A-C9E51F81A51B}" srcOrd="0" destOrd="0" parTransId="{7EF31E27-713A-408D-8784-D77ECC008919}" sibTransId="{5093C266-2844-4CAE-A3F6-6E01D5F6663D}"/>
    <dgm:cxn modelId="{52511530-EAED-4FDF-A7CE-063101F819C3}" type="presOf" srcId="{A290E27C-F178-4421-A274-B32FBDD2628F}" destId="{E0E6F248-D2EC-4618-A5B7-A8BC7FDE25B2}" srcOrd="0" destOrd="0" presId="urn:microsoft.com/office/officeart/2005/8/layout/list1"/>
    <dgm:cxn modelId="{16F40732-DD64-4047-89AC-AE655745338F}" type="presOf" srcId="{692D0CD4-DE18-4B15-AF00-DBAC758CB8C1}" destId="{E06130A7-9D11-48E4-9DD0-DDCC77745B95}" srcOrd="0" destOrd="0" presId="urn:microsoft.com/office/officeart/2005/8/layout/list1"/>
    <dgm:cxn modelId="{8D73E0F5-27E4-42B8-BCC7-48EEC1A423AB}" srcId="{6DFBE247-8F8A-4B86-9E9E-C8D7CCDE1CD3}" destId="{6C23669B-8463-4476-8CC5-ABA83AD78FF1}" srcOrd="2" destOrd="0" parTransId="{61D33FAF-C174-4F0E-AC3C-21BB3E51E9B8}" sibTransId="{0603416C-9013-4754-B84E-E8FA15ECA3D1}"/>
    <dgm:cxn modelId="{63F5CA4A-1E54-43AA-ACCA-DF7B1F2A2F3D}" type="presOf" srcId="{6C23669B-8463-4476-8CC5-ABA83AD78FF1}" destId="{E15F044F-71A0-4F5F-9684-62423F133F61}" srcOrd="1" destOrd="0" presId="urn:microsoft.com/office/officeart/2005/8/layout/list1"/>
    <dgm:cxn modelId="{7947F3AB-5D24-4F5E-8A69-6B918153437F}" srcId="{6DFBE247-8F8A-4B86-9E9E-C8D7CCDE1CD3}" destId="{692D0CD4-DE18-4B15-AF00-DBAC758CB8C1}" srcOrd="1" destOrd="0" parTransId="{A54FD130-F184-471F-B429-AFB19585A309}" sibTransId="{B7C961DA-6BDC-44EA-8504-36A672036120}"/>
    <dgm:cxn modelId="{E3293234-2732-4745-8E2F-3DED9E7270C8}" type="presOf" srcId="{6C23669B-8463-4476-8CC5-ABA83AD78FF1}" destId="{F43D9374-B9D9-45AE-8466-D7E85FB16401}" srcOrd="0" destOrd="0" presId="urn:microsoft.com/office/officeart/2005/8/layout/list1"/>
    <dgm:cxn modelId="{10C7EC82-233B-4E4D-A81E-B6342046CF93}" type="presOf" srcId="{6DFBE247-8F8A-4B86-9E9E-C8D7CCDE1CD3}" destId="{A5D55437-467F-4838-957A-DFCD1DCA89E1}" srcOrd="0" destOrd="0" presId="urn:microsoft.com/office/officeart/2005/8/layout/list1"/>
    <dgm:cxn modelId="{2A6B9758-6022-4E55-BFBA-14E4411F13E9}" type="presOf" srcId="{64AD5904-A898-428B-A24A-C9E51F81A51B}" destId="{18846DCA-3357-4F24-93ED-E4633EAE8DFB}" srcOrd="1" destOrd="0" presId="urn:microsoft.com/office/officeart/2005/8/layout/list1"/>
    <dgm:cxn modelId="{0838DA55-3B25-4C74-9834-3CF398B15759}" type="presOf" srcId="{A290E27C-F178-4421-A274-B32FBDD2628F}" destId="{2736D9C1-5B94-4814-88DC-D89C267110C0}" srcOrd="1" destOrd="0" presId="urn:microsoft.com/office/officeart/2005/8/layout/list1"/>
    <dgm:cxn modelId="{8281F824-84A3-45E1-80F6-6C31EACCF400}" type="presParOf" srcId="{A5D55437-467F-4838-957A-DFCD1DCA89E1}" destId="{0F2E47FB-0153-4844-BB47-95CC4517CC84}" srcOrd="0" destOrd="0" presId="urn:microsoft.com/office/officeart/2005/8/layout/list1"/>
    <dgm:cxn modelId="{9606756C-7CDF-42B5-A044-DDACD93874D5}" type="presParOf" srcId="{0F2E47FB-0153-4844-BB47-95CC4517CC84}" destId="{ED0D8B3D-9A10-42ED-BEDF-726EB340244A}" srcOrd="0" destOrd="0" presId="urn:microsoft.com/office/officeart/2005/8/layout/list1"/>
    <dgm:cxn modelId="{D42EE201-40D5-4187-A844-16A119ECD846}" type="presParOf" srcId="{0F2E47FB-0153-4844-BB47-95CC4517CC84}" destId="{18846DCA-3357-4F24-93ED-E4633EAE8DFB}" srcOrd="1" destOrd="0" presId="urn:microsoft.com/office/officeart/2005/8/layout/list1"/>
    <dgm:cxn modelId="{BE08795F-D979-43C5-839F-B87186622496}" type="presParOf" srcId="{A5D55437-467F-4838-957A-DFCD1DCA89E1}" destId="{E3CA4627-CAC1-4313-A9F2-5EFB2DA5139E}" srcOrd="1" destOrd="0" presId="urn:microsoft.com/office/officeart/2005/8/layout/list1"/>
    <dgm:cxn modelId="{C9BED4C1-5731-4DD4-890A-EB58644C1C25}" type="presParOf" srcId="{A5D55437-467F-4838-957A-DFCD1DCA89E1}" destId="{B04930EC-6255-4893-AFCC-D730913D89C4}" srcOrd="2" destOrd="0" presId="urn:microsoft.com/office/officeart/2005/8/layout/list1"/>
    <dgm:cxn modelId="{1D5D2CE3-FB11-417F-8A58-9DDFD8A89ADA}" type="presParOf" srcId="{A5D55437-467F-4838-957A-DFCD1DCA89E1}" destId="{10780996-9634-41F1-9084-3C168A22F69B}" srcOrd="3" destOrd="0" presId="urn:microsoft.com/office/officeart/2005/8/layout/list1"/>
    <dgm:cxn modelId="{9793AEA2-DF7C-4AB9-8885-9FFAEAFD4BE0}" type="presParOf" srcId="{A5D55437-467F-4838-957A-DFCD1DCA89E1}" destId="{BF74D37C-D74C-4BF7-827E-77F8E08C8FDD}" srcOrd="4" destOrd="0" presId="urn:microsoft.com/office/officeart/2005/8/layout/list1"/>
    <dgm:cxn modelId="{106E0777-A23D-458A-848C-477775C2B721}" type="presParOf" srcId="{BF74D37C-D74C-4BF7-827E-77F8E08C8FDD}" destId="{E06130A7-9D11-48E4-9DD0-DDCC77745B95}" srcOrd="0" destOrd="0" presId="urn:microsoft.com/office/officeart/2005/8/layout/list1"/>
    <dgm:cxn modelId="{78E68131-2022-4493-BE9C-5C1BC7932531}" type="presParOf" srcId="{BF74D37C-D74C-4BF7-827E-77F8E08C8FDD}" destId="{CE66B364-B841-4D01-B022-6330D6A265D1}" srcOrd="1" destOrd="0" presId="urn:microsoft.com/office/officeart/2005/8/layout/list1"/>
    <dgm:cxn modelId="{8B39981F-A8F0-4736-A21C-CE7D3B1C8069}" type="presParOf" srcId="{A5D55437-467F-4838-957A-DFCD1DCA89E1}" destId="{FDC0DB33-7294-4B7F-B3B4-5D0F038CFE35}" srcOrd="5" destOrd="0" presId="urn:microsoft.com/office/officeart/2005/8/layout/list1"/>
    <dgm:cxn modelId="{011940C1-4BC1-4543-A44B-77196146BE4C}" type="presParOf" srcId="{A5D55437-467F-4838-957A-DFCD1DCA89E1}" destId="{DF49A1C5-8D7C-45C2-964B-33970B9F2CC3}" srcOrd="6" destOrd="0" presId="urn:microsoft.com/office/officeart/2005/8/layout/list1"/>
    <dgm:cxn modelId="{81DDAE5C-96BC-4C0C-BC96-9BEE6FE1A7AD}" type="presParOf" srcId="{A5D55437-467F-4838-957A-DFCD1DCA89E1}" destId="{09433A33-CFE2-4643-86AD-27B54CC64D5B}" srcOrd="7" destOrd="0" presId="urn:microsoft.com/office/officeart/2005/8/layout/list1"/>
    <dgm:cxn modelId="{17AAF656-5F0D-454C-9DC5-C08EA998CEAA}" type="presParOf" srcId="{A5D55437-467F-4838-957A-DFCD1DCA89E1}" destId="{72A259F3-03E2-4FEF-A242-EE25FEB263DE}" srcOrd="8" destOrd="0" presId="urn:microsoft.com/office/officeart/2005/8/layout/list1"/>
    <dgm:cxn modelId="{8EBF43A5-C81C-4D23-B53F-CDD37E87A232}" type="presParOf" srcId="{72A259F3-03E2-4FEF-A242-EE25FEB263DE}" destId="{F43D9374-B9D9-45AE-8466-D7E85FB16401}" srcOrd="0" destOrd="0" presId="urn:microsoft.com/office/officeart/2005/8/layout/list1"/>
    <dgm:cxn modelId="{A744AB75-F999-408A-9C79-BF192FF6F65B}" type="presParOf" srcId="{72A259F3-03E2-4FEF-A242-EE25FEB263DE}" destId="{E15F044F-71A0-4F5F-9684-62423F133F61}" srcOrd="1" destOrd="0" presId="urn:microsoft.com/office/officeart/2005/8/layout/list1"/>
    <dgm:cxn modelId="{D5C1FB8C-4BA1-4D16-B729-8FD6F9BEE0F2}" type="presParOf" srcId="{A5D55437-467F-4838-957A-DFCD1DCA89E1}" destId="{8B5847A7-1D7C-4D7B-B249-3C861AA4647A}" srcOrd="9" destOrd="0" presId="urn:microsoft.com/office/officeart/2005/8/layout/list1"/>
    <dgm:cxn modelId="{9CBD59B4-9AD2-4CBC-BAD6-F2B71BB24097}" type="presParOf" srcId="{A5D55437-467F-4838-957A-DFCD1DCA89E1}" destId="{4C06CD3D-A000-43F6-9B3D-166468DBA536}" srcOrd="10" destOrd="0" presId="urn:microsoft.com/office/officeart/2005/8/layout/list1"/>
    <dgm:cxn modelId="{DD13F411-D745-4E01-803B-ED33FFF5DE7D}" type="presParOf" srcId="{A5D55437-467F-4838-957A-DFCD1DCA89E1}" destId="{F78A0A7F-6ABC-4106-9057-5990D8B5851F}" srcOrd="11" destOrd="0" presId="urn:microsoft.com/office/officeart/2005/8/layout/list1"/>
    <dgm:cxn modelId="{05F3FE33-8DD4-4228-A5F0-2E0FE8FAB1D5}" type="presParOf" srcId="{A5D55437-467F-4838-957A-DFCD1DCA89E1}" destId="{CEC855E6-4B7A-4644-8454-64640D5F762F}" srcOrd="12" destOrd="0" presId="urn:microsoft.com/office/officeart/2005/8/layout/list1"/>
    <dgm:cxn modelId="{DDFAA639-7C85-45DF-8E21-B5810B48A9E9}" type="presParOf" srcId="{CEC855E6-4B7A-4644-8454-64640D5F762F}" destId="{E0E6F248-D2EC-4618-A5B7-A8BC7FDE25B2}" srcOrd="0" destOrd="0" presId="urn:microsoft.com/office/officeart/2005/8/layout/list1"/>
    <dgm:cxn modelId="{A824413B-0204-4478-99AD-8EAAE1E238A7}" type="presParOf" srcId="{CEC855E6-4B7A-4644-8454-64640D5F762F}" destId="{2736D9C1-5B94-4814-88DC-D89C267110C0}" srcOrd="1" destOrd="0" presId="urn:microsoft.com/office/officeart/2005/8/layout/list1"/>
    <dgm:cxn modelId="{B92B21DA-6EE3-412B-865E-1A253D3946FE}" type="presParOf" srcId="{A5D55437-467F-4838-957A-DFCD1DCA89E1}" destId="{52BAACB5-3A94-4951-8971-D398A116266E}" srcOrd="13" destOrd="0" presId="urn:microsoft.com/office/officeart/2005/8/layout/list1"/>
    <dgm:cxn modelId="{C1C0FF56-6DDF-4FCD-8AF3-8766CDD61842}" type="presParOf" srcId="{A5D55437-467F-4838-957A-DFCD1DCA89E1}" destId="{5124E579-93D3-4404-B10C-654DBA2A9C3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FBE247-8F8A-4B86-9E9E-C8D7CCDE1CD3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64AD5904-A898-428B-A24A-C9E51F81A51B}">
      <dgm:prSet phldrT="[Text]"/>
      <dgm:spPr/>
      <dgm:t>
        <a:bodyPr/>
        <a:lstStyle/>
        <a:p>
          <a:r>
            <a:rPr lang="en-GB" b="1" dirty="0" smtClean="0"/>
            <a:t>Mo</a:t>
          </a:r>
          <a:r>
            <a:rPr lang="cs-CZ" b="1" dirty="0" smtClean="0"/>
            <a:t>žnosti pokročilého vyhľadávania</a:t>
          </a:r>
          <a:endParaRPr lang="en-US" dirty="0"/>
        </a:p>
      </dgm:t>
    </dgm:pt>
    <dgm:pt modelId="{7EF31E27-713A-408D-8784-D77ECC008919}" type="parTrans" cxnId="{14A7E124-8864-44C0-A184-64BE0B510D0E}">
      <dgm:prSet/>
      <dgm:spPr/>
      <dgm:t>
        <a:bodyPr/>
        <a:lstStyle/>
        <a:p>
          <a:endParaRPr lang="en-US"/>
        </a:p>
      </dgm:t>
    </dgm:pt>
    <dgm:pt modelId="{5093C266-2844-4CAE-A3F6-6E01D5F6663D}" type="sibTrans" cxnId="{14A7E124-8864-44C0-A184-64BE0B510D0E}">
      <dgm:prSet/>
      <dgm:spPr/>
      <dgm:t>
        <a:bodyPr/>
        <a:lstStyle/>
        <a:p>
          <a:endParaRPr lang="en-US"/>
        </a:p>
      </dgm:t>
    </dgm:pt>
    <dgm:pt modelId="{692D0CD4-DE18-4B15-AF00-DBAC758CB8C1}">
      <dgm:prSet phldrT="[Text]"/>
      <dgm:spPr/>
      <dgm:t>
        <a:bodyPr/>
        <a:lstStyle/>
        <a:p>
          <a:r>
            <a:rPr lang="sk-SK" b="1" dirty="0" smtClean="0"/>
            <a:t>Marked list, dočasné úložné miesto</a:t>
          </a:r>
          <a:endParaRPr lang="en-US" dirty="0"/>
        </a:p>
      </dgm:t>
    </dgm:pt>
    <dgm:pt modelId="{A54FD130-F184-471F-B429-AFB19585A309}" type="parTrans" cxnId="{7947F3AB-5D24-4F5E-8A69-6B918153437F}">
      <dgm:prSet/>
      <dgm:spPr/>
      <dgm:t>
        <a:bodyPr/>
        <a:lstStyle/>
        <a:p>
          <a:endParaRPr lang="en-US"/>
        </a:p>
      </dgm:t>
    </dgm:pt>
    <dgm:pt modelId="{B7C961DA-6BDC-44EA-8504-36A672036120}" type="sibTrans" cxnId="{7947F3AB-5D24-4F5E-8A69-6B918153437F}">
      <dgm:prSet/>
      <dgm:spPr/>
      <dgm:t>
        <a:bodyPr/>
        <a:lstStyle/>
        <a:p>
          <a:endParaRPr lang="en-US"/>
        </a:p>
      </dgm:t>
    </dgm:pt>
    <dgm:pt modelId="{6C23669B-8463-4476-8CC5-ABA83AD78FF1}">
      <dgm:prSet phldrT="[Text]"/>
      <dgm:spPr/>
      <dgm:t>
        <a:bodyPr/>
        <a:lstStyle/>
        <a:p>
          <a:r>
            <a:rPr lang="cs-CZ" b="1" dirty="0" smtClean="0"/>
            <a:t>Analýza výsledkov a export</a:t>
          </a:r>
          <a:endParaRPr lang="en-US" dirty="0"/>
        </a:p>
      </dgm:t>
    </dgm:pt>
    <dgm:pt modelId="{61D33FAF-C174-4F0E-AC3C-21BB3E51E9B8}" type="parTrans" cxnId="{8D73E0F5-27E4-42B8-BCC7-48EEC1A423AB}">
      <dgm:prSet/>
      <dgm:spPr/>
      <dgm:t>
        <a:bodyPr/>
        <a:lstStyle/>
        <a:p>
          <a:endParaRPr lang="en-US"/>
        </a:p>
      </dgm:t>
    </dgm:pt>
    <dgm:pt modelId="{0603416C-9013-4754-B84E-E8FA15ECA3D1}" type="sibTrans" cxnId="{8D73E0F5-27E4-42B8-BCC7-48EEC1A423AB}">
      <dgm:prSet/>
      <dgm:spPr/>
      <dgm:t>
        <a:bodyPr/>
        <a:lstStyle/>
        <a:p>
          <a:endParaRPr lang="en-US"/>
        </a:p>
      </dgm:t>
    </dgm:pt>
    <dgm:pt modelId="{A290E27C-F178-4421-A274-B32FBDD2628F}">
      <dgm:prSet phldrT="[Text]"/>
      <dgm:spPr/>
      <dgm:t>
        <a:bodyPr/>
        <a:lstStyle/>
        <a:p>
          <a:r>
            <a:rPr lang="hu-HU" b="1" dirty="0" smtClean="0"/>
            <a:t>Upozornenia</a:t>
          </a:r>
          <a:endParaRPr lang="en-US" dirty="0"/>
        </a:p>
      </dgm:t>
    </dgm:pt>
    <dgm:pt modelId="{4E58CB92-E9C0-404F-A3F1-76F19630CC80}" type="parTrans" cxnId="{E4887281-8E5B-41F3-8DFE-453E82CA74A9}">
      <dgm:prSet/>
      <dgm:spPr/>
      <dgm:t>
        <a:bodyPr/>
        <a:lstStyle/>
        <a:p>
          <a:endParaRPr lang="en-US"/>
        </a:p>
      </dgm:t>
    </dgm:pt>
    <dgm:pt modelId="{645EC529-CEED-4E59-80F1-14133776F9BB}" type="sibTrans" cxnId="{E4887281-8E5B-41F3-8DFE-453E82CA74A9}">
      <dgm:prSet/>
      <dgm:spPr/>
      <dgm:t>
        <a:bodyPr/>
        <a:lstStyle/>
        <a:p>
          <a:endParaRPr lang="en-US"/>
        </a:p>
      </dgm:t>
    </dgm:pt>
    <dgm:pt modelId="{A5D55437-467F-4838-957A-DFCD1DCA89E1}" type="pres">
      <dgm:prSet presAssocID="{6DFBE247-8F8A-4B86-9E9E-C8D7CCDE1C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2E47FB-0153-4844-BB47-95CC4517CC84}" type="pres">
      <dgm:prSet presAssocID="{64AD5904-A898-428B-A24A-C9E51F81A51B}" presName="parentLin" presStyleCnt="0"/>
      <dgm:spPr/>
    </dgm:pt>
    <dgm:pt modelId="{ED0D8B3D-9A10-42ED-BEDF-726EB340244A}" type="pres">
      <dgm:prSet presAssocID="{64AD5904-A898-428B-A24A-C9E51F81A51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8846DCA-3357-4F24-93ED-E4633EAE8DFB}" type="pres">
      <dgm:prSet presAssocID="{64AD5904-A898-428B-A24A-C9E51F81A51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A4627-CAC1-4313-A9F2-5EFB2DA5139E}" type="pres">
      <dgm:prSet presAssocID="{64AD5904-A898-428B-A24A-C9E51F81A51B}" presName="negativeSpace" presStyleCnt="0"/>
      <dgm:spPr/>
    </dgm:pt>
    <dgm:pt modelId="{B04930EC-6255-4893-AFCC-D730913D89C4}" type="pres">
      <dgm:prSet presAssocID="{64AD5904-A898-428B-A24A-C9E51F81A51B}" presName="childText" presStyleLbl="conFgAcc1" presStyleIdx="0" presStyleCnt="4">
        <dgm:presLayoutVars>
          <dgm:bulletEnabled val="1"/>
        </dgm:presLayoutVars>
      </dgm:prSet>
      <dgm:spPr/>
    </dgm:pt>
    <dgm:pt modelId="{10780996-9634-41F1-9084-3C168A22F69B}" type="pres">
      <dgm:prSet presAssocID="{5093C266-2844-4CAE-A3F6-6E01D5F6663D}" presName="spaceBetweenRectangles" presStyleCnt="0"/>
      <dgm:spPr/>
    </dgm:pt>
    <dgm:pt modelId="{BF74D37C-D74C-4BF7-827E-77F8E08C8FDD}" type="pres">
      <dgm:prSet presAssocID="{692D0CD4-DE18-4B15-AF00-DBAC758CB8C1}" presName="parentLin" presStyleCnt="0"/>
      <dgm:spPr/>
    </dgm:pt>
    <dgm:pt modelId="{E06130A7-9D11-48E4-9DD0-DDCC77745B95}" type="pres">
      <dgm:prSet presAssocID="{692D0CD4-DE18-4B15-AF00-DBAC758CB8C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E66B364-B841-4D01-B022-6330D6A265D1}" type="pres">
      <dgm:prSet presAssocID="{692D0CD4-DE18-4B15-AF00-DBAC758CB8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0DB33-7294-4B7F-B3B4-5D0F038CFE35}" type="pres">
      <dgm:prSet presAssocID="{692D0CD4-DE18-4B15-AF00-DBAC758CB8C1}" presName="negativeSpace" presStyleCnt="0"/>
      <dgm:spPr/>
    </dgm:pt>
    <dgm:pt modelId="{DF49A1C5-8D7C-45C2-964B-33970B9F2CC3}" type="pres">
      <dgm:prSet presAssocID="{692D0CD4-DE18-4B15-AF00-DBAC758CB8C1}" presName="childText" presStyleLbl="conFgAcc1" presStyleIdx="1" presStyleCnt="4">
        <dgm:presLayoutVars>
          <dgm:bulletEnabled val="1"/>
        </dgm:presLayoutVars>
      </dgm:prSet>
      <dgm:spPr/>
    </dgm:pt>
    <dgm:pt modelId="{09433A33-CFE2-4643-86AD-27B54CC64D5B}" type="pres">
      <dgm:prSet presAssocID="{B7C961DA-6BDC-44EA-8504-36A672036120}" presName="spaceBetweenRectangles" presStyleCnt="0"/>
      <dgm:spPr/>
    </dgm:pt>
    <dgm:pt modelId="{72A259F3-03E2-4FEF-A242-EE25FEB263DE}" type="pres">
      <dgm:prSet presAssocID="{6C23669B-8463-4476-8CC5-ABA83AD78FF1}" presName="parentLin" presStyleCnt="0"/>
      <dgm:spPr/>
    </dgm:pt>
    <dgm:pt modelId="{F43D9374-B9D9-45AE-8466-D7E85FB16401}" type="pres">
      <dgm:prSet presAssocID="{6C23669B-8463-4476-8CC5-ABA83AD78FF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15F044F-71A0-4F5F-9684-62423F133F61}" type="pres">
      <dgm:prSet presAssocID="{6C23669B-8463-4476-8CC5-ABA83AD78FF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847A7-1D7C-4D7B-B249-3C861AA4647A}" type="pres">
      <dgm:prSet presAssocID="{6C23669B-8463-4476-8CC5-ABA83AD78FF1}" presName="negativeSpace" presStyleCnt="0"/>
      <dgm:spPr/>
    </dgm:pt>
    <dgm:pt modelId="{4C06CD3D-A000-43F6-9B3D-166468DBA536}" type="pres">
      <dgm:prSet presAssocID="{6C23669B-8463-4476-8CC5-ABA83AD78FF1}" presName="childText" presStyleLbl="conFgAcc1" presStyleIdx="2" presStyleCnt="4">
        <dgm:presLayoutVars>
          <dgm:bulletEnabled val="1"/>
        </dgm:presLayoutVars>
      </dgm:prSet>
      <dgm:spPr/>
    </dgm:pt>
    <dgm:pt modelId="{F78A0A7F-6ABC-4106-9057-5990D8B5851F}" type="pres">
      <dgm:prSet presAssocID="{0603416C-9013-4754-B84E-E8FA15ECA3D1}" presName="spaceBetweenRectangles" presStyleCnt="0"/>
      <dgm:spPr/>
    </dgm:pt>
    <dgm:pt modelId="{CEC855E6-4B7A-4644-8454-64640D5F762F}" type="pres">
      <dgm:prSet presAssocID="{A290E27C-F178-4421-A274-B32FBDD2628F}" presName="parentLin" presStyleCnt="0"/>
      <dgm:spPr/>
    </dgm:pt>
    <dgm:pt modelId="{E0E6F248-D2EC-4618-A5B7-A8BC7FDE25B2}" type="pres">
      <dgm:prSet presAssocID="{A290E27C-F178-4421-A274-B32FBDD2628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736D9C1-5B94-4814-88DC-D89C267110C0}" type="pres">
      <dgm:prSet presAssocID="{A290E27C-F178-4421-A274-B32FBDD2628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AACB5-3A94-4951-8971-D398A116266E}" type="pres">
      <dgm:prSet presAssocID="{A290E27C-F178-4421-A274-B32FBDD2628F}" presName="negativeSpace" presStyleCnt="0"/>
      <dgm:spPr/>
    </dgm:pt>
    <dgm:pt modelId="{5124E579-93D3-4404-B10C-654DBA2A9C3E}" type="pres">
      <dgm:prSet presAssocID="{A290E27C-F178-4421-A274-B32FBDD2628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71E7E90-4717-4EF5-8666-99B506734E9F}" type="presOf" srcId="{64AD5904-A898-428B-A24A-C9E51F81A51B}" destId="{ED0D8B3D-9A10-42ED-BEDF-726EB340244A}" srcOrd="0" destOrd="0" presId="urn:microsoft.com/office/officeart/2005/8/layout/list1"/>
    <dgm:cxn modelId="{E7E3C589-9F7A-4F0E-A79D-A44E4B86B0CA}" type="presOf" srcId="{6C23669B-8463-4476-8CC5-ABA83AD78FF1}" destId="{E15F044F-71A0-4F5F-9684-62423F133F61}" srcOrd="1" destOrd="0" presId="urn:microsoft.com/office/officeart/2005/8/layout/list1"/>
    <dgm:cxn modelId="{14A7E124-8864-44C0-A184-64BE0B510D0E}" srcId="{6DFBE247-8F8A-4B86-9E9E-C8D7CCDE1CD3}" destId="{64AD5904-A898-428B-A24A-C9E51F81A51B}" srcOrd="0" destOrd="0" parTransId="{7EF31E27-713A-408D-8784-D77ECC008919}" sibTransId="{5093C266-2844-4CAE-A3F6-6E01D5F6663D}"/>
    <dgm:cxn modelId="{14E6513B-B101-46A3-986F-E2D8A893DF66}" type="presOf" srcId="{6DFBE247-8F8A-4B86-9E9E-C8D7CCDE1CD3}" destId="{A5D55437-467F-4838-957A-DFCD1DCA89E1}" srcOrd="0" destOrd="0" presId="urn:microsoft.com/office/officeart/2005/8/layout/list1"/>
    <dgm:cxn modelId="{A7E5A041-2EA9-44FA-924D-63B7C45579E7}" type="presOf" srcId="{A290E27C-F178-4421-A274-B32FBDD2628F}" destId="{2736D9C1-5B94-4814-88DC-D89C267110C0}" srcOrd="1" destOrd="0" presId="urn:microsoft.com/office/officeart/2005/8/layout/list1"/>
    <dgm:cxn modelId="{03DD08CA-086C-41CD-9A50-EB033E3CE6A4}" type="presOf" srcId="{6C23669B-8463-4476-8CC5-ABA83AD78FF1}" destId="{F43D9374-B9D9-45AE-8466-D7E85FB16401}" srcOrd="0" destOrd="0" presId="urn:microsoft.com/office/officeart/2005/8/layout/list1"/>
    <dgm:cxn modelId="{17B436C2-4F32-4A82-927E-C06E95FDAD5D}" type="presOf" srcId="{692D0CD4-DE18-4B15-AF00-DBAC758CB8C1}" destId="{CE66B364-B841-4D01-B022-6330D6A265D1}" srcOrd="1" destOrd="0" presId="urn:microsoft.com/office/officeart/2005/8/layout/list1"/>
    <dgm:cxn modelId="{1A8C03F1-45EC-4C56-A384-B9E5D7247335}" type="presOf" srcId="{692D0CD4-DE18-4B15-AF00-DBAC758CB8C1}" destId="{E06130A7-9D11-48E4-9DD0-DDCC77745B95}" srcOrd="0" destOrd="0" presId="urn:microsoft.com/office/officeart/2005/8/layout/list1"/>
    <dgm:cxn modelId="{8D73E0F5-27E4-42B8-BCC7-48EEC1A423AB}" srcId="{6DFBE247-8F8A-4B86-9E9E-C8D7CCDE1CD3}" destId="{6C23669B-8463-4476-8CC5-ABA83AD78FF1}" srcOrd="2" destOrd="0" parTransId="{61D33FAF-C174-4F0E-AC3C-21BB3E51E9B8}" sibTransId="{0603416C-9013-4754-B84E-E8FA15ECA3D1}"/>
    <dgm:cxn modelId="{0FFE47B6-BCED-4859-A8BA-44C54E44861E}" type="presOf" srcId="{64AD5904-A898-428B-A24A-C9E51F81A51B}" destId="{18846DCA-3357-4F24-93ED-E4633EAE8DFB}" srcOrd="1" destOrd="0" presId="urn:microsoft.com/office/officeart/2005/8/layout/list1"/>
    <dgm:cxn modelId="{7947F3AB-5D24-4F5E-8A69-6B918153437F}" srcId="{6DFBE247-8F8A-4B86-9E9E-C8D7CCDE1CD3}" destId="{692D0CD4-DE18-4B15-AF00-DBAC758CB8C1}" srcOrd="1" destOrd="0" parTransId="{A54FD130-F184-471F-B429-AFB19585A309}" sibTransId="{B7C961DA-6BDC-44EA-8504-36A672036120}"/>
    <dgm:cxn modelId="{3D4E02AD-34F8-4443-BD5A-D9043A3C7643}" type="presOf" srcId="{A290E27C-F178-4421-A274-B32FBDD2628F}" destId="{E0E6F248-D2EC-4618-A5B7-A8BC7FDE25B2}" srcOrd="0" destOrd="0" presId="urn:microsoft.com/office/officeart/2005/8/layout/list1"/>
    <dgm:cxn modelId="{E4887281-8E5B-41F3-8DFE-453E82CA74A9}" srcId="{6DFBE247-8F8A-4B86-9E9E-C8D7CCDE1CD3}" destId="{A290E27C-F178-4421-A274-B32FBDD2628F}" srcOrd="3" destOrd="0" parTransId="{4E58CB92-E9C0-404F-A3F1-76F19630CC80}" sibTransId="{645EC529-CEED-4E59-80F1-14133776F9BB}"/>
    <dgm:cxn modelId="{DECC036A-A455-4C1F-9467-CB13968FB9E5}" type="presParOf" srcId="{A5D55437-467F-4838-957A-DFCD1DCA89E1}" destId="{0F2E47FB-0153-4844-BB47-95CC4517CC84}" srcOrd="0" destOrd="0" presId="urn:microsoft.com/office/officeart/2005/8/layout/list1"/>
    <dgm:cxn modelId="{2B2E788F-C1DD-43BA-A611-E482FACA8031}" type="presParOf" srcId="{0F2E47FB-0153-4844-BB47-95CC4517CC84}" destId="{ED0D8B3D-9A10-42ED-BEDF-726EB340244A}" srcOrd="0" destOrd="0" presId="urn:microsoft.com/office/officeart/2005/8/layout/list1"/>
    <dgm:cxn modelId="{89D0F9D6-FE0D-4ACC-8A5E-5DD662E78C39}" type="presParOf" srcId="{0F2E47FB-0153-4844-BB47-95CC4517CC84}" destId="{18846DCA-3357-4F24-93ED-E4633EAE8DFB}" srcOrd="1" destOrd="0" presId="urn:microsoft.com/office/officeart/2005/8/layout/list1"/>
    <dgm:cxn modelId="{A915072C-4AF2-4406-938F-5A7B2D5DC719}" type="presParOf" srcId="{A5D55437-467F-4838-957A-DFCD1DCA89E1}" destId="{E3CA4627-CAC1-4313-A9F2-5EFB2DA5139E}" srcOrd="1" destOrd="0" presId="urn:microsoft.com/office/officeart/2005/8/layout/list1"/>
    <dgm:cxn modelId="{84CDB514-2173-419F-817F-D8BE39EF02A2}" type="presParOf" srcId="{A5D55437-467F-4838-957A-DFCD1DCA89E1}" destId="{B04930EC-6255-4893-AFCC-D730913D89C4}" srcOrd="2" destOrd="0" presId="urn:microsoft.com/office/officeart/2005/8/layout/list1"/>
    <dgm:cxn modelId="{85973C65-F411-46D2-9208-57A619D1D23E}" type="presParOf" srcId="{A5D55437-467F-4838-957A-DFCD1DCA89E1}" destId="{10780996-9634-41F1-9084-3C168A22F69B}" srcOrd="3" destOrd="0" presId="urn:microsoft.com/office/officeart/2005/8/layout/list1"/>
    <dgm:cxn modelId="{DB6F38E5-FCC0-4D57-A393-555EC0958C34}" type="presParOf" srcId="{A5D55437-467F-4838-957A-DFCD1DCA89E1}" destId="{BF74D37C-D74C-4BF7-827E-77F8E08C8FDD}" srcOrd="4" destOrd="0" presId="urn:microsoft.com/office/officeart/2005/8/layout/list1"/>
    <dgm:cxn modelId="{CF68799E-DF6C-4776-9190-6A2FF3785C24}" type="presParOf" srcId="{BF74D37C-D74C-4BF7-827E-77F8E08C8FDD}" destId="{E06130A7-9D11-48E4-9DD0-DDCC77745B95}" srcOrd="0" destOrd="0" presId="urn:microsoft.com/office/officeart/2005/8/layout/list1"/>
    <dgm:cxn modelId="{AFE47449-0E0A-409A-A063-8F24FAB8947E}" type="presParOf" srcId="{BF74D37C-D74C-4BF7-827E-77F8E08C8FDD}" destId="{CE66B364-B841-4D01-B022-6330D6A265D1}" srcOrd="1" destOrd="0" presId="urn:microsoft.com/office/officeart/2005/8/layout/list1"/>
    <dgm:cxn modelId="{65D8C339-F4CB-4C9B-A595-1353BF7746DD}" type="presParOf" srcId="{A5D55437-467F-4838-957A-DFCD1DCA89E1}" destId="{FDC0DB33-7294-4B7F-B3B4-5D0F038CFE35}" srcOrd="5" destOrd="0" presId="urn:microsoft.com/office/officeart/2005/8/layout/list1"/>
    <dgm:cxn modelId="{CB918CD5-0C31-4FD7-A6C0-97BA335902F6}" type="presParOf" srcId="{A5D55437-467F-4838-957A-DFCD1DCA89E1}" destId="{DF49A1C5-8D7C-45C2-964B-33970B9F2CC3}" srcOrd="6" destOrd="0" presId="urn:microsoft.com/office/officeart/2005/8/layout/list1"/>
    <dgm:cxn modelId="{2E4C3472-5291-42AB-98E8-C33CAE788FBC}" type="presParOf" srcId="{A5D55437-467F-4838-957A-DFCD1DCA89E1}" destId="{09433A33-CFE2-4643-86AD-27B54CC64D5B}" srcOrd="7" destOrd="0" presId="urn:microsoft.com/office/officeart/2005/8/layout/list1"/>
    <dgm:cxn modelId="{E86A6194-9F5B-4BD0-A2B3-24CCD744D9E6}" type="presParOf" srcId="{A5D55437-467F-4838-957A-DFCD1DCA89E1}" destId="{72A259F3-03E2-4FEF-A242-EE25FEB263DE}" srcOrd="8" destOrd="0" presId="urn:microsoft.com/office/officeart/2005/8/layout/list1"/>
    <dgm:cxn modelId="{A0C1EDF0-D1E1-4379-81DA-B0C266C12722}" type="presParOf" srcId="{72A259F3-03E2-4FEF-A242-EE25FEB263DE}" destId="{F43D9374-B9D9-45AE-8466-D7E85FB16401}" srcOrd="0" destOrd="0" presId="urn:microsoft.com/office/officeart/2005/8/layout/list1"/>
    <dgm:cxn modelId="{13AF282F-CBDF-4EC6-B684-6BD752944BE9}" type="presParOf" srcId="{72A259F3-03E2-4FEF-A242-EE25FEB263DE}" destId="{E15F044F-71A0-4F5F-9684-62423F133F61}" srcOrd="1" destOrd="0" presId="urn:microsoft.com/office/officeart/2005/8/layout/list1"/>
    <dgm:cxn modelId="{68528406-FD79-4565-B727-469D0D970A3B}" type="presParOf" srcId="{A5D55437-467F-4838-957A-DFCD1DCA89E1}" destId="{8B5847A7-1D7C-4D7B-B249-3C861AA4647A}" srcOrd="9" destOrd="0" presId="urn:microsoft.com/office/officeart/2005/8/layout/list1"/>
    <dgm:cxn modelId="{BC4DC33B-6A3E-49F2-8513-9A2F62668C97}" type="presParOf" srcId="{A5D55437-467F-4838-957A-DFCD1DCA89E1}" destId="{4C06CD3D-A000-43F6-9B3D-166468DBA536}" srcOrd="10" destOrd="0" presId="urn:microsoft.com/office/officeart/2005/8/layout/list1"/>
    <dgm:cxn modelId="{B8666870-96C6-4784-84EA-FAB4C8182FBF}" type="presParOf" srcId="{A5D55437-467F-4838-957A-DFCD1DCA89E1}" destId="{F78A0A7F-6ABC-4106-9057-5990D8B5851F}" srcOrd="11" destOrd="0" presId="urn:microsoft.com/office/officeart/2005/8/layout/list1"/>
    <dgm:cxn modelId="{EBA36D11-005C-4C34-875A-09E5169C681A}" type="presParOf" srcId="{A5D55437-467F-4838-957A-DFCD1DCA89E1}" destId="{CEC855E6-4B7A-4644-8454-64640D5F762F}" srcOrd="12" destOrd="0" presId="urn:microsoft.com/office/officeart/2005/8/layout/list1"/>
    <dgm:cxn modelId="{0252A2BA-3F76-4B28-B5E8-3B0B3A12974A}" type="presParOf" srcId="{CEC855E6-4B7A-4644-8454-64640D5F762F}" destId="{E0E6F248-D2EC-4618-A5B7-A8BC7FDE25B2}" srcOrd="0" destOrd="0" presId="urn:microsoft.com/office/officeart/2005/8/layout/list1"/>
    <dgm:cxn modelId="{6D965563-FC87-428E-8812-69E36FF3C420}" type="presParOf" srcId="{CEC855E6-4B7A-4644-8454-64640D5F762F}" destId="{2736D9C1-5B94-4814-88DC-D89C267110C0}" srcOrd="1" destOrd="0" presId="urn:microsoft.com/office/officeart/2005/8/layout/list1"/>
    <dgm:cxn modelId="{65A8573D-E826-4E34-BA9F-BF77AEE582EB}" type="presParOf" srcId="{A5D55437-467F-4838-957A-DFCD1DCA89E1}" destId="{52BAACB5-3A94-4951-8971-D398A116266E}" srcOrd="13" destOrd="0" presId="urn:microsoft.com/office/officeart/2005/8/layout/list1"/>
    <dgm:cxn modelId="{885247DD-89BF-42A5-9871-02D83FCE4B66}" type="presParOf" srcId="{A5D55437-467F-4838-957A-DFCD1DCA89E1}" destId="{5124E579-93D3-4404-B10C-654DBA2A9C3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FBE247-8F8A-4B86-9E9E-C8D7CCDE1CD3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64AD5904-A898-428B-A24A-C9E51F81A51B}">
      <dgm:prSet phldrT="[Text]"/>
      <dgm:spPr/>
      <dgm:t>
        <a:bodyPr/>
        <a:lstStyle/>
        <a:p>
          <a:r>
            <a:rPr lang="en-GB" b="1" dirty="0" smtClean="0"/>
            <a:t>Mo</a:t>
          </a:r>
          <a:r>
            <a:rPr lang="cs-CZ" b="1" dirty="0" smtClean="0"/>
            <a:t>žnosti pokročilého vyhľadávania</a:t>
          </a:r>
          <a:endParaRPr lang="en-US" dirty="0"/>
        </a:p>
      </dgm:t>
    </dgm:pt>
    <dgm:pt modelId="{7EF31E27-713A-408D-8784-D77ECC008919}" type="parTrans" cxnId="{14A7E124-8864-44C0-A184-64BE0B510D0E}">
      <dgm:prSet/>
      <dgm:spPr/>
      <dgm:t>
        <a:bodyPr/>
        <a:lstStyle/>
        <a:p>
          <a:endParaRPr lang="en-US"/>
        </a:p>
      </dgm:t>
    </dgm:pt>
    <dgm:pt modelId="{5093C266-2844-4CAE-A3F6-6E01D5F6663D}" type="sibTrans" cxnId="{14A7E124-8864-44C0-A184-64BE0B510D0E}">
      <dgm:prSet/>
      <dgm:spPr/>
      <dgm:t>
        <a:bodyPr/>
        <a:lstStyle/>
        <a:p>
          <a:endParaRPr lang="en-US"/>
        </a:p>
      </dgm:t>
    </dgm:pt>
    <dgm:pt modelId="{692D0CD4-DE18-4B15-AF00-DBAC758CB8C1}">
      <dgm:prSet phldrT="[Text]"/>
      <dgm:spPr/>
      <dgm:t>
        <a:bodyPr/>
        <a:lstStyle/>
        <a:p>
          <a:r>
            <a:rPr lang="sk-SK" b="1" dirty="0" smtClean="0"/>
            <a:t>Marked list, dočasné úložné miesto</a:t>
          </a:r>
          <a:endParaRPr lang="en-US" dirty="0"/>
        </a:p>
      </dgm:t>
    </dgm:pt>
    <dgm:pt modelId="{A54FD130-F184-471F-B429-AFB19585A309}" type="parTrans" cxnId="{7947F3AB-5D24-4F5E-8A69-6B918153437F}">
      <dgm:prSet/>
      <dgm:spPr/>
      <dgm:t>
        <a:bodyPr/>
        <a:lstStyle/>
        <a:p>
          <a:endParaRPr lang="en-US"/>
        </a:p>
      </dgm:t>
    </dgm:pt>
    <dgm:pt modelId="{B7C961DA-6BDC-44EA-8504-36A672036120}" type="sibTrans" cxnId="{7947F3AB-5D24-4F5E-8A69-6B918153437F}">
      <dgm:prSet/>
      <dgm:spPr/>
      <dgm:t>
        <a:bodyPr/>
        <a:lstStyle/>
        <a:p>
          <a:endParaRPr lang="en-US"/>
        </a:p>
      </dgm:t>
    </dgm:pt>
    <dgm:pt modelId="{6C23669B-8463-4476-8CC5-ABA83AD78FF1}">
      <dgm:prSet phldrT="[Text]"/>
      <dgm:spPr/>
      <dgm:t>
        <a:bodyPr/>
        <a:lstStyle/>
        <a:p>
          <a:r>
            <a:rPr lang="cs-CZ" b="1" dirty="0" smtClean="0"/>
            <a:t>Analýza výsledkov a export</a:t>
          </a:r>
          <a:endParaRPr lang="en-US" dirty="0"/>
        </a:p>
      </dgm:t>
    </dgm:pt>
    <dgm:pt modelId="{61D33FAF-C174-4F0E-AC3C-21BB3E51E9B8}" type="parTrans" cxnId="{8D73E0F5-27E4-42B8-BCC7-48EEC1A423AB}">
      <dgm:prSet/>
      <dgm:spPr/>
      <dgm:t>
        <a:bodyPr/>
        <a:lstStyle/>
        <a:p>
          <a:endParaRPr lang="en-US"/>
        </a:p>
      </dgm:t>
    </dgm:pt>
    <dgm:pt modelId="{0603416C-9013-4754-B84E-E8FA15ECA3D1}" type="sibTrans" cxnId="{8D73E0F5-27E4-42B8-BCC7-48EEC1A423AB}">
      <dgm:prSet/>
      <dgm:spPr/>
      <dgm:t>
        <a:bodyPr/>
        <a:lstStyle/>
        <a:p>
          <a:endParaRPr lang="en-US"/>
        </a:p>
      </dgm:t>
    </dgm:pt>
    <dgm:pt modelId="{A290E27C-F178-4421-A274-B32FBDD2628F}">
      <dgm:prSet phldrT="[Text]"/>
      <dgm:spPr/>
      <dgm:t>
        <a:bodyPr/>
        <a:lstStyle/>
        <a:p>
          <a:r>
            <a:rPr lang="hu-HU" b="1" dirty="0" smtClean="0"/>
            <a:t>Upozornenia</a:t>
          </a:r>
          <a:endParaRPr lang="en-US" dirty="0"/>
        </a:p>
      </dgm:t>
    </dgm:pt>
    <dgm:pt modelId="{4E58CB92-E9C0-404F-A3F1-76F19630CC80}" type="parTrans" cxnId="{E4887281-8E5B-41F3-8DFE-453E82CA74A9}">
      <dgm:prSet/>
      <dgm:spPr/>
      <dgm:t>
        <a:bodyPr/>
        <a:lstStyle/>
        <a:p>
          <a:endParaRPr lang="en-US"/>
        </a:p>
      </dgm:t>
    </dgm:pt>
    <dgm:pt modelId="{645EC529-CEED-4E59-80F1-14133776F9BB}" type="sibTrans" cxnId="{E4887281-8E5B-41F3-8DFE-453E82CA74A9}">
      <dgm:prSet/>
      <dgm:spPr/>
      <dgm:t>
        <a:bodyPr/>
        <a:lstStyle/>
        <a:p>
          <a:endParaRPr lang="en-US"/>
        </a:p>
      </dgm:t>
    </dgm:pt>
    <dgm:pt modelId="{A5D55437-467F-4838-957A-DFCD1DCA89E1}" type="pres">
      <dgm:prSet presAssocID="{6DFBE247-8F8A-4B86-9E9E-C8D7CCDE1C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2E47FB-0153-4844-BB47-95CC4517CC84}" type="pres">
      <dgm:prSet presAssocID="{64AD5904-A898-428B-A24A-C9E51F81A51B}" presName="parentLin" presStyleCnt="0"/>
      <dgm:spPr/>
    </dgm:pt>
    <dgm:pt modelId="{ED0D8B3D-9A10-42ED-BEDF-726EB340244A}" type="pres">
      <dgm:prSet presAssocID="{64AD5904-A898-428B-A24A-C9E51F81A51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8846DCA-3357-4F24-93ED-E4633EAE8DFB}" type="pres">
      <dgm:prSet presAssocID="{64AD5904-A898-428B-A24A-C9E51F81A51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A4627-CAC1-4313-A9F2-5EFB2DA5139E}" type="pres">
      <dgm:prSet presAssocID="{64AD5904-A898-428B-A24A-C9E51F81A51B}" presName="negativeSpace" presStyleCnt="0"/>
      <dgm:spPr/>
    </dgm:pt>
    <dgm:pt modelId="{B04930EC-6255-4893-AFCC-D730913D89C4}" type="pres">
      <dgm:prSet presAssocID="{64AD5904-A898-428B-A24A-C9E51F81A51B}" presName="childText" presStyleLbl="conFgAcc1" presStyleIdx="0" presStyleCnt="4">
        <dgm:presLayoutVars>
          <dgm:bulletEnabled val="1"/>
        </dgm:presLayoutVars>
      </dgm:prSet>
      <dgm:spPr/>
    </dgm:pt>
    <dgm:pt modelId="{10780996-9634-41F1-9084-3C168A22F69B}" type="pres">
      <dgm:prSet presAssocID="{5093C266-2844-4CAE-A3F6-6E01D5F6663D}" presName="spaceBetweenRectangles" presStyleCnt="0"/>
      <dgm:spPr/>
    </dgm:pt>
    <dgm:pt modelId="{BF74D37C-D74C-4BF7-827E-77F8E08C8FDD}" type="pres">
      <dgm:prSet presAssocID="{692D0CD4-DE18-4B15-AF00-DBAC758CB8C1}" presName="parentLin" presStyleCnt="0"/>
      <dgm:spPr/>
    </dgm:pt>
    <dgm:pt modelId="{E06130A7-9D11-48E4-9DD0-DDCC77745B95}" type="pres">
      <dgm:prSet presAssocID="{692D0CD4-DE18-4B15-AF00-DBAC758CB8C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E66B364-B841-4D01-B022-6330D6A265D1}" type="pres">
      <dgm:prSet presAssocID="{692D0CD4-DE18-4B15-AF00-DBAC758CB8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0DB33-7294-4B7F-B3B4-5D0F038CFE35}" type="pres">
      <dgm:prSet presAssocID="{692D0CD4-DE18-4B15-AF00-DBAC758CB8C1}" presName="negativeSpace" presStyleCnt="0"/>
      <dgm:spPr/>
    </dgm:pt>
    <dgm:pt modelId="{DF49A1C5-8D7C-45C2-964B-33970B9F2CC3}" type="pres">
      <dgm:prSet presAssocID="{692D0CD4-DE18-4B15-AF00-DBAC758CB8C1}" presName="childText" presStyleLbl="conFgAcc1" presStyleIdx="1" presStyleCnt="4">
        <dgm:presLayoutVars>
          <dgm:bulletEnabled val="1"/>
        </dgm:presLayoutVars>
      </dgm:prSet>
      <dgm:spPr/>
    </dgm:pt>
    <dgm:pt modelId="{09433A33-CFE2-4643-86AD-27B54CC64D5B}" type="pres">
      <dgm:prSet presAssocID="{B7C961DA-6BDC-44EA-8504-36A672036120}" presName="spaceBetweenRectangles" presStyleCnt="0"/>
      <dgm:spPr/>
    </dgm:pt>
    <dgm:pt modelId="{72A259F3-03E2-4FEF-A242-EE25FEB263DE}" type="pres">
      <dgm:prSet presAssocID="{6C23669B-8463-4476-8CC5-ABA83AD78FF1}" presName="parentLin" presStyleCnt="0"/>
      <dgm:spPr/>
    </dgm:pt>
    <dgm:pt modelId="{F43D9374-B9D9-45AE-8466-D7E85FB16401}" type="pres">
      <dgm:prSet presAssocID="{6C23669B-8463-4476-8CC5-ABA83AD78FF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15F044F-71A0-4F5F-9684-62423F133F61}" type="pres">
      <dgm:prSet presAssocID="{6C23669B-8463-4476-8CC5-ABA83AD78FF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847A7-1D7C-4D7B-B249-3C861AA4647A}" type="pres">
      <dgm:prSet presAssocID="{6C23669B-8463-4476-8CC5-ABA83AD78FF1}" presName="negativeSpace" presStyleCnt="0"/>
      <dgm:spPr/>
    </dgm:pt>
    <dgm:pt modelId="{4C06CD3D-A000-43F6-9B3D-166468DBA536}" type="pres">
      <dgm:prSet presAssocID="{6C23669B-8463-4476-8CC5-ABA83AD78FF1}" presName="childText" presStyleLbl="conFgAcc1" presStyleIdx="2" presStyleCnt="4">
        <dgm:presLayoutVars>
          <dgm:bulletEnabled val="1"/>
        </dgm:presLayoutVars>
      </dgm:prSet>
      <dgm:spPr/>
    </dgm:pt>
    <dgm:pt modelId="{F78A0A7F-6ABC-4106-9057-5990D8B5851F}" type="pres">
      <dgm:prSet presAssocID="{0603416C-9013-4754-B84E-E8FA15ECA3D1}" presName="spaceBetweenRectangles" presStyleCnt="0"/>
      <dgm:spPr/>
    </dgm:pt>
    <dgm:pt modelId="{CEC855E6-4B7A-4644-8454-64640D5F762F}" type="pres">
      <dgm:prSet presAssocID="{A290E27C-F178-4421-A274-B32FBDD2628F}" presName="parentLin" presStyleCnt="0"/>
      <dgm:spPr/>
    </dgm:pt>
    <dgm:pt modelId="{E0E6F248-D2EC-4618-A5B7-A8BC7FDE25B2}" type="pres">
      <dgm:prSet presAssocID="{A290E27C-F178-4421-A274-B32FBDD2628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736D9C1-5B94-4814-88DC-D89C267110C0}" type="pres">
      <dgm:prSet presAssocID="{A290E27C-F178-4421-A274-B32FBDD2628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AACB5-3A94-4951-8971-D398A116266E}" type="pres">
      <dgm:prSet presAssocID="{A290E27C-F178-4421-A274-B32FBDD2628F}" presName="negativeSpace" presStyleCnt="0"/>
      <dgm:spPr/>
    </dgm:pt>
    <dgm:pt modelId="{5124E579-93D3-4404-B10C-654DBA2A9C3E}" type="pres">
      <dgm:prSet presAssocID="{A290E27C-F178-4421-A274-B32FBDD2628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04BF899-4567-40F7-9A37-2B74A085C22D}" type="presOf" srcId="{6C23669B-8463-4476-8CC5-ABA83AD78FF1}" destId="{F43D9374-B9D9-45AE-8466-D7E85FB16401}" srcOrd="0" destOrd="0" presId="urn:microsoft.com/office/officeart/2005/8/layout/list1"/>
    <dgm:cxn modelId="{7720B316-A123-4C73-8B0E-D8850EB209BA}" type="presOf" srcId="{A290E27C-F178-4421-A274-B32FBDD2628F}" destId="{2736D9C1-5B94-4814-88DC-D89C267110C0}" srcOrd="1" destOrd="0" presId="urn:microsoft.com/office/officeart/2005/8/layout/list1"/>
    <dgm:cxn modelId="{3E346492-A56C-42DA-931D-308028C2AC50}" type="presOf" srcId="{6DFBE247-8F8A-4B86-9E9E-C8D7CCDE1CD3}" destId="{A5D55437-467F-4838-957A-DFCD1DCA89E1}" srcOrd="0" destOrd="0" presId="urn:microsoft.com/office/officeart/2005/8/layout/list1"/>
    <dgm:cxn modelId="{9ACC1CD8-024B-47F7-B171-6FD43A3CA053}" type="presOf" srcId="{A290E27C-F178-4421-A274-B32FBDD2628F}" destId="{E0E6F248-D2EC-4618-A5B7-A8BC7FDE25B2}" srcOrd="0" destOrd="0" presId="urn:microsoft.com/office/officeart/2005/8/layout/list1"/>
    <dgm:cxn modelId="{B97A2C8C-455C-460A-9A46-35217B219D06}" type="presOf" srcId="{692D0CD4-DE18-4B15-AF00-DBAC758CB8C1}" destId="{E06130A7-9D11-48E4-9DD0-DDCC77745B95}" srcOrd="0" destOrd="0" presId="urn:microsoft.com/office/officeart/2005/8/layout/list1"/>
    <dgm:cxn modelId="{14A7E124-8864-44C0-A184-64BE0B510D0E}" srcId="{6DFBE247-8F8A-4B86-9E9E-C8D7CCDE1CD3}" destId="{64AD5904-A898-428B-A24A-C9E51F81A51B}" srcOrd="0" destOrd="0" parTransId="{7EF31E27-713A-408D-8784-D77ECC008919}" sibTransId="{5093C266-2844-4CAE-A3F6-6E01D5F6663D}"/>
    <dgm:cxn modelId="{211FC824-3374-4138-AE5A-1BC475FA91E0}" type="presOf" srcId="{6C23669B-8463-4476-8CC5-ABA83AD78FF1}" destId="{E15F044F-71A0-4F5F-9684-62423F133F61}" srcOrd="1" destOrd="0" presId="urn:microsoft.com/office/officeart/2005/8/layout/list1"/>
    <dgm:cxn modelId="{1CDAA07D-B350-441E-936D-9CB212F174DD}" type="presOf" srcId="{692D0CD4-DE18-4B15-AF00-DBAC758CB8C1}" destId="{CE66B364-B841-4D01-B022-6330D6A265D1}" srcOrd="1" destOrd="0" presId="urn:microsoft.com/office/officeart/2005/8/layout/list1"/>
    <dgm:cxn modelId="{0E0F6D28-4685-4E7D-9C7F-8D239EC7D7AB}" type="presOf" srcId="{64AD5904-A898-428B-A24A-C9E51F81A51B}" destId="{ED0D8B3D-9A10-42ED-BEDF-726EB340244A}" srcOrd="0" destOrd="0" presId="urn:microsoft.com/office/officeart/2005/8/layout/list1"/>
    <dgm:cxn modelId="{8D73E0F5-27E4-42B8-BCC7-48EEC1A423AB}" srcId="{6DFBE247-8F8A-4B86-9E9E-C8D7CCDE1CD3}" destId="{6C23669B-8463-4476-8CC5-ABA83AD78FF1}" srcOrd="2" destOrd="0" parTransId="{61D33FAF-C174-4F0E-AC3C-21BB3E51E9B8}" sibTransId="{0603416C-9013-4754-B84E-E8FA15ECA3D1}"/>
    <dgm:cxn modelId="{7947F3AB-5D24-4F5E-8A69-6B918153437F}" srcId="{6DFBE247-8F8A-4B86-9E9E-C8D7CCDE1CD3}" destId="{692D0CD4-DE18-4B15-AF00-DBAC758CB8C1}" srcOrd="1" destOrd="0" parTransId="{A54FD130-F184-471F-B429-AFB19585A309}" sibTransId="{B7C961DA-6BDC-44EA-8504-36A672036120}"/>
    <dgm:cxn modelId="{0D9BEB75-C188-43E6-9AA6-247A7F8844FA}" type="presOf" srcId="{64AD5904-A898-428B-A24A-C9E51F81A51B}" destId="{18846DCA-3357-4F24-93ED-E4633EAE8DFB}" srcOrd="1" destOrd="0" presId="urn:microsoft.com/office/officeart/2005/8/layout/list1"/>
    <dgm:cxn modelId="{E4887281-8E5B-41F3-8DFE-453E82CA74A9}" srcId="{6DFBE247-8F8A-4B86-9E9E-C8D7CCDE1CD3}" destId="{A290E27C-F178-4421-A274-B32FBDD2628F}" srcOrd="3" destOrd="0" parTransId="{4E58CB92-E9C0-404F-A3F1-76F19630CC80}" sibTransId="{645EC529-CEED-4E59-80F1-14133776F9BB}"/>
    <dgm:cxn modelId="{650F0D72-1D4B-4C67-980D-8A0853FC2AF4}" type="presParOf" srcId="{A5D55437-467F-4838-957A-DFCD1DCA89E1}" destId="{0F2E47FB-0153-4844-BB47-95CC4517CC84}" srcOrd="0" destOrd="0" presId="urn:microsoft.com/office/officeart/2005/8/layout/list1"/>
    <dgm:cxn modelId="{B750FFC6-35BC-4394-9FB3-359F18BD031A}" type="presParOf" srcId="{0F2E47FB-0153-4844-BB47-95CC4517CC84}" destId="{ED0D8B3D-9A10-42ED-BEDF-726EB340244A}" srcOrd="0" destOrd="0" presId="urn:microsoft.com/office/officeart/2005/8/layout/list1"/>
    <dgm:cxn modelId="{12FF957B-2F47-4004-A43C-035FFD7DFC98}" type="presParOf" srcId="{0F2E47FB-0153-4844-BB47-95CC4517CC84}" destId="{18846DCA-3357-4F24-93ED-E4633EAE8DFB}" srcOrd="1" destOrd="0" presId="urn:microsoft.com/office/officeart/2005/8/layout/list1"/>
    <dgm:cxn modelId="{9DFD24C4-4711-4110-99C3-7E4F23FA0E93}" type="presParOf" srcId="{A5D55437-467F-4838-957A-DFCD1DCA89E1}" destId="{E3CA4627-CAC1-4313-A9F2-5EFB2DA5139E}" srcOrd="1" destOrd="0" presId="urn:microsoft.com/office/officeart/2005/8/layout/list1"/>
    <dgm:cxn modelId="{DFA706EC-86F0-4603-98DF-695CE8212610}" type="presParOf" srcId="{A5D55437-467F-4838-957A-DFCD1DCA89E1}" destId="{B04930EC-6255-4893-AFCC-D730913D89C4}" srcOrd="2" destOrd="0" presId="urn:microsoft.com/office/officeart/2005/8/layout/list1"/>
    <dgm:cxn modelId="{B4E57603-BE3A-415C-91ED-72E38BE2AD23}" type="presParOf" srcId="{A5D55437-467F-4838-957A-DFCD1DCA89E1}" destId="{10780996-9634-41F1-9084-3C168A22F69B}" srcOrd="3" destOrd="0" presId="urn:microsoft.com/office/officeart/2005/8/layout/list1"/>
    <dgm:cxn modelId="{246E8BA9-2C12-4CCC-92CF-9007292CFE37}" type="presParOf" srcId="{A5D55437-467F-4838-957A-DFCD1DCA89E1}" destId="{BF74D37C-D74C-4BF7-827E-77F8E08C8FDD}" srcOrd="4" destOrd="0" presId="urn:microsoft.com/office/officeart/2005/8/layout/list1"/>
    <dgm:cxn modelId="{F9AE1C7F-C13F-4F0C-81B6-483EE308BCF0}" type="presParOf" srcId="{BF74D37C-D74C-4BF7-827E-77F8E08C8FDD}" destId="{E06130A7-9D11-48E4-9DD0-DDCC77745B95}" srcOrd="0" destOrd="0" presId="urn:microsoft.com/office/officeart/2005/8/layout/list1"/>
    <dgm:cxn modelId="{C8ACB28E-55A7-4450-B44B-6EA096B81159}" type="presParOf" srcId="{BF74D37C-D74C-4BF7-827E-77F8E08C8FDD}" destId="{CE66B364-B841-4D01-B022-6330D6A265D1}" srcOrd="1" destOrd="0" presId="urn:microsoft.com/office/officeart/2005/8/layout/list1"/>
    <dgm:cxn modelId="{C3BBE0A9-8234-4075-9BDC-C74AD80E9173}" type="presParOf" srcId="{A5D55437-467F-4838-957A-DFCD1DCA89E1}" destId="{FDC0DB33-7294-4B7F-B3B4-5D0F038CFE35}" srcOrd="5" destOrd="0" presId="urn:microsoft.com/office/officeart/2005/8/layout/list1"/>
    <dgm:cxn modelId="{D51171EB-B21A-44AF-99C2-E9DA9C8356F6}" type="presParOf" srcId="{A5D55437-467F-4838-957A-DFCD1DCA89E1}" destId="{DF49A1C5-8D7C-45C2-964B-33970B9F2CC3}" srcOrd="6" destOrd="0" presId="urn:microsoft.com/office/officeart/2005/8/layout/list1"/>
    <dgm:cxn modelId="{11392CFA-C872-4485-8B73-B3C19F99D1C6}" type="presParOf" srcId="{A5D55437-467F-4838-957A-DFCD1DCA89E1}" destId="{09433A33-CFE2-4643-86AD-27B54CC64D5B}" srcOrd="7" destOrd="0" presId="urn:microsoft.com/office/officeart/2005/8/layout/list1"/>
    <dgm:cxn modelId="{7723EE3C-5527-4328-9048-0FEF6F45A6B7}" type="presParOf" srcId="{A5D55437-467F-4838-957A-DFCD1DCA89E1}" destId="{72A259F3-03E2-4FEF-A242-EE25FEB263DE}" srcOrd="8" destOrd="0" presId="urn:microsoft.com/office/officeart/2005/8/layout/list1"/>
    <dgm:cxn modelId="{0A46155F-6754-4342-B160-0995E555B697}" type="presParOf" srcId="{72A259F3-03E2-4FEF-A242-EE25FEB263DE}" destId="{F43D9374-B9D9-45AE-8466-D7E85FB16401}" srcOrd="0" destOrd="0" presId="urn:microsoft.com/office/officeart/2005/8/layout/list1"/>
    <dgm:cxn modelId="{14489857-4841-4F37-93F4-81849D819776}" type="presParOf" srcId="{72A259F3-03E2-4FEF-A242-EE25FEB263DE}" destId="{E15F044F-71A0-4F5F-9684-62423F133F61}" srcOrd="1" destOrd="0" presId="urn:microsoft.com/office/officeart/2005/8/layout/list1"/>
    <dgm:cxn modelId="{9DB1C6EF-0FD2-4062-94C6-AEF65FB1796E}" type="presParOf" srcId="{A5D55437-467F-4838-957A-DFCD1DCA89E1}" destId="{8B5847A7-1D7C-4D7B-B249-3C861AA4647A}" srcOrd="9" destOrd="0" presId="urn:microsoft.com/office/officeart/2005/8/layout/list1"/>
    <dgm:cxn modelId="{CBA70B41-C1E4-48A9-A063-37F3A82F4789}" type="presParOf" srcId="{A5D55437-467F-4838-957A-DFCD1DCA89E1}" destId="{4C06CD3D-A000-43F6-9B3D-166468DBA536}" srcOrd="10" destOrd="0" presId="urn:microsoft.com/office/officeart/2005/8/layout/list1"/>
    <dgm:cxn modelId="{67D13B39-54B8-459E-9D33-669CC5171958}" type="presParOf" srcId="{A5D55437-467F-4838-957A-DFCD1DCA89E1}" destId="{F78A0A7F-6ABC-4106-9057-5990D8B5851F}" srcOrd="11" destOrd="0" presId="urn:microsoft.com/office/officeart/2005/8/layout/list1"/>
    <dgm:cxn modelId="{C28DDE7B-338B-4286-B4F7-B517828FCA3F}" type="presParOf" srcId="{A5D55437-467F-4838-957A-DFCD1DCA89E1}" destId="{CEC855E6-4B7A-4644-8454-64640D5F762F}" srcOrd="12" destOrd="0" presId="urn:microsoft.com/office/officeart/2005/8/layout/list1"/>
    <dgm:cxn modelId="{BB83C5E9-4C3F-4B10-8AD2-BC024D588F8A}" type="presParOf" srcId="{CEC855E6-4B7A-4644-8454-64640D5F762F}" destId="{E0E6F248-D2EC-4618-A5B7-A8BC7FDE25B2}" srcOrd="0" destOrd="0" presId="urn:microsoft.com/office/officeart/2005/8/layout/list1"/>
    <dgm:cxn modelId="{F26858D8-1FD3-45D4-9638-04D1DDA1A7CD}" type="presParOf" srcId="{CEC855E6-4B7A-4644-8454-64640D5F762F}" destId="{2736D9C1-5B94-4814-88DC-D89C267110C0}" srcOrd="1" destOrd="0" presId="urn:microsoft.com/office/officeart/2005/8/layout/list1"/>
    <dgm:cxn modelId="{90A71CEF-1A57-4931-8E4A-27FE662D4B22}" type="presParOf" srcId="{A5D55437-467F-4838-957A-DFCD1DCA89E1}" destId="{52BAACB5-3A94-4951-8971-D398A116266E}" srcOrd="13" destOrd="0" presId="urn:microsoft.com/office/officeart/2005/8/layout/list1"/>
    <dgm:cxn modelId="{F82B806F-5599-4865-ABD7-5ED629291819}" type="presParOf" srcId="{A5D55437-467F-4838-957A-DFCD1DCA89E1}" destId="{5124E579-93D3-4404-B10C-654DBA2A9C3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930EC-6255-4893-AFCC-D730913D89C4}">
      <dsp:nvSpPr>
        <dsp:cNvPr id="0" name=""/>
        <dsp:cNvSpPr/>
      </dsp:nvSpPr>
      <dsp:spPr>
        <a:xfrm>
          <a:off x="0" y="368499"/>
          <a:ext cx="7920880" cy="554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46DCA-3357-4F24-93ED-E4633EAE8DFB}">
      <dsp:nvSpPr>
        <dsp:cNvPr id="0" name=""/>
        <dsp:cNvSpPr/>
      </dsp:nvSpPr>
      <dsp:spPr>
        <a:xfrm>
          <a:off x="396044" y="43779"/>
          <a:ext cx="5544616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Mo</a:t>
          </a:r>
          <a:r>
            <a:rPr lang="cs-CZ" sz="2200" b="1" kern="1200" dirty="0" smtClean="0"/>
            <a:t>žnosti pokročilého vyhľadávania</a:t>
          </a:r>
          <a:endParaRPr lang="en-US" sz="2200" kern="1200" dirty="0"/>
        </a:p>
      </dsp:txBody>
      <dsp:txXfrm>
        <a:off x="427747" y="75482"/>
        <a:ext cx="5481210" cy="586034"/>
      </dsp:txXfrm>
    </dsp:sp>
    <dsp:sp modelId="{DF49A1C5-8D7C-45C2-964B-33970B9F2CC3}">
      <dsp:nvSpPr>
        <dsp:cNvPr id="0" name=""/>
        <dsp:cNvSpPr/>
      </dsp:nvSpPr>
      <dsp:spPr>
        <a:xfrm>
          <a:off x="0" y="1366419"/>
          <a:ext cx="7920880" cy="554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6B364-B841-4D01-B022-6330D6A265D1}">
      <dsp:nvSpPr>
        <dsp:cNvPr id="0" name=""/>
        <dsp:cNvSpPr/>
      </dsp:nvSpPr>
      <dsp:spPr>
        <a:xfrm>
          <a:off x="396044" y="1041699"/>
          <a:ext cx="5544616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b="1" kern="1200" dirty="0" smtClean="0"/>
            <a:t>Marked list, dočasné úložné miesto</a:t>
          </a:r>
          <a:endParaRPr lang="en-US" sz="2200" kern="1200" dirty="0"/>
        </a:p>
      </dsp:txBody>
      <dsp:txXfrm>
        <a:off x="427747" y="1073402"/>
        <a:ext cx="5481210" cy="586034"/>
      </dsp:txXfrm>
    </dsp:sp>
    <dsp:sp modelId="{4C06CD3D-A000-43F6-9B3D-166468DBA536}">
      <dsp:nvSpPr>
        <dsp:cNvPr id="0" name=""/>
        <dsp:cNvSpPr/>
      </dsp:nvSpPr>
      <dsp:spPr>
        <a:xfrm>
          <a:off x="0" y="2364340"/>
          <a:ext cx="7920880" cy="554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F044F-71A0-4F5F-9684-62423F133F61}">
      <dsp:nvSpPr>
        <dsp:cNvPr id="0" name=""/>
        <dsp:cNvSpPr/>
      </dsp:nvSpPr>
      <dsp:spPr>
        <a:xfrm>
          <a:off x="396044" y="2039619"/>
          <a:ext cx="5544616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/>
            <a:t>Analýza výsledkov a export</a:t>
          </a:r>
          <a:endParaRPr lang="en-US" sz="2200" kern="1200" dirty="0"/>
        </a:p>
      </dsp:txBody>
      <dsp:txXfrm>
        <a:off x="427747" y="2071322"/>
        <a:ext cx="5481210" cy="586034"/>
      </dsp:txXfrm>
    </dsp:sp>
    <dsp:sp modelId="{5124E579-93D3-4404-B10C-654DBA2A9C3E}">
      <dsp:nvSpPr>
        <dsp:cNvPr id="0" name=""/>
        <dsp:cNvSpPr/>
      </dsp:nvSpPr>
      <dsp:spPr>
        <a:xfrm>
          <a:off x="0" y="3362260"/>
          <a:ext cx="7920880" cy="5544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6D9C1-5B94-4814-88DC-D89C267110C0}">
      <dsp:nvSpPr>
        <dsp:cNvPr id="0" name=""/>
        <dsp:cNvSpPr/>
      </dsp:nvSpPr>
      <dsp:spPr>
        <a:xfrm>
          <a:off x="396044" y="3037539"/>
          <a:ext cx="5544616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/>
            <a:t>Upozornenia</a:t>
          </a:r>
          <a:endParaRPr lang="en-US" sz="2200" kern="1200" dirty="0"/>
        </a:p>
      </dsp:txBody>
      <dsp:txXfrm>
        <a:off x="427747" y="3069242"/>
        <a:ext cx="5481210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045FC-F937-49DE-8683-52DE98901748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274C0-85AA-4B26-8A4E-E3BDC5453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80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C005AB-2F16-4277-86FF-08E5608C3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68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4C51D-F455-4E95-9376-171AF405E2E2}" type="slidenum">
              <a:rPr lang="en-US" smtClean="0">
                <a:ea typeface="ＭＳ Ｐゴシック" pitchFamily="-108" charset="-128"/>
              </a:rPr>
              <a:pPr/>
              <a:t>1</a:t>
            </a:fld>
            <a:endParaRPr lang="en-US" dirty="0" smtClean="0">
              <a:ea typeface="ＭＳ Ｐゴシック" pitchFamily="-108" charset="-128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684213"/>
            <a:ext cx="4962525" cy="3722687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135" y="4588357"/>
            <a:ext cx="6226481" cy="4827945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974B3-CB67-4D1F-87AD-A32C2E264456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A12B0A6-C9E2-4601-B4D8-254B59CA3A34}" type="slidenum">
              <a:rPr lang="en-US" sz="1000"/>
              <a:pPr algn="r" eaLnBrk="0" hangingPunct="0"/>
              <a:t>14</a:t>
            </a:fld>
            <a:endParaRPr lang="en-US" sz="1000" dirty="0"/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946" y="4715907"/>
            <a:ext cx="4531783" cy="4467701"/>
          </a:xfrm>
          <a:noFill/>
          <a:ln/>
        </p:spPr>
        <p:txBody>
          <a:bodyPr lIns="0" tIns="0" rIns="0" bIns="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B59D9-7BA5-4943-A84D-AC14C8D5A6E7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C7A2E03-2ED3-4DA7-859B-83AC266C09F4}" type="slidenum">
              <a:rPr lang="en-US" sz="1000"/>
              <a:pPr algn="r" eaLnBrk="0" hangingPunct="0"/>
              <a:t>15</a:t>
            </a:fld>
            <a:endParaRPr lang="en-US" sz="1000" dirty="0"/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946" y="4715907"/>
            <a:ext cx="4531783" cy="4467701"/>
          </a:xfrm>
          <a:noFill/>
          <a:ln/>
        </p:spPr>
        <p:txBody>
          <a:bodyPr lIns="0" tIns="0" rIns="0" bIns="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6FA12-2E21-4EFE-8E73-2BFD372D6CEA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063FF0C-EA40-4881-AAE9-90BF1E1BCA69}" type="slidenum">
              <a:rPr lang="en-US" sz="1000"/>
              <a:pPr algn="r" eaLnBrk="0" hangingPunct="0"/>
              <a:t>16</a:t>
            </a:fld>
            <a:endParaRPr lang="en-US" sz="1000" dirty="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946" y="4715907"/>
            <a:ext cx="4531783" cy="4467701"/>
          </a:xfrm>
          <a:noFill/>
          <a:ln/>
        </p:spPr>
        <p:txBody>
          <a:bodyPr lIns="0" tIns="0" rIns="0" bIns="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6FA12-2E21-4EFE-8E73-2BFD372D6CEA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063FF0C-EA40-4881-AAE9-90BF1E1BCA69}" type="slidenum">
              <a:rPr lang="en-US" sz="1000"/>
              <a:pPr algn="r" eaLnBrk="0" hangingPunct="0"/>
              <a:t>17</a:t>
            </a:fld>
            <a:endParaRPr lang="en-US" sz="1000" dirty="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946" y="4715907"/>
            <a:ext cx="4531783" cy="4467701"/>
          </a:xfrm>
          <a:noFill/>
          <a:ln/>
        </p:spPr>
        <p:txBody>
          <a:bodyPr lIns="0" tIns="0" rIns="0" bIns="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A48B7-C5A4-435B-A81A-4C786E630F54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B447C08-B983-4BA6-A84B-A6A5F956A5FC}" type="slidenum">
              <a:rPr lang="en-US" sz="1000"/>
              <a:pPr algn="r" eaLnBrk="0" hangingPunct="0"/>
              <a:t>20</a:t>
            </a:fld>
            <a:endParaRPr lang="en-US" sz="1000" dirty="0"/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946" y="4715907"/>
            <a:ext cx="4531783" cy="4467701"/>
          </a:xfrm>
          <a:noFill/>
          <a:ln/>
        </p:spPr>
        <p:txBody>
          <a:bodyPr lIns="0" tIns="0" rIns="0" bIns="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6A699-9E3C-4464-9963-E0AD1C6F84A5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FEF81E5-740B-4326-A440-1E6E875056A4}" type="slidenum">
              <a:rPr lang="en-US" sz="1000"/>
              <a:pPr algn="r" eaLnBrk="0" hangingPunct="0"/>
              <a:t>21</a:t>
            </a:fld>
            <a:endParaRPr lang="en-US" sz="1000" dirty="0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946" y="4715907"/>
            <a:ext cx="4531783" cy="4467701"/>
          </a:xfrm>
          <a:noFill/>
          <a:ln/>
        </p:spPr>
        <p:txBody>
          <a:bodyPr lIns="0" tIns="0" rIns="0" bIns="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74F1C-B10F-4380-BDF3-B35BEDB815F4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054CA67-05C6-402C-A647-11AD5C3D3DDF}" type="slidenum">
              <a:rPr lang="en-US" sz="1000"/>
              <a:pPr algn="r" eaLnBrk="0" hangingPunct="0"/>
              <a:t>24</a:t>
            </a:fld>
            <a:endParaRPr lang="en-US" sz="1000" dirty="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946" y="4715907"/>
            <a:ext cx="4531783" cy="4467701"/>
          </a:xfrm>
          <a:noFill/>
          <a:ln/>
        </p:spPr>
        <p:txBody>
          <a:bodyPr lIns="0" tIns="0" rIns="0" bIns="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EB27F-51DB-462B-A90F-2496955CBDE4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92B8505-1725-4526-A0DC-212A1CDA8E60}" type="slidenum">
              <a:rPr lang="en-US" sz="1000"/>
              <a:pPr algn="r" eaLnBrk="0" hangingPunct="0"/>
              <a:t>25</a:t>
            </a:fld>
            <a:endParaRPr lang="en-US" sz="10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946" y="4715907"/>
            <a:ext cx="4531783" cy="4467701"/>
          </a:xfrm>
          <a:noFill/>
          <a:ln/>
        </p:spPr>
        <p:txBody>
          <a:bodyPr lIns="0" tIns="0" rIns="0" bIns="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B9678-850C-4EFA-B5C5-11CB12327B19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107523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58C74E5-333E-4768-9D1F-A3136EC5CC93}" type="slidenum">
              <a:rPr lang="en-US" sz="1000"/>
              <a:pPr algn="r" eaLnBrk="0" hangingPunct="0"/>
              <a:t>26</a:t>
            </a:fld>
            <a:endParaRPr lang="en-US" sz="1000" dirty="0"/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946" y="4715907"/>
            <a:ext cx="4531783" cy="4467701"/>
          </a:xfrm>
          <a:noFill/>
          <a:ln/>
        </p:spPr>
        <p:txBody>
          <a:bodyPr lIns="0" tIns="0" rIns="0" bIns="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28D29-52CA-4930-9B84-7B9E3CCD27D5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A0259EF-203C-4FE5-B0F5-0A23602345E3}" type="slidenum">
              <a:rPr lang="en-US" sz="1000"/>
              <a:pPr algn="r" eaLnBrk="0" hangingPunct="0"/>
              <a:t>27</a:t>
            </a:fld>
            <a:endParaRPr lang="en-US" sz="1000" dirty="0"/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946" y="4715907"/>
            <a:ext cx="4531783" cy="4467701"/>
          </a:xfrm>
          <a:noFill/>
          <a:ln/>
        </p:spPr>
        <p:txBody>
          <a:bodyPr lIns="0" tIns="0" rIns="0" bIns="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D64C9-FFD1-45B8-943C-6A1B51B6D316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52814-CBB8-48DD-A8EE-649E4E9E74A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1619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C7F0E31-E5C3-4574-B4AD-F54B588F2833}" type="slidenum">
              <a:rPr lang="en-US" sz="1000"/>
              <a:pPr algn="r" eaLnBrk="0" hangingPunct="0"/>
              <a:t>29</a:t>
            </a:fld>
            <a:endParaRPr lang="en-US" sz="1000"/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946" y="4715907"/>
            <a:ext cx="4531783" cy="4467701"/>
          </a:xfrm>
          <a:noFill/>
          <a:ln/>
        </p:spPr>
        <p:txBody>
          <a:bodyPr lIns="0" tIns="0" rIns="0" bIns="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10265-E31F-4824-AED0-CD05D25857ED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959F5-6F1B-4471-8119-73BE984E14ED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31A95-E95A-4778-95A9-73A28EEF84F2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9CCB8-8B07-4D90-9403-59BFB07AA7DA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6D67F-802B-4EC2-9451-3BC5504C3B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22C8E-DD0A-4DAB-BC36-98C83BC3672C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6ECF216-1363-4680-AE70-FA4C8DDFE07F}" type="slidenum">
              <a:rPr lang="en-US" sz="1000"/>
              <a:pPr algn="r" eaLnBrk="0" hangingPunct="0"/>
              <a:t>13</a:t>
            </a:fld>
            <a:endParaRPr lang="en-US" sz="1000" dirty="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946" y="4715907"/>
            <a:ext cx="4531783" cy="4467701"/>
          </a:xfrm>
          <a:noFill/>
          <a:ln/>
        </p:spPr>
        <p:txBody>
          <a:bodyPr lIns="0" tIns="0" rIns="0" bIns="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VP1954028"/>
          <p:cNvPicPr>
            <a:picLocks noChangeAspect="1" noChangeArrowheads="1"/>
          </p:cNvPicPr>
          <p:nvPr userDrawn="1"/>
        </p:nvPicPr>
        <p:blipFill>
          <a:blip r:embed="rId3" cstate="print"/>
          <a:srcRect b="5922"/>
          <a:stretch>
            <a:fillRect/>
          </a:stretch>
        </p:blipFill>
        <p:spPr bwMode="auto">
          <a:xfrm>
            <a:off x="341313" y="311150"/>
            <a:ext cx="84423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514725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578350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66B9-833E-494C-9AC4-A6A4D9FEC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5ED14-4A8E-4B01-B801-BB431F1A9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98DC7-E0EE-4BC6-9A71-7374D3DB7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BAF0D-AD3D-4B69-B75C-A5B6F636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090C1-A292-404A-973A-F2852977C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D41D0-AA29-4600-9BF8-180FBCCF9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17D6-20D1-4A4A-A66B-FBC5F8719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6520-A73E-4A05-A2CD-3265D917B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B202-8365-46DB-8C42-B69C77D10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0362-0CBC-42AA-8A9E-BF5A4977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l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400"/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9C7795A8-7DAD-47DA-ADE7-48978C17F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.thomsonreuters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niko.szasz@thomsonreuters.com" TargetMode="External"/><Relationship Id="rId5" Type="http://schemas.openxmlformats.org/officeDocument/2006/relationships/hyperlink" Target="http://www.science.thomsonreuters.com/support" TargetMode="External"/><Relationship Id="rId4" Type="http://schemas.openxmlformats.org/officeDocument/2006/relationships/hyperlink" Target="http://wokinfo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Untitled-3.png"/>
          <p:cNvPicPr>
            <a:picLocks noChangeAspect="1"/>
          </p:cNvPicPr>
          <p:nvPr/>
        </p:nvPicPr>
        <p:blipFill>
          <a:blip r:embed="rId3" cstate="print"/>
          <a:srcRect b="4131"/>
          <a:stretch>
            <a:fillRect/>
          </a:stretch>
        </p:blipFill>
        <p:spPr bwMode="auto">
          <a:xfrm>
            <a:off x="304800" y="304799"/>
            <a:ext cx="8534400" cy="338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876800"/>
            <a:ext cx="8382000" cy="1641475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sk-SK" dirty="0" smtClean="0"/>
              <a:t>Enik</a:t>
            </a:r>
            <a:r>
              <a:rPr lang="hu-HU" dirty="0" smtClean="0"/>
              <a:t>ő Tóth Szász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smtClean="0"/>
              <a:t>Customer Education Specialist</a:t>
            </a:r>
          </a:p>
          <a:p>
            <a:pPr eaLnBrk="1" hangingPunct="1"/>
            <a:r>
              <a:rPr lang="hu-HU" dirty="0" smtClean="0"/>
              <a:t>eniko.szasz</a:t>
            </a:r>
            <a:r>
              <a:rPr lang="en-US" dirty="0" smtClean="0"/>
              <a:t>@</a:t>
            </a:r>
            <a:r>
              <a:rPr lang="sk-SK" dirty="0" smtClean="0"/>
              <a:t>thomsonreuters.com</a:t>
            </a:r>
            <a:endParaRPr lang="sk-SK" dirty="0" smtClean="0">
              <a:ea typeface="ＭＳ Ｐゴシック" pitchFamily="-108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3962400"/>
            <a:ext cx="9144000" cy="1828800"/>
          </a:xfrm>
        </p:spPr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GB" sz="4400" dirty="0" smtClean="0"/>
              <a:t>Web of Science – </a:t>
            </a:r>
            <a:br>
              <a:rPr lang="en-GB" sz="4400" dirty="0" smtClean="0"/>
            </a:br>
            <a:r>
              <a:rPr lang="hu-HU" sz="3600" dirty="0" smtClean="0"/>
              <a:t>pokročilé vyhľadávanie vedeckej literatúry a je</a:t>
            </a:r>
            <a:r>
              <a:rPr lang="en-GB" sz="3600" dirty="0" smtClean="0"/>
              <a:t>j</a:t>
            </a:r>
            <a:r>
              <a:rPr lang="hu-HU" sz="3600" dirty="0" smtClean="0"/>
              <a:t> analýza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28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23437" b="9417"/>
          <a:stretch>
            <a:fillRect/>
          </a:stretch>
        </p:blipFill>
        <p:spPr bwMode="auto">
          <a:xfrm>
            <a:off x="228600" y="152400"/>
            <a:ext cx="8610600" cy="356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369175" cy="836612"/>
          </a:xfrm>
        </p:spPr>
        <p:txBody>
          <a:bodyPr/>
          <a:lstStyle/>
          <a:p>
            <a:r>
              <a:rPr lang="cs-CZ" dirty="0" smtClean="0"/>
              <a:t>Editácia vyhľadávaní</a:t>
            </a:r>
            <a:endParaRPr lang="en-US" dirty="0"/>
          </a:p>
        </p:txBody>
      </p:sp>
      <p:pic>
        <p:nvPicPr>
          <p:cNvPr id="4" name="Content Placeholder 3" descr="edit sets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990600"/>
            <a:ext cx="8524362" cy="4648200"/>
          </a:xfrm>
          <a:ln>
            <a:solidFill>
              <a:schemeClr val="bg2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810000" y="2133600"/>
            <a:ext cx="4572000" cy="1524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Vybrané vyhľadávanie sa otvorí v okienku na editáciu</a:t>
            </a: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pPr algn="ctr"/>
            <a:r>
              <a:rPr lang="cs-CZ" dirty="0" smtClean="0"/>
              <a:t>M</a:t>
            </a:r>
            <a:r>
              <a:rPr lang="sk-SK" dirty="0" smtClean="0"/>
              <a:t>ô</a:t>
            </a:r>
            <a:r>
              <a:rPr lang="cs-CZ" dirty="0" smtClean="0"/>
              <a:t>žeme si vybrať, či chceme prepísať alebo vytvoriť nové vyhľadávanie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52600" y="2590800"/>
            <a:ext cx="205740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2"/>
          <p:cNvGrpSpPr/>
          <p:nvPr/>
        </p:nvGrpSpPr>
        <p:grpSpPr>
          <a:xfrm>
            <a:off x="533400" y="4038600"/>
            <a:ext cx="8368758" cy="2362200"/>
            <a:chOff x="533400" y="4038600"/>
            <a:chExt cx="8368758" cy="2362200"/>
          </a:xfrm>
        </p:grpSpPr>
        <p:pic>
          <p:nvPicPr>
            <p:cNvPr id="9" name="Picture 8" descr="edit sets zoom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4038600"/>
              <a:ext cx="8368758" cy="2362200"/>
            </a:xfrm>
            <a:prstGeom prst="rect">
              <a:avLst/>
            </a:prstGeom>
            <a:ln w="31750">
              <a:solidFill>
                <a:schemeClr val="tx2"/>
              </a:solidFill>
            </a:ln>
          </p:spPr>
        </p:pic>
        <p:sp>
          <p:nvSpPr>
            <p:cNvPr id="10" name="Rounded Rectangle 9"/>
            <p:cNvSpPr/>
            <p:nvPr/>
          </p:nvSpPr>
          <p:spPr>
            <a:xfrm>
              <a:off x="5867400" y="4800600"/>
              <a:ext cx="2514600" cy="137160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Vyhľadávania, ktorých sa týka zmena, budú zvýraznené.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1143000" y="5105400"/>
              <a:ext cx="4724400" cy="3810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 flipH="1">
            <a:off x="1676400" y="3276600"/>
            <a:ext cx="2133600" cy="762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382000" y="5105400"/>
            <a:ext cx="533400" cy="304800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83568" y="1772816"/>
          <a:ext cx="79208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Označenie záznamov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mar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7544660" cy="4435926"/>
          </a:xfrm>
        </p:spPr>
      </p:pic>
      <p:pic>
        <p:nvPicPr>
          <p:cNvPr id="8" name="Picture 7" descr="mar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251553"/>
            <a:ext cx="8224640" cy="2088694"/>
          </a:xfrm>
          <a:prstGeom prst="rect">
            <a:avLst/>
          </a:prstGeom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172200" y="533400"/>
            <a:ext cx="2590800" cy="1066800"/>
          </a:xfrm>
          <a:prstGeom prst="wedgeRoundRectCallout">
            <a:avLst>
              <a:gd name="adj1" fmla="val -155721"/>
              <a:gd name="adj2" fmla="val 3955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r>
              <a:rPr lang="sk-SK" sz="1400" dirty="0" smtClean="0"/>
              <a:t>Kliknite</a:t>
            </a:r>
            <a:r>
              <a:rPr lang="en-US" sz="1400" dirty="0" smtClean="0"/>
              <a:t> </a:t>
            </a:r>
            <a:r>
              <a:rPr lang="en-US" sz="1400" b="1" dirty="0"/>
              <a:t>Marked List </a:t>
            </a:r>
            <a:r>
              <a:rPr lang="sk-SK" sz="1400" dirty="0" smtClean="0"/>
              <a:t>na zobrazenie uložených záznamov</a:t>
            </a:r>
            <a:r>
              <a:rPr lang="en-US" sz="1400" dirty="0" smtClean="0"/>
              <a:t>.</a:t>
            </a:r>
            <a:r>
              <a:rPr lang="sk-SK" sz="1400" dirty="0" smtClean="0"/>
              <a:t> (Marked list je dočasný)</a:t>
            </a:r>
            <a:endParaRPr lang="en-US" sz="1400" dirty="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562600" y="1981200"/>
            <a:ext cx="3352800" cy="2743200"/>
          </a:xfrm>
          <a:prstGeom prst="wedgeRoundRectCallout">
            <a:avLst>
              <a:gd name="adj1" fmla="val -96257"/>
              <a:gd name="adj2" fmla="val 9701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r>
              <a:rPr lang="sk-SK" sz="1400" b="1" dirty="0" smtClean="0"/>
              <a:t>Sú 3 cesty na označenie záznamov</a:t>
            </a:r>
            <a:r>
              <a:rPr lang="en-US" sz="1400" b="1" dirty="0" smtClean="0"/>
              <a:t>:</a:t>
            </a:r>
          </a:p>
          <a:p>
            <a:pPr algn="l">
              <a:defRPr/>
            </a:pPr>
            <a:endParaRPr lang="en-US" sz="1400" b="1" dirty="0"/>
          </a:p>
          <a:p>
            <a:pPr algn="l">
              <a:buFont typeface="Arial" pitchFamily="34" charset="0"/>
              <a:buChar char="•"/>
              <a:defRPr/>
            </a:pPr>
            <a:r>
              <a:rPr lang="en-US" sz="1400" dirty="0" smtClean="0"/>
              <a:t> </a:t>
            </a:r>
            <a:r>
              <a:rPr lang="sk-SK" sz="1400" dirty="0" smtClean="0"/>
              <a:t>Označte políčko na zaškrtnutie vľavo od záznamu a kliknite na ikonu</a:t>
            </a:r>
            <a:r>
              <a:rPr lang="en-US" sz="1400" dirty="0" smtClean="0"/>
              <a:t>.</a:t>
            </a:r>
            <a:endParaRPr lang="en-US" sz="1400" dirty="0"/>
          </a:p>
          <a:p>
            <a:pPr algn="l">
              <a:buFont typeface="Arial" pitchFamily="34" charset="0"/>
              <a:buChar char="•"/>
              <a:defRPr/>
            </a:pPr>
            <a:r>
              <a:rPr lang="en-US" sz="1400" dirty="0" smtClean="0"/>
              <a:t> </a:t>
            </a:r>
            <a:r>
              <a:rPr lang="sk-SK" sz="1400" dirty="0" smtClean="0"/>
              <a:t>Vyberte si</a:t>
            </a:r>
            <a:r>
              <a:rPr lang="en-US" sz="1400" dirty="0" smtClean="0"/>
              <a:t> </a:t>
            </a:r>
            <a:r>
              <a:rPr lang="en-US" sz="1400" b="1" dirty="0"/>
              <a:t>All</a:t>
            </a:r>
            <a:r>
              <a:rPr lang="en-US" sz="1400" dirty="0"/>
              <a:t> </a:t>
            </a:r>
            <a:r>
              <a:rPr lang="en-US" sz="1400" b="1" dirty="0"/>
              <a:t>Records on this </a:t>
            </a:r>
            <a:r>
              <a:rPr lang="en-US" sz="1400" b="1" dirty="0" smtClean="0"/>
              <a:t>page, </a:t>
            </a:r>
            <a:r>
              <a:rPr lang="sk-SK" sz="1400" dirty="0" smtClean="0"/>
              <a:t>a potom kliknite na        ikonu</a:t>
            </a:r>
            <a:r>
              <a:rPr lang="en-US" sz="1400" dirty="0" smtClean="0"/>
              <a:t>.</a:t>
            </a:r>
            <a:endParaRPr lang="en-US" sz="1400" dirty="0"/>
          </a:p>
          <a:p>
            <a:pPr algn="l">
              <a:buFont typeface="Arial" pitchFamily="34" charset="0"/>
              <a:buChar char="•"/>
              <a:defRPr/>
            </a:pPr>
            <a:r>
              <a:rPr lang="en-US" sz="1400" dirty="0" smtClean="0"/>
              <a:t> </a:t>
            </a:r>
            <a:r>
              <a:rPr lang="sk-SK" sz="1400" dirty="0" smtClean="0"/>
              <a:t> Špecifikujte rozsah záznamov (max. 500) pomocou </a:t>
            </a:r>
            <a:r>
              <a:rPr lang="en-US" sz="1400" b="1" dirty="0" smtClean="0"/>
              <a:t>Records __ to __ </a:t>
            </a:r>
            <a:r>
              <a:rPr lang="sk-SK" sz="1400" b="1" dirty="0" smtClean="0"/>
              <a:t> </a:t>
            </a:r>
            <a:r>
              <a:rPr lang="sk-SK" sz="1400" dirty="0" smtClean="0"/>
              <a:t>možnosti a kliknite na       ikonu. 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3048000"/>
            <a:ext cx="238125" cy="17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9075" y="3657600"/>
            <a:ext cx="238125" cy="17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9075" y="4343400"/>
            <a:ext cx="238125" cy="17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arked list wo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726815" y="990600"/>
            <a:ext cx="6274185" cy="5350662"/>
          </a:xfrm>
          <a:noFill/>
          <a:ln>
            <a:solidFill>
              <a:srgbClr val="808080"/>
            </a:solidFill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445375" cy="533400"/>
          </a:xfrm>
        </p:spPr>
        <p:txBody>
          <a:bodyPr/>
          <a:lstStyle/>
          <a:p>
            <a:pPr eaLnBrk="1" hangingPunct="1"/>
            <a:r>
              <a:rPr lang="sk-SK" dirty="0" smtClean="0"/>
              <a:t>Práca s </a:t>
            </a:r>
            <a:r>
              <a:rPr lang="en-US" dirty="0" smtClean="0"/>
              <a:t>Marked List</a:t>
            </a:r>
          </a:p>
        </p:txBody>
      </p:sp>
      <p:sp>
        <p:nvSpPr>
          <p:cNvPr id="398340" name="AutoShape 4"/>
          <p:cNvSpPr>
            <a:spLocks noChangeArrowheads="1"/>
          </p:cNvSpPr>
          <p:nvPr/>
        </p:nvSpPr>
        <p:spPr bwMode="auto">
          <a:xfrm>
            <a:off x="6629400" y="2743200"/>
            <a:ext cx="2133600" cy="990600"/>
          </a:xfrm>
          <a:prstGeom prst="wedgeRoundRectCallout">
            <a:avLst>
              <a:gd name="adj1" fmla="val -196441"/>
              <a:gd name="adj2" fmla="val 245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r>
              <a:rPr lang="sk-SK" sz="1400" dirty="0" smtClean="0"/>
              <a:t>Vyberte si pole, ktoré chcete vytlačiť, uložiť, e-mailovať alebo exportovať. </a:t>
            </a:r>
            <a:endParaRPr lang="en-US" sz="1400" dirty="0"/>
          </a:p>
        </p:txBody>
      </p:sp>
      <p:sp>
        <p:nvSpPr>
          <p:cNvPr id="398341" name="AutoShape 5"/>
          <p:cNvSpPr>
            <a:spLocks noChangeArrowheads="1"/>
          </p:cNvSpPr>
          <p:nvPr/>
        </p:nvSpPr>
        <p:spPr bwMode="auto">
          <a:xfrm>
            <a:off x="6858000" y="533400"/>
            <a:ext cx="1905000" cy="1524000"/>
          </a:xfrm>
          <a:prstGeom prst="wedgeRoundRectCallout">
            <a:avLst>
              <a:gd name="adj1" fmla="val -170423"/>
              <a:gd name="adj2" fmla="val 6796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r>
              <a:rPr lang="sk-SK" sz="1400" dirty="0" smtClean="0"/>
              <a:t>Vyberte si možnosti výstupu.</a:t>
            </a:r>
            <a:r>
              <a:rPr lang="en-US" sz="1400" dirty="0" smtClean="0"/>
              <a:t> </a:t>
            </a:r>
            <a:r>
              <a:rPr lang="sk-SK" sz="1400" dirty="0" smtClean="0"/>
              <a:t>Zoznam označených položiek sa ukazuje</a:t>
            </a:r>
            <a:r>
              <a:rPr lang="en-US" sz="1400" dirty="0" smtClean="0"/>
              <a:t>  </a:t>
            </a:r>
            <a:r>
              <a:rPr lang="sk-SK" sz="1400" dirty="0" smtClean="0"/>
              <a:t>na dolnej časti </a:t>
            </a:r>
            <a:r>
              <a:rPr lang="en-US" sz="1400" dirty="0" smtClean="0"/>
              <a:t> </a:t>
            </a:r>
            <a:r>
              <a:rPr lang="en-US" sz="1400" dirty="0"/>
              <a:t>Marked </a:t>
            </a:r>
            <a:r>
              <a:rPr lang="en-US" sz="1400" dirty="0" smtClean="0"/>
              <a:t>List</a:t>
            </a:r>
            <a:r>
              <a:rPr lang="sk-SK" sz="1400" dirty="0" smtClean="0"/>
              <a:t> stránky</a:t>
            </a:r>
            <a:r>
              <a:rPr lang="en-US" sz="1400" dirty="0" smtClean="0"/>
              <a:t>.</a:t>
            </a: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239000" y="5334000"/>
            <a:ext cx="1600200" cy="1219200"/>
          </a:xfrm>
          <a:prstGeom prst="wedgeRoundRectCallout">
            <a:avLst>
              <a:gd name="adj1" fmla="val -43203"/>
              <a:gd name="adj2" fmla="val -13916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r>
              <a:rPr lang="sk-SK" sz="1400" dirty="0" smtClean="0"/>
              <a:t>Záznamy môžu byť znovu-triedené</a:t>
            </a:r>
            <a:r>
              <a:rPr lang="en-US" sz="1400" dirty="0" smtClean="0"/>
              <a:t> </a:t>
            </a:r>
            <a:r>
              <a:rPr lang="sk-SK" sz="1400" dirty="0" smtClean="0"/>
              <a:t>pomocou</a:t>
            </a:r>
            <a:r>
              <a:rPr lang="en-US" sz="1400" dirty="0" smtClean="0"/>
              <a:t> </a:t>
            </a:r>
            <a:r>
              <a:rPr lang="en-US" sz="1400" dirty="0"/>
              <a:t>pull down </a:t>
            </a:r>
            <a:r>
              <a:rPr lang="en-US" sz="1400" dirty="0" smtClean="0"/>
              <a:t>menu.</a:t>
            </a:r>
            <a:endParaRPr lang="en-US" sz="1400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52400" y="1828800"/>
            <a:ext cx="1524000" cy="2743200"/>
          </a:xfrm>
          <a:prstGeom prst="wedgeRoundRectCallout">
            <a:avLst>
              <a:gd name="adj1" fmla="val 69494"/>
              <a:gd name="adj2" fmla="val -5674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r>
              <a:rPr lang="sk-SK" sz="1400" dirty="0" smtClean="0"/>
              <a:t>M</a:t>
            </a:r>
            <a:r>
              <a:rPr lang="en-US" sz="1400" dirty="0" err="1" smtClean="0"/>
              <a:t>arked</a:t>
            </a:r>
            <a:r>
              <a:rPr lang="en-US" sz="1400" dirty="0" smtClean="0"/>
              <a:t> List</a:t>
            </a:r>
            <a:r>
              <a:rPr lang="sk-SK" sz="1400" dirty="0" smtClean="0"/>
              <a:t> je kumulatívny cez všetky databáze</a:t>
            </a:r>
            <a:r>
              <a:rPr lang="en-US" sz="1400" dirty="0" smtClean="0"/>
              <a:t>. </a:t>
            </a:r>
            <a:r>
              <a:rPr lang="sk-SK" sz="1400" dirty="0" smtClean="0"/>
              <a:t>Môžete pracovať so záznamami zo všetkých databázov zvlásť alebo spolu.</a:t>
            </a: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0" grpId="0" animBg="1"/>
      <p:bldP spid="398341" grpId="0" animBg="1"/>
      <p:bldP spid="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Marked List / E-mail</a:t>
            </a:r>
            <a:r>
              <a:rPr lang="sk-SK" dirty="0" smtClean="0"/>
              <a:t>ovanie záznamov</a:t>
            </a:r>
            <a:endParaRPr lang="en-US" dirty="0" smtClean="0"/>
          </a:p>
        </p:txBody>
      </p:sp>
      <p:pic>
        <p:nvPicPr>
          <p:cNvPr id="37890" name="Picture 2" descr="marked list emai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41681"/>
          <a:stretch>
            <a:fillRect/>
          </a:stretch>
        </p:blipFill>
        <p:spPr>
          <a:xfrm>
            <a:off x="914400" y="1447799"/>
            <a:ext cx="6172200" cy="3069723"/>
          </a:xfrm>
          <a:noFill/>
          <a:ln>
            <a:solidFill>
              <a:srgbClr val="808080"/>
            </a:solidFill>
          </a:ln>
        </p:spPr>
      </p:pic>
      <p:pic>
        <p:nvPicPr>
          <p:cNvPr id="6" name="Picture 5" descr="ema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534" y="3581400"/>
            <a:ext cx="8937266" cy="2743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rot="10800000" flipV="1">
            <a:off x="1371600" y="2819400"/>
            <a:ext cx="2514600" cy="106680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2436" name="AutoShape 4"/>
          <p:cNvSpPr>
            <a:spLocks noChangeArrowheads="1"/>
          </p:cNvSpPr>
          <p:nvPr/>
        </p:nvSpPr>
        <p:spPr bwMode="auto">
          <a:xfrm>
            <a:off x="5562600" y="3810000"/>
            <a:ext cx="3352800" cy="2895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r>
              <a:rPr lang="sk-SK" sz="1400" dirty="0" smtClean="0">
                <a:solidFill>
                  <a:schemeClr val="accent4"/>
                </a:solidFill>
              </a:rPr>
              <a:t>Zadávajte e-mailovu adresu pozorne, pretože nepríde e-mailova notifikácia o neduručenie e-mailov.</a:t>
            </a:r>
            <a:endParaRPr lang="en-US" sz="1400" dirty="0">
              <a:solidFill>
                <a:schemeClr val="accent4"/>
              </a:solidFill>
            </a:endParaRPr>
          </a:p>
          <a:p>
            <a:pPr algn="l">
              <a:defRPr/>
            </a:pPr>
            <a:endParaRPr lang="en-US" sz="1400" dirty="0">
              <a:solidFill>
                <a:srgbClr val="FF0000"/>
              </a:solidFill>
            </a:endParaRPr>
          </a:p>
          <a:p>
            <a:pPr algn="l">
              <a:defRPr/>
            </a:pPr>
            <a:r>
              <a:rPr lang="sk-SK" sz="1400" dirty="0" smtClean="0"/>
              <a:t>Keď posielate záznamy niekomu inému, zadávanie svojej e-mailovej adresy do</a:t>
            </a:r>
            <a:r>
              <a:rPr lang="en-US" sz="1400" dirty="0" smtClean="0"/>
              <a:t> “Return e-mail” </a:t>
            </a:r>
            <a:r>
              <a:rPr lang="sk-SK" sz="1400" dirty="0" smtClean="0"/>
              <a:t>pole umožní, že Vám príde odpoveď</a:t>
            </a:r>
            <a:r>
              <a:rPr lang="en-US" sz="1400" dirty="0" smtClean="0"/>
              <a:t>.</a:t>
            </a:r>
          </a:p>
          <a:p>
            <a:pPr algn="l">
              <a:defRPr/>
            </a:pPr>
            <a:endParaRPr lang="en-US" sz="1400" dirty="0"/>
          </a:p>
          <a:p>
            <a:pPr algn="l">
              <a:defRPr/>
            </a:pPr>
            <a:r>
              <a:rPr lang="en-US" sz="1400" dirty="0" smtClean="0"/>
              <a:t>E-mail</a:t>
            </a:r>
            <a:r>
              <a:rPr lang="sk-SK" sz="1400" dirty="0" smtClean="0"/>
              <a:t>y je možné posielať vo formáte</a:t>
            </a:r>
            <a:r>
              <a:rPr lang="en-US" sz="1400" dirty="0" smtClean="0"/>
              <a:t> </a:t>
            </a:r>
            <a:r>
              <a:rPr lang="en-US" sz="1400" dirty="0"/>
              <a:t>Plain Text </a:t>
            </a:r>
            <a:r>
              <a:rPr lang="sk-SK" sz="1400" dirty="0" smtClean="0"/>
              <a:t>alebo</a:t>
            </a:r>
            <a:r>
              <a:rPr lang="en-US" sz="1400" dirty="0" smtClean="0"/>
              <a:t> HTML</a:t>
            </a:r>
            <a:r>
              <a:rPr lang="sk-SK" sz="1400" dirty="0" smtClean="0"/>
              <a:t>.</a:t>
            </a: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Marked List / </a:t>
            </a:r>
            <a:r>
              <a:rPr lang="sk-SK" dirty="0" smtClean="0"/>
              <a:t>Vytlačenie záznamov</a:t>
            </a:r>
            <a:endParaRPr lang="en-US" dirty="0" smtClean="0"/>
          </a:p>
        </p:txBody>
      </p:sp>
      <p:pic>
        <p:nvPicPr>
          <p:cNvPr id="7" name="Picture 2" descr="marked list email"/>
          <p:cNvPicPr>
            <a:picLocks noChangeAspect="1" noChangeArrowheads="1"/>
          </p:cNvPicPr>
          <p:nvPr/>
        </p:nvPicPr>
        <p:blipFill>
          <a:blip r:embed="rId3" cstate="print"/>
          <a:srcRect b="41681"/>
          <a:stretch>
            <a:fillRect/>
          </a:stretch>
        </p:blipFill>
        <p:spPr>
          <a:xfrm>
            <a:off x="914400" y="1447799"/>
            <a:ext cx="6172200" cy="3069723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</p:pic>
      <p:pic>
        <p:nvPicPr>
          <p:cNvPr id="5" name="Picture 2" descr="marked list print output"/>
          <p:cNvPicPr>
            <a:picLocks noChangeAspect="1" noChangeArrowheads="1"/>
          </p:cNvPicPr>
          <p:nvPr/>
        </p:nvPicPr>
        <p:blipFill>
          <a:blip r:embed="rId4" cstate="print"/>
          <a:srcRect b="26900"/>
          <a:stretch>
            <a:fillRect/>
          </a:stretch>
        </p:blipFill>
        <p:spPr bwMode="auto">
          <a:xfrm>
            <a:off x="2438400" y="3276600"/>
            <a:ext cx="6590161" cy="34290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3733800" y="2819400"/>
            <a:ext cx="4572000" cy="60960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Marked List / Export</a:t>
            </a:r>
            <a:r>
              <a:rPr lang="sk-SK" dirty="0" smtClean="0"/>
              <a:t> do </a:t>
            </a:r>
            <a:r>
              <a:rPr lang="en-US" dirty="0" err="1" smtClean="0"/>
              <a:t>EndNote</a:t>
            </a:r>
            <a:r>
              <a:rPr lang="en-US" dirty="0" smtClean="0"/>
              <a:t> Web</a:t>
            </a:r>
          </a:p>
        </p:txBody>
      </p:sp>
      <p:pic>
        <p:nvPicPr>
          <p:cNvPr id="5" name="Picture 2" descr="marked list email"/>
          <p:cNvPicPr>
            <a:picLocks noChangeAspect="1" noChangeArrowheads="1"/>
          </p:cNvPicPr>
          <p:nvPr/>
        </p:nvPicPr>
        <p:blipFill>
          <a:blip r:embed="rId3" cstate="print"/>
          <a:srcRect b="41681"/>
          <a:stretch>
            <a:fillRect/>
          </a:stretch>
        </p:blipFill>
        <p:spPr>
          <a:xfrm>
            <a:off x="457200" y="990600"/>
            <a:ext cx="6172200" cy="3069723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</p:pic>
      <p:pic>
        <p:nvPicPr>
          <p:cNvPr id="6" name="Picture 5" descr="en-sign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895600"/>
            <a:ext cx="8346623" cy="320144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rot="10800000" flipV="1">
            <a:off x="1371600" y="2362200"/>
            <a:ext cx="2743200" cy="190500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267200" y="4038600"/>
            <a:ext cx="4191000" cy="1600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r>
              <a:rPr lang="sk-SK" sz="1400" dirty="0" smtClean="0"/>
              <a:t>Stačením tlačítka</a:t>
            </a:r>
            <a:r>
              <a:rPr lang="en-US" sz="1400" dirty="0" smtClean="0"/>
              <a:t> EndNote Web </a:t>
            </a:r>
            <a:r>
              <a:rPr lang="cs-CZ" sz="1400" dirty="0" smtClean="0"/>
              <a:t>Vás </a:t>
            </a:r>
            <a:r>
              <a:rPr lang="sk-SK" sz="1400" dirty="0" smtClean="0"/>
              <a:t>vyzve, aby ste sa prihlásili do Vášho </a:t>
            </a:r>
            <a:r>
              <a:rPr lang="en-US" sz="1400" dirty="0" smtClean="0"/>
              <a:t>Web of Knowledge </a:t>
            </a:r>
            <a:r>
              <a:rPr lang="sk-SK" sz="1400" dirty="0" smtClean="0"/>
              <a:t>profilu</a:t>
            </a:r>
            <a:r>
              <a:rPr lang="en-US" sz="1400" dirty="0" smtClean="0"/>
              <a:t>, </a:t>
            </a:r>
            <a:r>
              <a:rPr lang="sk-SK" sz="1400" dirty="0" smtClean="0"/>
              <a:t>alebo ste sa zaregistrovali, v prípade že nemáte účet</a:t>
            </a:r>
            <a:r>
              <a:rPr lang="en-US" sz="1400" dirty="0" smtClean="0"/>
              <a:t>. </a:t>
            </a:r>
            <a:r>
              <a:rPr lang="sk-SK" sz="1400" dirty="0" smtClean="0"/>
              <a:t>Potom sa otvorí Váš E</a:t>
            </a:r>
            <a:r>
              <a:rPr lang="en-US" sz="1400" dirty="0" err="1" smtClean="0"/>
              <a:t>ndNote</a:t>
            </a:r>
            <a:r>
              <a:rPr lang="en-US" sz="1400" dirty="0" smtClean="0"/>
              <a:t> Web </a:t>
            </a:r>
            <a:r>
              <a:rPr lang="sk-SK" sz="1400" dirty="0" smtClean="0"/>
              <a:t>knihovna</a:t>
            </a:r>
            <a:r>
              <a:rPr lang="en-US" sz="1400" dirty="0" smtClean="0"/>
              <a:t>, </a:t>
            </a:r>
            <a:r>
              <a:rPr lang="sk-SK" sz="1400" dirty="0" smtClean="0"/>
              <a:t>alebo v prípade nového účtu sa vytvorí Váš nový účet.</a:t>
            </a: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Marked List / Export</a:t>
            </a:r>
            <a:r>
              <a:rPr lang="sk-SK" dirty="0" smtClean="0"/>
              <a:t> do </a:t>
            </a:r>
            <a:r>
              <a:rPr lang="en-US" dirty="0" err="1" smtClean="0"/>
              <a:t>EndNote</a:t>
            </a:r>
            <a:r>
              <a:rPr lang="en-US" dirty="0" smtClean="0"/>
              <a:t> Web</a:t>
            </a:r>
          </a:p>
        </p:txBody>
      </p:sp>
      <p:pic>
        <p:nvPicPr>
          <p:cNvPr id="6" name="Picture 5" descr="en-sign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90600"/>
            <a:ext cx="8346623" cy="3201444"/>
          </a:xfrm>
          <a:prstGeom prst="rect">
            <a:avLst/>
          </a:prstGeom>
        </p:spPr>
      </p:pic>
      <p:pic>
        <p:nvPicPr>
          <p:cNvPr id="8" name="Picture 7" descr="en-process.png"/>
          <p:cNvPicPr>
            <a:picLocks noChangeAspect="1"/>
          </p:cNvPicPr>
          <p:nvPr/>
        </p:nvPicPr>
        <p:blipFill>
          <a:blip r:embed="rId4" cstate="print"/>
          <a:srcRect r="28671"/>
          <a:stretch>
            <a:fillRect/>
          </a:stretch>
        </p:blipFill>
        <p:spPr>
          <a:xfrm>
            <a:off x="2667000" y="1371600"/>
            <a:ext cx="6256022" cy="254682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Picture 8" descr="en-we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3657600"/>
            <a:ext cx="7733942" cy="293903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rot="5400000" flipH="1" flipV="1">
            <a:off x="1676400" y="2057400"/>
            <a:ext cx="1524000" cy="76200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6200000" flipH="1">
            <a:off x="685800" y="4495800"/>
            <a:ext cx="2590800" cy="15240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1524000" y="5867400"/>
            <a:ext cx="838200" cy="228600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4572000" y="2895600"/>
            <a:ext cx="4191000" cy="1219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r>
              <a:rPr lang="sk-SK" sz="1400" dirty="0" smtClean="0"/>
              <a:t>Po prihláseniu dostanete správu, že záznamy boli spracované. Váš</a:t>
            </a:r>
            <a:r>
              <a:rPr lang="en-US" sz="1400" dirty="0" smtClean="0"/>
              <a:t> EndNote Web </a:t>
            </a:r>
            <a:r>
              <a:rPr lang="sk-SK" sz="1400" dirty="0" smtClean="0"/>
              <a:t>knihovna sa otvorí v novom okne</a:t>
            </a:r>
            <a:r>
              <a:rPr lang="en-US" sz="1400" dirty="0" smtClean="0"/>
              <a:t>, </a:t>
            </a:r>
            <a:r>
              <a:rPr lang="sk-SK" sz="1400" dirty="0" smtClean="0"/>
              <a:t>kde sa objavia exportované záznamy v záložke</a:t>
            </a:r>
            <a:r>
              <a:rPr lang="en-US" sz="1400" dirty="0" smtClean="0"/>
              <a:t> </a:t>
            </a:r>
            <a:r>
              <a:rPr lang="en-US" sz="1400" b="1" dirty="0" smtClean="0"/>
              <a:t>Unfiled</a:t>
            </a:r>
            <a:r>
              <a:rPr lang="en-US" sz="1400" dirty="0" smtClean="0"/>
              <a:t>.</a:t>
            </a: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Marked List / Export </a:t>
            </a:r>
            <a:r>
              <a:rPr lang="sk-SK" dirty="0" smtClean="0"/>
              <a:t>do iných programov na spracovanie referencii</a:t>
            </a:r>
            <a:endParaRPr lang="en-US" dirty="0"/>
          </a:p>
        </p:txBody>
      </p:sp>
      <p:pic>
        <p:nvPicPr>
          <p:cNvPr id="8" name="Content Placeholder 7" descr="mark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81200"/>
            <a:ext cx="7449207" cy="3429000"/>
          </a:xfrm>
        </p:spPr>
      </p:pic>
      <p:sp>
        <p:nvSpPr>
          <p:cNvPr id="9" name="Rectangle 8"/>
          <p:cNvSpPr/>
          <p:nvPr/>
        </p:nvSpPr>
        <p:spPr bwMode="auto">
          <a:xfrm>
            <a:off x="5486400" y="3581400"/>
            <a:ext cx="1828800" cy="152400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858000" y="1371600"/>
            <a:ext cx="2057400" cy="1447800"/>
          </a:xfrm>
          <a:prstGeom prst="wedgeRoundRectCallout">
            <a:avLst>
              <a:gd name="adj1" fmla="val -69778"/>
              <a:gd name="adj2" fmla="val 10318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r>
              <a:rPr lang="sk-SK" sz="1400" dirty="0" smtClean="0"/>
              <a:t>Jediným kliknutím môžete exportovať záznamy aj do End</a:t>
            </a:r>
            <a:r>
              <a:rPr lang="en-US" sz="1400" dirty="0" smtClean="0"/>
              <a:t>Note desktop, </a:t>
            </a:r>
            <a:r>
              <a:rPr lang="en-US" sz="1400" dirty="0" err="1" smtClean="0"/>
              <a:t>RefWorks</a:t>
            </a:r>
            <a:r>
              <a:rPr lang="sk-SK" sz="1400" dirty="0" smtClean="0"/>
              <a:t> a</a:t>
            </a:r>
            <a:r>
              <a:rPr lang="cs-CZ" sz="1400" dirty="0" smtClean="0"/>
              <a:t>lebo </a:t>
            </a:r>
            <a:r>
              <a:rPr lang="en-US" sz="1400" dirty="0" smtClean="0"/>
              <a:t>Researcher ID.</a:t>
            </a: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867400" y="4800600"/>
            <a:ext cx="2819400" cy="1447800"/>
          </a:xfrm>
          <a:prstGeom prst="wedgeRoundRectCallout">
            <a:avLst>
              <a:gd name="adj1" fmla="val -62383"/>
              <a:gd name="adj2" fmla="val -11290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r>
              <a:rPr lang="sk-SK" sz="1400" dirty="0" smtClean="0"/>
              <a:t>V prípade, že používate iný software, môžete si stiahnuť záznamy.  Vhodný formát si môžete vybrať v drop-down menu a potom kliknite na Save tlačítko.</a:t>
            </a: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83568" y="1772816"/>
          <a:ext cx="79208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83568" y="1772816"/>
          <a:ext cx="79208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earch result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85800" y="914400"/>
            <a:ext cx="6378082" cy="5831911"/>
          </a:xfr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7445375" cy="854075"/>
          </a:xfrm>
        </p:spPr>
        <p:txBody>
          <a:bodyPr/>
          <a:lstStyle/>
          <a:p>
            <a:pPr eaLnBrk="1" hangingPunct="1"/>
            <a:r>
              <a:rPr lang="cs-CZ" dirty="0" smtClean="0"/>
              <a:t>A</a:t>
            </a:r>
            <a:r>
              <a:rPr lang="en-US" dirty="0" err="1" smtClean="0"/>
              <a:t>nal</a:t>
            </a:r>
            <a:r>
              <a:rPr lang="sk-SK" dirty="0" smtClean="0"/>
              <a:t>ý</a:t>
            </a:r>
            <a:r>
              <a:rPr lang="en-US" dirty="0" smtClean="0"/>
              <a:t>z</a:t>
            </a:r>
            <a:r>
              <a:rPr lang="sk-SK" dirty="0" smtClean="0"/>
              <a:t>a výsledkov</a:t>
            </a:r>
            <a:endParaRPr lang="en-US" dirty="0" smtClean="0"/>
          </a:p>
        </p:txBody>
      </p:sp>
      <p:sp>
        <p:nvSpPr>
          <p:cNvPr id="381956" name="AutoShape 4"/>
          <p:cNvSpPr>
            <a:spLocks noChangeArrowheads="1"/>
          </p:cNvSpPr>
          <p:nvPr/>
        </p:nvSpPr>
        <p:spPr bwMode="auto">
          <a:xfrm flipH="1">
            <a:off x="5257800" y="4800600"/>
            <a:ext cx="3733800" cy="1676400"/>
          </a:xfrm>
          <a:prstGeom prst="wedgeRoundRectCallout">
            <a:avLst>
              <a:gd name="adj1" fmla="val 146267"/>
              <a:gd name="adj2" fmla="val 3459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r>
              <a:rPr lang="sk-SK" sz="1400" dirty="0" smtClean="0"/>
              <a:t>Kliknite na </a:t>
            </a:r>
            <a:r>
              <a:rPr lang="en-US" sz="1400" b="1" dirty="0" smtClean="0"/>
              <a:t>Analyze </a:t>
            </a:r>
            <a:r>
              <a:rPr lang="en-US" sz="1400" b="1" dirty="0"/>
              <a:t>Results</a:t>
            </a:r>
            <a:r>
              <a:rPr lang="en-US" sz="1400" dirty="0"/>
              <a:t> </a:t>
            </a:r>
            <a:r>
              <a:rPr lang="sk-SK" sz="1400" dirty="0" smtClean="0"/>
              <a:t>tlačítko</a:t>
            </a:r>
            <a:r>
              <a:rPr lang="en-US" sz="1400" dirty="0" smtClean="0"/>
              <a:t> </a:t>
            </a:r>
            <a:r>
              <a:rPr lang="sk-SK" sz="1400" dirty="0" smtClean="0"/>
              <a:t>na zoradenie výsledkov podľa </a:t>
            </a:r>
            <a:r>
              <a:rPr lang="en-US" sz="1400" b="1" dirty="0" smtClean="0"/>
              <a:t>Institution </a:t>
            </a:r>
            <a:r>
              <a:rPr lang="en-US" sz="1400" b="1" dirty="0"/>
              <a:t>Name, Author, Publication Year, Country/Territory </a:t>
            </a:r>
            <a:r>
              <a:rPr lang="en-US" sz="1400" dirty="0" smtClean="0"/>
              <a:t>a </a:t>
            </a:r>
            <a:r>
              <a:rPr lang="en-US" sz="1400" b="1" dirty="0" smtClean="0"/>
              <a:t>Web of Science </a:t>
            </a:r>
            <a:r>
              <a:rPr lang="en-US" sz="1400" b="1" dirty="0"/>
              <a:t>Category</a:t>
            </a:r>
            <a:r>
              <a:rPr lang="en-US" sz="1400" dirty="0"/>
              <a:t>.</a:t>
            </a:r>
          </a:p>
        </p:txBody>
      </p:sp>
      <p:sp>
        <p:nvSpPr>
          <p:cNvPr id="381957" name="AutoShape 5"/>
          <p:cNvSpPr>
            <a:spLocks noChangeArrowheads="1"/>
          </p:cNvSpPr>
          <p:nvPr/>
        </p:nvSpPr>
        <p:spPr bwMode="auto">
          <a:xfrm>
            <a:off x="4800600" y="914400"/>
            <a:ext cx="2971800" cy="1143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Analýza výsledkov (</a:t>
            </a:r>
            <a:r>
              <a:rPr lang="en-US" dirty="0" smtClean="0"/>
              <a:t>Analyze Results</a:t>
            </a:r>
            <a:r>
              <a:rPr lang="sk-SK" dirty="0" smtClean="0"/>
              <a:t>)</a:t>
            </a:r>
            <a:r>
              <a:rPr lang="en-US" dirty="0" smtClean="0"/>
              <a:t> </a:t>
            </a:r>
          </a:p>
        </p:txBody>
      </p:sp>
      <p:pic>
        <p:nvPicPr>
          <p:cNvPr id="30722" name="Picture 2" descr="analyz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1525587"/>
            <a:ext cx="5450656" cy="5285485"/>
          </a:xfrm>
          <a:noFill/>
          <a:ln>
            <a:solidFill>
              <a:srgbClr val="808080"/>
            </a:solidFill>
          </a:ln>
        </p:spPr>
      </p:pic>
      <p:sp>
        <p:nvSpPr>
          <p:cNvPr id="386052" name="AutoShape 4"/>
          <p:cNvSpPr>
            <a:spLocks noChangeArrowheads="1"/>
          </p:cNvSpPr>
          <p:nvPr/>
        </p:nvSpPr>
        <p:spPr bwMode="auto">
          <a:xfrm>
            <a:off x="228600" y="1676400"/>
            <a:ext cx="1600200" cy="2286000"/>
          </a:xfrm>
          <a:prstGeom prst="wedgeRoundRectCallout">
            <a:avLst>
              <a:gd name="adj1" fmla="val 75238"/>
              <a:gd name="adj2" fmla="val 1340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r>
              <a:rPr lang="en-US" sz="1400" dirty="0" err="1" smtClean="0"/>
              <a:t>Vyberte</a:t>
            </a:r>
            <a:r>
              <a:rPr lang="en-US" sz="1400" dirty="0" smtClean="0"/>
              <a:t> </a:t>
            </a:r>
            <a:r>
              <a:rPr lang="en-US" sz="1400" dirty="0" err="1" smtClean="0"/>
              <a:t>si</a:t>
            </a:r>
            <a:r>
              <a:rPr lang="en-US" sz="1400" dirty="0" smtClean="0"/>
              <a:t> pole pod</a:t>
            </a:r>
            <a:r>
              <a:rPr lang="cs-CZ" sz="1400" dirty="0" smtClean="0"/>
              <a:t>ľ</a:t>
            </a:r>
            <a:r>
              <a:rPr lang="en-US" sz="1400" dirty="0" smtClean="0"/>
              <a:t>a </a:t>
            </a:r>
            <a:r>
              <a:rPr lang="en-US" sz="1400" dirty="0" err="1" smtClean="0"/>
              <a:t>ktor</a:t>
            </a:r>
            <a:r>
              <a:rPr lang="cs-CZ" sz="1400" dirty="0" smtClean="0"/>
              <a:t>ého chcete triediť výsledky</a:t>
            </a:r>
            <a:r>
              <a:rPr lang="en-US" sz="1400" dirty="0" smtClean="0"/>
              <a:t>,</a:t>
            </a:r>
            <a:r>
              <a:rPr lang="cs-CZ" sz="1400" dirty="0" smtClean="0"/>
              <a:t> nastavte zobrazenie</a:t>
            </a:r>
            <a:r>
              <a:rPr lang="en-US" sz="1400" dirty="0" smtClean="0"/>
              <a:t> </a:t>
            </a:r>
            <a:r>
              <a:rPr lang="cs-CZ" sz="1400" dirty="0" smtClean="0"/>
              <a:t>a možnosti triedenia a kliknite na </a:t>
            </a:r>
            <a:r>
              <a:rPr lang="en-US" sz="1400" b="1" dirty="0" smtClean="0"/>
              <a:t>Analyze</a:t>
            </a:r>
            <a:r>
              <a:rPr lang="en-US" sz="1400" dirty="0"/>
              <a:t>.  </a:t>
            </a:r>
          </a:p>
        </p:txBody>
      </p:sp>
      <p:sp>
        <p:nvSpPr>
          <p:cNvPr id="386053" name="AutoShape 5"/>
          <p:cNvSpPr>
            <a:spLocks noChangeArrowheads="1"/>
          </p:cNvSpPr>
          <p:nvPr/>
        </p:nvSpPr>
        <p:spPr bwMode="auto">
          <a:xfrm>
            <a:off x="5486400" y="4800600"/>
            <a:ext cx="3200400" cy="1676400"/>
          </a:xfrm>
          <a:prstGeom prst="wedgeRoundRectCallout">
            <a:avLst>
              <a:gd name="adj1" fmla="val -106382"/>
              <a:gd name="adj2" fmla="val -5473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r>
              <a:rPr lang="sk-SK" sz="1400" dirty="0" smtClean="0"/>
              <a:t>Výsledky budú zobrazené podľa nastavenia</a:t>
            </a:r>
            <a:r>
              <a:rPr lang="en-US" sz="1400" dirty="0" smtClean="0"/>
              <a:t>.  </a:t>
            </a:r>
            <a:r>
              <a:rPr lang="sk-SK" sz="1400" dirty="0" smtClean="0"/>
              <a:t>Na zobrazenie výsledkov označíme potrebné výsledky a klikneme na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b="1" dirty="0"/>
              <a:t>View Records</a:t>
            </a:r>
            <a:r>
              <a:rPr lang="en-US" sz="1400" b="1" dirty="0" smtClean="0"/>
              <a:t>.  </a:t>
            </a:r>
            <a:r>
              <a:rPr lang="sk-SK" sz="1400" dirty="0" smtClean="0"/>
              <a:t>Kliknutím na</a:t>
            </a:r>
            <a:r>
              <a:rPr lang="en-US" sz="1400" dirty="0" smtClean="0"/>
              <a:t> </a:t>
            </a:r>
            <a:r>
              <a:rPr lang="en-US" sz="1400" b="1" dirty="0" smtClean="0"/>
              <a:t>Exclude Records </a:t>
            </a:r>
            <a:r>
              <a:rPr lang="sk-SK" sz="1400" dirty="0" smtClean="0"/>
              <a:t>sa zobrazia všetky ostatné výsledky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386054" name="AutoShape 6"/>
          <p:cNvSpPr>
            <a:spLocks noChangeArrowheads="1"/>
          </p:cNvSpPr>
          <p:nvPr/>
        </p:nvSpPr>
        <p:spPr bwMode="auto">
          <a:xfrm>
            <a:off x="6858000" y="2133600"/>
            <a:ext cx="1905000" cy="1447800"/>
          </a:xfrm>
          <a:prstGeom prst="wedgeRoundRectCallout">
            <a:avLst>
              <a:gd name="adj1" fmla="val -77775"/>
              <a:gd name="adj2" fmla="val 5623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sz="1400" dirty="0" smtClean="0"/>
              <a:t>Uložte analyzované informácie do textového súboru ktorý m</a:t>
            </a:r>
            <a:r>
              <a:rPr lang="sk-SK" sz="1400" dirty="0" smtClean="0"/>
              <a:t>ôže byť importovaný do Excelu.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 animBg="1" autoUpdateAnimBg="0"/>
      <p:bldP spid="386053" grpId="0" animBg="1" autoUpdateAnimBg="0"/>
      <p:bldP spid="38605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83568" y="1772816"/>
          <a:ext cx="79208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Uloženie upozornenia 1.</a:t>
            </a:r>
            <a:endParaRPr lang="en-US" dirty="0"/>
          </a:p>
        </p:txBody>
      </p:sp>
      <p:pic>
        <p:nvPicPr>
          <p:cNvPr id="3" name="Content Placeholder 3" descr="alert2.jpg"/>
          <p:cNvPicPr>
            <a:picLocks noChangeAspect="1"/>
          </p:cNvPicPr>
          <p:nvPr/>
        </p:nvPicPr>
        <p:blipFill>
          <a:blip r:embed="rId2" cstate="print"/>
          <a:srcRect l="466" r="2171"/>
          <a:stretch>
            <a:fillRect/>
          </a:stretch>
        </p:blipFill>
        <p:spPr>
          <a:xfrm>
            <a:off x="827584" y="1484784"/>
            <a:ext cx="6912768" cy="497719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03648" y="2996952"/>
            <a:ext cx="936104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Uloženie upozornenia </a:t>
            </a:r>
            <a:r>
              <a:rPr lang="en-GB" dirty="0" smtClean="0"/>
              <a:t>2</a:t>
            </a:r>
            <a:r>
              <a:rPr lang="hu-HU" dirty="0" smtClean="0"/>
              <a:t>. - </a:t>
            </a:r>
            <a:r>
              <a:rPr lang="en-US" dirty="0" smtClean="0"/>
              <a:t>Search History</a:t>
            </a:r>
          </a:p>
        </p:txBody>
      </p:sp>
      <p:pic>
        <p:nvPicPr>
          <p:cNvPr id="33796" name="Picture 4" descr="search histor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36625" y="2634623"/>
            <a:ext cx="7369175" cy="3766177"/>
          </a:xfrm>
          <a:noFill/>
          <a:ln>
            <a:solidFill>
              <a:schemeClr val="tx1"/>
            </a:solidFill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200" y="1447800"/>
            <a:ext cx="7086600" cy="1371600"/>
          </a:xfrm>
        </p:spPr>
        <p:txBody>
          <a:bodyPr/>
          <a:lstStyle/>
          <a:p>
            <a:pPr marL="342900" indent="-342900" eaLnBrk="1" hangingPunct="1"/>
            <a:r>
              <a:rPr lang="sk-SK" sz="1800" dirty="0" smtClean="0"/>
              <a:t>Vyhľadávania sú uložené v S</a:t>
            </a:r>
            <a:r>
              <a:rPr lang="en-US" sz="1800" dirty="0" err="1" smtClean="0"/>
              <a:t>earch</a:t>
            </a:r>
            <a:r>
              <a:rPr lang="sk-SK" sz="1800" dirty="0" smtClean="0"/>
              <a:t> history</a:t>
            </a:r>
            <a:r>
              <a:rPr lang="en-US" sz="1800" dirty="0" smtClean="0"/>
              <a:t>.</a:t>
            </a:r>
          </a:p>
          <a:p>
            <a:pPr marL="342900" indent="-342900" eaLnBrk="1" hangingPunct="1"/>
            <a:r>
              <a:rPr lang="sk-SK" sz="1800" dirty="0" smtClean="0"/>
              <a:t>Môžete skombinovať vyhľadávania pomocou</a:t>
            </a:r>
            <a:r>
              <a:rPr lang="en-US" sz="1800" dirty="0" smtClean="0"/>
              <a:t> Boolean </a:t>
            </a:r>
            <a:r>
              <a:rPr lang="en-US" sz="1800" dirty="0" err="1" smtClean="0"/>
              <a:t>oper</a:t>
            </a:r>
            <a:r>
              <a:rPr lang="sk-SK" sz="1800" dirty="0" smtClean="0"/>
              <a:t>átorov</a:t>
            </a:r>
            <a:r>
              <a:rPr lang="en-US" sz="1800" dirty="0" smtClean="0"/>
              <a:t> </a:t>
            </a:r>
            <a:r>
              <a:rPr lang="sk-SK" sz="1800" dirty="0" smtClean="0"/>
              <a:t>na</a:t>
            </a:r>
            <a:r>
              <a:rPr lang="en-US" sz="1800" dirty="0" smtClean="0"/>
              <a:t> Advanced Search </a:t>
            </a:r>
            <a:r>
              <a:rPr lang="sk-SK" sz="1800" dirty="0" smtClean="0"/>
              <a:t>stránke</a:t>
            </a:r>
            <a:r>
              <a:rPr lang="en-US" sz="1800" dirty="0" smtClean="0"/>
              <a:t>.</a:t>
            </a:r>
          </a:p>
        </p:txBody>
      </p:sp>
      <p:sp>
        <p:nvSpPr>
          <p:cNvPr id="392197" name="Oval 5"/>
          <p:cNvSpPr>
            <a:spLocks noChangeArrowheads="1"/>
          </p:cNvSpPr>
          <p:nvPr/>
        </p:nvSpPr>
        <p:spPr bwMode="auto">
          <a:xfrm rot="10800000">
            <a:off x="4419600" y="2712125"/>
            <a:ext cx="914400" cy="519351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7" name="Rectangle 3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sk-SK" dirty="0" smtClean="0"/>
              <a:t>Uloženie</a:t>
            </a:r>
            <a:r>
              <a:rPr lang="en-US" dirty="0" smtClean="0"/>
              <a:t> </a:t>
            </a:r>
            <a:r>
              <a:rPr lang="en-US" dirty="0"/>
              <a:t>Search </a:t>
            </a:r>
            <a:r>
              <a:rPr lang="en-US" dirty="0" err="1" smtClean="0"/>
              <a:t>Histor</a:t>
            </a:r>
            <a:r>
              <a:rPr lang="sk-SK" dirty="0" smtClean="0"/>
              <a:t>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search-his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524000"/>
            <a:ext cx="7240635" cy="4341721"/>
          </a:xfrm>
          <a:prstGeom prst="rect">
            <a:avLst/>
          </a:prstGeom>
        </p:spPr>
      </p:pic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5486400" y="838200"/>
            <a:ext cx="3352800" cy="251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/>
            <a:r>
              <a:rPr lang="sk-SK" sz="1400" dirty="0" smtClean="0"/>
              <a:t>Na stránkach </a:t>
            </a:r>
            <a:r>
              <a:rPr lang="en-US" sz="1400" b="1" dirty="0" smtClean="0"/>
              <a:t>Search </a:t>
            </a:r>
            <a:r>
              <a:rPr lang="en-US" sz="1400" b="1" dirty="0"/>
              <a:t>History </a:t>
            </a:r>
            <a:r>
              <a:rPr lang="sk-SK" sz="1400" dirty="0" smtClean="0"/>
              <a:t>alebo</a:t>
            </a:r>
            <a:r>
              <a:rPr lang="en-US" sz="1400" dirty="0" smtClean="0"/>
              <a:t> </a:t>
            </a:r>
            <a:r>
              <a:rPr lang="en-US" sz="1400" b="1" dirty="0"/>
              <a:t>Advanced Search </a:t>
            </a:r>
            <a:r>
              <a:rPr lang="sk-SK" sz="1400" dirty="0" smtClean="0"/>
              <a:t>klikneme na </a:t>
            </a:r>
            <a:r>
              <a:rPr lang="en-US" sz="1400" b="1" dirty="0" smtClean="0"/>
              <a:t>Save History</a:t>
            </a:r>
            <a:r>
              <a:rPr lang="sk-SK" sz="1400" b="1" dirty="0" smtClean="0"/>
              <a:t>. </a:t>
            </a:r>
            <a:r>
              <a:rPr lang="en-US" sz="1400" dirty="0" smtClean="0"/>
              <a:t> </a:t>
            </a:r>
            <a:r>
              <a:rPr lang="sk-SK" sz="1400" dirty="0" smtClean="0"/>
              <a:t>Môžeme si uložiť maximálne</a:t>
            </a:r>
            <a:r>
              <a:rPr lang="en-US" sz="1400" dirty="0" smtClean="0"/>
              <a:t> 20 </a:t>
            </a:r>
            <a:r>
              <a:rPr lang="sk-SK" sz="1400" dirty="0" smtClean="0"/>
              <a:t>vyhľadávaní.</a:t>
            </a:r>
            <a:endParaRPr lang="en-US" sz="1400" dirty="0" smtClean="0"/>
          </a:p>
          <a:p>
            <a:pPr algn="l"/>
            <a:endParaRPr lang="en-US" sz="1400" dirty="0" smtClean="0"/>
          </a:p>
          <a:p>
            <a:pPr algn="l"/>
            <a:r>
              <a:rPr lang="sk-SK" sz="1400" dirty="0" smtClean="0"/>
              <a:t>V prípade, že si vytvoríte upozornenie majte na pamäti, že len záznamy odpovedajúce finálnemu vyhľadávaniu budú posielané na Vašu e-mailovu adresu. 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Citation Alert</a:t>
            </a:r>
          </a:p>
        </p:txBody>
      </p:sp>
      <p:pic>
        <p:nvPicPr>
          <p:cNvPr id="52226" name="Picture 2" descr="full record complet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447800"/>
            <a:ext cx="5891543" cy="4875212"/>
          </a:xfrm>
          <a:noFill/>
        </p:spPr>
      </p:pic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5257800" y="3657600"/>
            <a:ext cx="1066800" cy="304800"/>
          </a:xfrm>
          <a:prstGeom prst="ellipse">
            <a:avLst/>
          </a:prstGeom>
          <a:noFill/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50000"/>
              </a:spcBef>
            </a:pPr>
            <a:endParaRPr lang="en-US" dirty="0"/>
          </a:p>
        </p:txBody>
      </p:sp>
      <p:sp>
        <p:nvSpPr>
          <p:cNvPr id="471045" name="AutoShape 5"/>
          <p:cNvSpPr>
            <a:spLocks noChangeArrowheads="1"/>
          </p:cNvSpPr>
          <p:nvPr/>
        </p:nvSpPr>
        <p:spPr bwMode="auto">
          <a:xfrm>
            <a:off x="5181600" y="4724400"/>
            <a:ext cx="3657600" cy="1828800"/>
          </a:xfrm>
          <a:prstGeom prst="wedgeRoundRectCallout">
            <a:avLst>
              <a:gd name="adj1" fmla="val -41018"/>
              <a:gd name="adj2" fmla="val -9095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r>
              <a:rPr lang="sk-SK" sz="1400" dirty="0" smtClean="0"/>
              <a:t>Môžete si vytvoriť </a:t>
            </a:r>
            <a:r>
              <a:rPr lang="en-US" sz="1400" b="1" dirty="0" smtClean="0"/>
              <a:t>citation alert</a:t>
            </a:r>
            <a:r>
              <a:rPr lang="sk-SK" sz="1400" b="1" dirty="0" smtClean="0"/>
              <a:t> (upozornenie na citácie)</a:t>
            </a:r>
            <a:r>
              <a:rPr lang="en-US" sz="1400" dirty="0" smtClean="0"/>
              <a:t> </a:t>
            </a:r>
            <a:r>
              <a:rPr lang="sk-SK" sz="1400" dirty="0" smtClean="0"/>
              <a:t>na monitorovanie nových citací vybraných článkov. </a:t>
            </a:r>
            <a:r>
              <a:rPr lang="en-US" sz="1400" dirty="0" smtClean="0"/>
              <a:t> </a:t>
            </a:r>
            <a:r>
              <a:rPr lang="sk-SK" sz="1400" dirty="0" smtClean="0"/>
              <a:t>Na využitie tejto služby je potrebné sa zaregistrovať</a:t>
            </a:r>
            <a:r>
              <a:rPr lang="en-GB" sz="1400" dirty="0" smtClean="0"/>
              <a:t>/</a:t>
            </a:r>
            <a:r>
              <a:rPr lang="en-GB" sz="1400" dirty="0" err="1" smtClean="0"/>
              <a:t>prihl</a:t>
            </a:r>
            <a:r>
              <a:rPr lang="cs-CZ" sz="1400" dirty="0" smtClean="0"/>
              <a:t>ásiť sa</a:t>
            </a:r>
            <a:r>
              <a:rPr lang="sk-SK" sz="1400" dirty="0" smtClean="0"/>
              <a:t> na </a:t>
            </a:r>
            <a:r>
              <a:rPr lang="en-GB" sz="1400" dirty="0" err="1" smtClean="0"/>
              <a:t>platforme</a:t>
            </a:r>
            <a:r>
              <a:rPr lang="en-US" sz="1400" dirty="0" smtClean="0"/>
              <a:t> Web </a:t>
            </a:r>
            <a:r>
              <a:rPr lang="en-US" sz="1400" dirty="0"/>
              <a:t>of Knowledge </a:t>
            </a:r>
            <a:r>
              <a:rPr lang="sk-SK" sz="1400" dirty="0" smtClean="0"/>
              <a:t>s e</a:t>
            </a:r>
            <a:r>
              <a:rPr lang="en-US" sz="1400" dirty="0" smtClean="0"/>
              <a:t>mail</a:t>
            </a:r>
            <a:r>
              <a:rPr lang="sk-SK" sz="1400" dirty="0" smtClean="0"/>
              <a:t>ovou</a:t>
            </a:r>
            <a:r>
              <a:rPr lang="en-US" sz="1400" dirty="0" smtClean="0"/>
              <a:t> </a:t>
            </a:r>
            <a:r>
              <a:rPr lang="en-US" sz="1400" dirty="0" err="1" smtClean="0"/>
              <a:t>adres</a:t>
            </a:r>
            <a:r>
              <a:rPr lang="sk-SK" sz="1400" dirty="0" smtClean="0"/>
              <a:t>ou a heslom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citation alert confir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81000" y="1112837"/>
            <a:ext cx="4902931" cy="2163763"/>
          </a:xfrm>
          <a:noFill/>
          <a:ln>
            <a:solidFill>
              <a:schemeClr val="tx1"/>
            </a:solidFill>
          </a:ln>
        </p:spPr>
      </p:pic>
      <p:sp>
        <p:nvSpPr>
          <p:cNvPr id="532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445375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Citation Alert</a:t>
            </a:r>
          </a:p>
        </p:txBody>
      </p:sp>
      <p:sp>
        <p:nvSpPr>
          <p:cNvPr id="473094" name="AutoShape 6"/>
          <p:cNvSpPr>
            <a:spLocks noChangeArrowheads="1"/>
          </p:cNvSpPr>
          <p:nvPr/>
        </p:nvSpPr>
        <p:spPr bwMode="auto">
          <a:xfrm>
            <a:off x="5029200" y="990600"/>
            <a:ext cx="3810000" cy="1143000"/>
          </a:xfrm>
          <a:prstGeom prst="wedgeRoundRectCallout">
            <a:avLst>
              <a:gd name="adj1" fmla="val -117270"/>
              <a:gd name="adj2" fmla="val -1705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r>
              <a:rPr lang="sk-SK" sz="1400" dirty="0" smtClean="0"/>
              <a:t>Dostanete potvrdenie, že upozornenie bolo vytvorené. Upozornenie bude posielané e-mailom vždy, keď sa objaví článok vo Web of Science citujúci nastavený článok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9" name="Picture 8" descr="aler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898" y="3505200"/>
            <a:ext cx="8705902" cy="3276600"/>
          </a:xfrm>
          <a:prstGeom prst="rect">
            <a:avLst/>
          </a:prstGeom>
        </p:spPr>
      </p:pic>
      <p:sp>
        <p:nvSpPr>
          <p:cNvPr id="473095" name="AutoShape 7"/>
          <p:cNvSpPr>
            <a:spLocks noChangeArrowheads="1"/>
          </p:cNvSpPr>
          <p:nvPr/>
        </p:nvSpPr>
        <p:spPr bwMode="auto">
          <a:xfrm>
            <a:off x="5105400" y="2667000"/>
            <a:ext cx="3810000" cy="1295400"/>
          </a:xfrm>
          <a:prstGeom prst="wedgeRoundRectCallout">
            <a:avLst>
              <a:gd name="adj1" fmla="val 25837"/>
              <a:gd name="adj2" fmla="val 191827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>
              <a:defRPr/>
            </a:pPr>
            <a:r>
              <a:rPr lang="sk-SK" sz="1400" dirty="0" smtClean="0"/>
              <a:t>Informácie o upozorneniu sú uložené v </a:t>
            </a:r>
            <a:r>
              <a:rPr lang="en-US" sz="1400" dirty="0" smtClean="0"/>
              <a:t>My Citation </a:t>
            </a:r>
            <a:r>
              <a:rPr lang="en-US" sz="1400" dirty="0"/>
              <a:t>Alerts </a:t>
            </a:r>
            <a:r>
              <a:rPr lang="en-US" sz="1400" dirty="0" smtClean="0"/>
              <a:t>se</a:t>
            </a:r>
            <a:r>
              <a:rPr lang="sk-SK" sz="1400" dirty="0" smtClean="0"/>
              <a:t>kcii</a:t>
            </a:r>
            <a:r>
              <a:rPr lang="en-US" sz="1400" dirty="0" smtClean="0"/>
              <a:t> </a:t>
            </a:r>
            <a:r>
              <a:rPr lang="sk-SK" sz="1400" dirty="0" smtClean="0"/>
              <a:t>na </a:t>
            </a:r>
            <a:r>
              <a:rPr lang="en-US" sz="1400" dirty="0" smtClean="0"/>
              <a:t>Web </a:t>
            </a:r>
            <a:r>
              <a:rPr lang="en-US" sz="1400" dirty="0"/>
              <a:t>of </a:t>
            </a:r>
            <a:r>
              <a:rPr lang="en-US" sz="1400" dirty="0" smtClean="0"/>
              <a:t>Knowledge</a:t>
            </a:r>
            <a:r>
              <a:rPr lang="sk-SK" sz="1400" dirty="0" smtClean="0"/>
              <a:t>, keď ste prihlásený</a:t>
            </a:r>
            <a:r>
              <a:rPr lang="en-US" sz="1400" dirty="0" smtClean="0"/>
              <a:t>. </a:t>
            </a:r>
            <a:r>
              <a:rPr lang="sk-SK" sz="1400" dirty="0" smtClean="0"/>
              <a:t>Platnosť upozornenia skončí po 1 roku, môžete ho znovu aktivovať/predĺžiť na tejto stránke.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 bwMode="auto">
          <a:xfrm>
            <a:off x="4800600" y="4038600"/>
            <a:ext cx="990600" cy="304800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4" grpId="0" animBg="1" autoUpdateAnimBg="0"/>
      <p:bldP spid="473095" grpId="0" animBg="1"/>
      <p:bldP spid="10" grpId="0" animBg="1"/>
      <p:bldP spid="10" grpId="1" animBg="1"/>
      <p:bldP spid="10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Otázky</a:t>
            </a:r>
            <a:endParaRPr lang="en-US" dirty="0"/>
          </a:p>
        </p:txBody>
      </p:sp>
      <p:pic>
        <p:nvPicPr>
          <p:cNvPr id="1026" name="Picture 2" descr="http://researchingreform.files.wordpress.com/2011/09/face_question_mar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4572000" cy="457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Kontakt na</a:t>
            </a:r>
            <a:r>
              <a:rPr lang="en-US" dirty="0" smtClean="0"/>
              <a:t> Thomson Reuters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None/>
            </a:pPr>
            <a:r>
              <a:rPr lang="sk-SK" b="1" dirty="0" smtClean="0"/>
              <a:t>Navštívte naše stránky</a:t>
            </a:r>
          </a:p>
          <a:p>
            <a:pPr eaLnBrk="1" hangingPunct="1">
              <a:buClr>
                <a:schemeClr val="tx1"/>
              </a:buClr>
              <a:buNone/>
            </a:pPr>
            <a:r>
              <a:rPr lang="sk-SK" sz="1800" b="1" dirty="0" smtClean="0"/>
              <a:t>		</a:t>
            </a:r>
            <a:r>
              <a:rPr lang="en-US" sz="1800" dirty="0" smtClean="0">
                <a:hlinkClick r:id="rId3"/>
              </a:rPr>
              <a:t>http://www.science.thomsonreuters.com/</a:t>
            </a:r>
            <a:endParaRPr lang="sk-SK" sz="1800" dirty="0" smtClean="0"/>
          </a:p>
          <a:p>
            <a:pPr eaLnBrk="1" hangingPunct="1">
              <a:buClr>
                <a:schemeClr val="tx1"/>
              </a:buClr>
              <a:buNone/>
            </a:pPr>
            <a:r>
              <a:rPr lang="sk-SK" sz="1800" b="1" dirty="0" smtClean="0"/>
              <a:t>		</a:t>
            </a:r>
            <a:r>
              <a:rPr lang="sk-SK" sz="1800" dirty="0" smtClean="0">
                <a:hlinkClick r:id="rId4"/>
              </a:rPr>
              <a:t>http://wokinfo.com/</a:t>
            </a:r>
            <a:endParaRPr lang="sk-SK" sz="1800" dirty="0" smtClean="0">
              <a:hlinkClick r:id="rId3"/>
            </a:endParaRPr>
          </a:p>
          <a:p>
            <a:pPr lvl="1" eaLnBrk="1" hangingPunct="1">
              <a:buClr>
                <a:schemeClr val="tx1"/>
              </a:buClr>
              <a:buNone/>
            </a:pPr>
            <a:endParaRPr lang="sk-SK" sz="1800" dirty="0" smtClean="0"/>
          </a:p>
          <a:p>
            <a:pPr eaLnBrk="1" hangingPunct="1">
              <a:buClr>
                <a:schemeClr val="tx1"/>
              </a:buClr>
              <a:buNone/>
            </a:pPr>
            <a:r>
              <a:rPr lang="sk-SK" b="1" dirty="0" smtClean="0"/>
              <a:t>Technická podpora</a:t>
            </a:r>
          </a:p>
          <a:p>
            <a:pPr eaLnBrk="1" hangingPunct="1">
              <a:buClr>
                <a:schemeClr val="tx1"/>
              </a:buClr>
              <a:buNone/>
            </a:pPr>
            <a:r>
              <a:rPr lang="sk-SK" b="1" dirty="0" smtClean="0"/>
              <a:t>		</a:t>
            </a:r>
            <a:r>
              <a:rPr lang="en-US" sz="1800" dirty="0" smtClean="0">
                <a:hlinkClick r:id="rId5"/>
              </a:rPr>
              <a:t>http://www.science.thomsonreuters.com/support</a:t>
            </a:r>
            <a:endParaRPr lang="en-US" sz="1800" dirty="0" smtClean="0"/>
          </a:p>
          <a:p>
            <a:pPr eaLnBrk="1" hangingPunct="1">
              <a:buClr>
                <a:schemeClr val="tx1"/>
              </a:buClr>
              <a:buNone/>
            </a:pPr>
            <a:endParaRPr lang="sk-SK" sz="1600" b="1" dirty="0" smtClean="0"/>
          </a:p>
          <a:p>
            <a:pPr eaLnBrk="1" hangingPunct="1">
              <a:spcBef>
                <a:spcPts val="1440"/>
              </a:spcBef>
              <a:buClr>
                <a:schemeClr val="tx1"/>
              </a:buClr>
              <a:buNone/>
            </a:pPr>
            <a:r>
              <a:rPr lang="sk-SK" b="1" dirty="0" smtClean="0"/>
              <a:t>Kontakt na vzdelávanie:</a:t>
            </a:r>
          </a:p>
          <a:p>
            <a:pPr lvl="1">
              <a:spcBef>
                <a:spcPts val="1440"/>
              </a:spcBef>
              <a:buClr>
                <a:schemeClr val="tx1"/>
              </a:buClr>
              <a:buNone/>
            </a:pPr>
            <a:r>
              <a:rPr lang="sk-SK" sz="1800" b="1" dirty="0" smtClean="0"/>
              <a:t>		Eniko Toth Szasz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None/>
            </a:pPr>
            <a:r>
              <a:rPr lang="sk-SK" sz="1800" dirty="0" smtClean="0"/>
              <a:t>		E-mail: </a:t>
            </a:r>
            <a:r>
              <a:rPr lang="sk-SK" sz="1800" dirty="0" smtClean="0">
                <a:hlinkClick r:id="rId6"/>
              </a:rPr>
              <a:t>eniko.szasz@thomsonreuters.com</a:t>
            </a:r>
            <a:endParaRPr lang="sk-SK" sz="1800" dirty="0" smtClean="0"/>
          </a:p>
          <a:p>
            <a:pPr lvl="1">
              <a:spcBef>
                <a:spcPts val="0"/>
              </a:spcBef>
              <a:buClr>
                <a:schemeClr val="tx1"/>
              </a:buClr>
              <a:buNone/>
            </a:pPr>
            <a:r>
              <a:rPr lang="sk-SK" sz="1800" dirty="0" smtClean="0"/>
              <a:t>		Tel: </a:t>
            </a:r>
            <a:r>
              <a:rPr lang="en-GB" sz="1800" smtClean="0"/>
              <a:t>00420 </a:t>
            </a:r>
            <a:r>
              <a:rPr lang="sk-SK" sz="1800" smtClean="0"/>
              <a:t>224 </a:t>
            </a:r>
            <a:r>
              <a:rPr lang="sk-SK" sz="1800" dirty="0" smtClean="0"/>
              <a:t>190 425</a:t>
            </a:r>
            <a:endParaRPr lang="en-US" sz="2800" dirty="0" smtClean="0"/>
          </a:p>
          <a:p>
            <a:pPr marL="342900" indent="-342900" algn="ctr" eaLnBrk="1" hangingPunct="1">
              <a:buFontTx/>
              <a:buNone/>
            </a:pPr>
            <a:endParaRPr lang="en-US" sz="2800" u="sng" dirty="0" smtClean="0"/>
          </a:p>
          <a:p>
            <a:pPr marL="342900" indent="-342900" algn="ctr" eaLnBrk="1" hangingPunct="1">
              <a:buFontTx/>
              <a:buNone/>
            </a:pPr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Mo</a:t>
            </a:r>
            <a:r>
              <a:rPr lang="cs-CZ" dirty="0" smtClean="0"/>
              <a:t>žnosti pokročilého vyhľadávania</a:t>
            </a:r>
            <a:endParaRPr lang="en-US" dirty="0"/>
          </a:p>
        </p:txBody>
      </p:sp>
      <p:pic>
        <p:nvPicPr>
          <p:cNvPr id="4" name="Picture 3" descr="adv-ho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5199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39952" y="2708920"/>
            <a:ext cx="864096" cy="2880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92080" y="3573016"/>
            <a:ext cx="2808312" cy="1944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7575" y="0"/>
            <a:ext cx="7369175" cy="836613"/>
          </a:xfrm>
        </p:spPr>
        <p:txBody>
          <a:bodyPr/>
          <a:lstStyle/>
          <a:p>
            <a:r>
              <a:rPr lang="cs-CZ" dirty="0" smtClean="0"/>
              <a:t>Vyhľadávanie pomocou </a:t>
            </a:r>
            <a:r>
              <a:rPr lang="en-US" dirty="0" smtClean="0"/>
              <a:t>Field Tags</a:t>
            </a:r>
          </a:p>
        </p:txBody>
      </p:sp>
      <p:pic>
        <p:nvPicPr>
          <p:cNvPr id="4" name="Content Placeholder 3" descr="ts-searc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41375" y="914400"/>
            <a:ext cx="6931025" cy="4083050"/>
          </a:xfrm>
        </p:spPr>
      </p:pic>
      <p:sp>
        <p:nvSpPr>
          <p:cNvPr id="5" name="Rectangle 4"/>
          <p:cNvSpPr/>
          <p:nvPr/>
        </p:nvSpPr>
        <p:spPr>
          <a:xfrm>
            <a:off x="990600" y="1636713"/>
            <a:ext cx="1295400" cy="228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1560513"/>
            <a:ext cx="838200" cy="152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170113"/>
            <a:ext cx="1295400" cy="228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 descr="ts-result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935538"/>
            <a:ext cx="69342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295400" y="5638800"/>
            <a:ext cx="457200" cy="304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10" descr="ts-results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752600"/>
            <a:ext cx="746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Polia len v </a:t>
            </a:r>
            <a:r>
              <a:rPr lang="hu-HU" u="sng" dirty="0" smtClean="0"/>
              <a:t>Advanced Search</a:t>
            </a:r>
            <a:endParaRPr lang="en-US" u="sng" dirty="0" smtClean="0"/>
          </a:p>
        </p:txBody>
      </p:sp>
      <p:pic>
        <p:nvPicPr>
          <p:cNvPr id="7171" name="Content Placeholder 3" descr="WoS-field-tag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600200"/>
            <a:ext cx="5945188" cy="3879850"/>
          </a:xfrm>
          <a:ln>
            <a:solidFill>
              <a:schemeClr val="tx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4038600" y="4419600"/>
            <a:ext cx="2819400" cy="685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11188" y="228600"/>
            <a:ext cx="8366125" cy="836613"/>
          </a:xfrm>
        </p:spPr>
        <p:txBody>
          <a:bodyPr/>
          <a:lstStyle/>
          <a:p>
            <a:r>
              <a:rPr lang="en-US" dirty="0" smtClean="0"/>
              <a:t>Research Area vs. Web of Science Category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4560" y="6019800"/>
            <a:ext cx="5791200" cy="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0600" y="1219200"/>
          <a:ext cx="670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5378"/>
                <a:gridCol w="3370222"/>
              </a:tblGrid>
              <a:tr h="66215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Web</a:t>
                      </a:r>
                      <a:r>
                        <a:rPr lang="en-US" b="1" baseline="0" dirty="0" smtClean="0"/>
                        <a:t> of Knowledge </a:t>
                      </a:r>
                    </a:p>
                    <a:p>
                      <a:pPr algn="ctr"/>
                      <a:r>
                        <a:rPr lang="en-US" b="1" baseline="0" dirty="0" smtClean="0"/>
                        <a:t>Research </a:t>
                      </a:r>
                      <a:r>
                        <a:rPr lang="en-US" b="1" i="0" baseline="0" dirty="0" smtClean="0"/>
                        <a:t>Areas</a:t>
                      </a:r>
                      <a:endParaRPr lang="en-US" b="1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Web of Science</a:t>
                      </a:r>
                    </a:p>
                    <a:p>
                      <a:pPr algn="ctr"/>
                      <a:r>
                        <a:rPr lang="en-US" b="1" dirty="0" smtClean="0"/>
                        <a:t>Subject </a:t>
                      </a:r>
                      <a:r>
                        <a:rPr lang="en-US" b="1" i="0" dirty="0" smtClean="0"/>
                        <a:t>Categories</a:t>
                      </a:r>
                      <a:endParaRPr lang="en-US" b="1" i="0" dirty="0"/>
                    </a:p>
                  </a:txBody>
                  <a:tcPr/>
                </a:tc>
              </a:tr>
              <a:tr h="977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/>
                        <a:t>150 </a:t>
                      </a:r>
                      <a:r>
                        <a:rPr lang="sk-SK" sz="1400" i="0" dirty="0" smtClean="0"/>
                        <a:t>širokých vedných</a:t>
                      </a:r>
                      <a:r>
                        <a:rPr lang="sk-SK" sz="1400" i="0" baseline="0" dirty="0" smtClean="0"/>
                        <a:t> oborov</a:t>
                      </a:r>
                      <a:endParaRPr lang="en-US" sz="1400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                </a:t>
                      </a:r>
                      <a:r>
                        <a:rPr lang="sk-SK" sz="1400" i="1" dirty="0" smtClean="0"/>
                        <a:t>Napr</a:t>
                      </a:r>
                      <a:r>
                        <a:rPr lang="en-US" sz="1400" i="1" dirty="0" smtClean="0"/>
                        <a:t>:</a:t>
                      </a:r>
                      <a:r>
                        <a:rPr lang="en-US" sz="1400" i="1" baseline="0" dirty="0" smtClean="0"/>
                        <a:t> </a:t>
                      </a:r>
                      <a:r>
                        <a:rPr lang="en-US" sz="1400" i="1" dirty="0" smtClean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250</a:t>
                      </a:r>
                      <a:r>
                        <a:rPr lang="sk-SK" sz="1400" i="0" dirty="0" smtClean="0"/>
                        <a:t> užších vedných</a:t>
                      </a:r>
                      <a:r>
                        <a:rPr lang="sk-SK" sz="1400" i="0" baseline="0" dirty="0" smtClean="0"/>
                        <a:t> oborov:</a:t>
                      </a:r>
                      <a:endParaRPr lang="en-US" sz="1400" i="0" dirty="0" smtClean="0"/>
                    </a:p>
                    <a:p>
                      <a:r>
                        <a:rPr lang="en-US" sz="1400" i="1" dirty="0" smtClean="0"/>
                        <a:t>             </a:t>
                      </a:r>
                      <a:r>
                        <a:rPr lang="sk-SK" sz="1400" i="1" dirty="0" smtClean="0"/>
                        <a:t>Napr</a:t>
                      </a:r>
                      <a:r>
                        <a:rPr lang="en-US" sz="1400" i="1" dirty="0" smtClean="0"/>
                        <a:t>: Chemistry, Applied</a:t>
                      </a:r>
                    </a:p>
                    <a:p>
                      <a:r>
                        <a:rPr lang="en-US" sz="1400" i="1" baseline="0" dirty="0" smtClean="0"/>
                        <a:t>                   </a:t>
                      </a:r>
                      <a:r>
                        <a:rPr lang="en-US" sz="1400" i="1" dirty="0" smtClean="0"/>
                        <a:t>Chemistry, Organic</a:t>
                      </a:r>
                    </a:p>
                    <a:p>
                      <a:r>
                        <a:rPr lang="en-US" sz="1400" i="1" dirty="0" smtClean="0"/>
                        <a:t>                   Chemistry, Physical</a:t>
                      </a:r>
                    </a:p>
                  </a:txBody>
                  <a:tcPr anchor="ctr"/>
                </a:tc>
              </a:tr>
              <a:tr h="1198180">
                <a:tc>
                  <a:txBody>
                    <a:bodyPr/>
                    <a:lstStyle/>
                    <a:p>
                      <a:pPr algn="ctr"/>
                      <a:r>
                        <a:rPr lang="sk-SK" sz="1400" i="0" u="none" baseline="0" dirty="0" smtClean="0">
                          <a:solidFill>
                            <a:schemeClr val="tx1"/>
                          </a:solidFill>
                        </a:rPr>
                        <a:t>Zahrňuje a zjednotí klasifikačné systémy všetkých </a:t>
                      </a:r>
                      <a:r>
                        <a:rPr lang="en-US" sz="1400" i="0" dirty="0" smtClean="0"/>
                        <a:t>Web</a:t>
                      </a:r>
                      <a:r>
                        <a:rPr lang="en-US" sz="1400" i="0" baseline="0" dirty="0" smtClean="0"/>
                        <a:t> </a:t>
                      </a:r>
                      <a:r>
                        <a:rPr lang="en-US" sz="1400" i="0" dirty="0" smtClean="0"/>
                        <a:t>of Knowledge</a:t>
                      </a:r>
                      <a:r>
                        <a:rPr lang="en-US" sz="1400" i="0" baseline="0" dirty="0" smtClean="0"/>
                        <a:t> </a:t>
                      </a:r>
                      <a:r>
                        <a:rPr lang="sk-SK" sz="1400" i="0" baseline="0" dirty="0" smtClean="0"/>
                        <a:t>databáz</a:t>
                      </a:r>
                      <a:r>
                        <a:rPr lang="en-US" sz="1400" i="0" baseline="0" dirty="0" smtClean="0"/>
                        <a:t> (</a:t>
                      </a:r>
                      <a:r>
                        <a:rPr lang="sk-SK" sz="1400" i="0" baseline="0" dirty="0" smtClean="0"/>
                        <a:t>napr</a:t>
                      </a:r>
                      <a:r>
                        <a:rPr lang="en-US" sz="1400" i="0" baseline="0" dirty="0" smtClean="0"/>
                        <a:t>. </a:t>
                      </a:r>
                      <a:r>
                        <a:rPr lang="en-US" sz="1400" i="0" baseline="0" dirty="0" err="1" smtClean="0"/>
                        <a:t>Inspec</a:t>
                      </a:r>
                      <a:r>
                        <a:rPr lang="en-US" sz="1400" i="0" baseline="0" dirty="0" smtClean="0"/>
                        <a:t>, Biological Abstracts, etc.); </a:t>
                      </a:r>
                      <a:r>
                        <a:rPr lang="sk-SK" sz="1400" i="0" baseline="0" dirty="0" smtClean="0"/>
                        <a:t>zobrazený v plných záznamoch</a:t>
                      </a:r>
                      <a:r>
                        <a:rPr lang="en-US" sz="1400" i="0" baseline="0" dirty="0" smtClean="0"/>
                        <a:t>. </a:t>
                      </a:r>
                      <a:endParaRPr lang="en-US" sz="1400" i="0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i="0" dirty="0" smtClean="0"/>
                        <a:t>Len vo </a:t>
                      </a:r>
                      <a:r>
                        <a:rPr lang="en-US" sz="1400" i="0" dirty="0" smtClean="0"/>
                        <a:t>Web of Science:</a:t>
                      </a:r>
                      <a:r>
                        <a:rPr lang="sk-SK" sz="1400" i="0" dirty="0" smtClean="0"/>
                        <a:t> len Web of Science záznamy obsahujú</a:t>
                      </a:r>
                      <a:endParaRPr lang="en-US" sz="1400" i="0" dirty="0"/>
                    </a:p>
                  </a:txBody>
                  <a:tcPr anchor="ctr"/>
                </a:tc>
              </a:tr>
              <a:tr h="977462">
                <a:tc>
                  <a:txBody>
                    <a:bodyPr/>
                    <a:lstStyle/>
                    <a:p>
                      <a:pPr algn="ctr"/>
                      <a:r>
                        <a:rPr lang="sk-SK" sz="1400" i="0" dirty="0" smtClean="0"/>
                        <a:t>Reprezentuje</a:t>
                      </a:r>
                      <a:r>
                        <a:rPr lang="sk-SK" sz="1400" i="0" baseline="0" dirty="0" smtClean="0"/>
                        <a:t> obsah aj zdrojovej publikácie aj jednotlivých článkov</a:t>
                      </a:r>
                      <a:r>
                        <a:rPr lang="en-US" sz="1400" i="0" baseline="0" dirty="0" smtClean="0"/>
                        <a:t>.</a:t>
                      </a:r>
                      <a:endParaRPr lang="en-US" sz="1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i="0" dirty="0" smtClean="0"/>
                        <a:t>Kategórie na úrovni publikácii,</a:t>
                      </a:r>
                      <a:r>
                        <a:rPr lang="sk-SK" sz="1400" i="0" baseline="0" dirty="0" smtClean="0"/>
                        <a:t> priradené knihám a časopisom</a:t>
                      </a:r>
                      <a:r>
                        <a:rPr lang="en-US" sz="1400" i="0" baseline="0" dirty="0" smtClean="0"/>
                        <a:t>; </a:t>
                      </a:r>
                      <a:r>
                        <a:rPr lang="sk-SK" sz="1400" i="0" baseline="0" dirty="0" smtClean="0"/>
                        <a:t>zhoduje sa s </a:t>
                      </a:r>
                      <a:r>
                        <a:rPr lang="en-US" sz="1400" i="0" baseline="0" dirty="0" smtClean="0"/>
                        <a:t>Journal Citation Report </a:t>
                      </a:r>
                      <a:r>
                        <a:rPr lang="sk-SK" sz="1400" i="0" baseline="0" dirty="0" smtClean="0"/>
                        <a:t>kategóriami</a:t>
                      </a:r>
                      <a:r>
                        <a:rPr lang="en-US" sz="1400" i="0" baseline="0" dirty="0" smtClean="0"/>
                        <a:t>.</a:t>
                      </a:r>
                      <a:endParaRPr lang="en-US" sz="1400" i="0" dirty="0" smtClean="0"/>
                    </a:p>
                  </a:txBody>
                  <a:tcPr anchor="ctr"/>
                </a:tc>
              </a:tr>
              <a:tr h="75674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/>
                        <a:t>SU</a:t>
                      </a:r>
                      <a:r>
                        <a:rPr lang="en-US" sz="1400" i="0" dirty="0" smtClean="0"/>
                        <a:t> = </a:t>
                      </a:r>
                      <a:r>
                        <a:rPr lang="sk-SK" sz="1400" i="0" dirty="0" smtClean="0"/>
                        <a:t>Značka</a:t>
                      </a:r>
                      <a:r>
                        <a:rPr lang="sk-SK" sz="1400" i="0" baseline="0" dirty="0" smtClean="0"/>
                        <a:t> pole v </a:t>
                      </a:r>
                      <a:r>
                        <a:rPr lang="en-US" sz="1400" i="0" dirty="0" smtClean="0"/>
                        <a:t>Advanced Search</a:t>
                      </a:r>
                      <a:endParaRPr lang="en-US" sz="1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/>
                        <a:t>WC</a:t>
                      </a:r>
                      <a:r>
                        <a:rPr lang="en-US" sz="1400" i="0" dirty="0" smtClean="0"/>
                        <a:t> = </a:t>
                      </a:r>
                      <a:r>
                        <a:rPr lang="sk-SK" sz="1400" i="0" dirty="0" smtClean="0"/>
                        <a:t>Značka</a:t>
                      </a:r>
                      <a:r>
                        <a:rPr lang="sk-SK" sz="1400" i="0" baseline="0" dirty="0" smtClean="0"/>
                        <a:t> pole v </a:t>
                      </a:r>
                      <a:r>
                        <a:rPr lang="en-US" sz="1400" i="0" dirty="0" smtClean="0"/>
                        <a:t>Advanced Search</a:t>
                      </a:r>
                      <a:endParaRPr lang="en-US" sz="1400" i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8200" y="6172200"/>
            <a:ext cx="792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Všeobecné</a:t>
            </a:r>
            <a:r>
              <a:rPr lang="en-US" b="1" dirty="0" smtClean="0"/>
              <a:t> 					</a:t>
            </a:r>
            <a:r>
              <a:rPr lang="sk-SK" b="1" dirty="0" smtClean="0"/>
              <a:t>Špecifické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43800" cy="836613"/>
          </a:xfrm>
        </p:spPr>
        <p:txBody>
          <a:bodyPr/>
          <a:lstStyle/>
          <a:p>
            <a:r>
              <a:rPr lang="hu-HU" dirty="0" smtClean="0"/>
              <a:t>Web of Science Subject Category vyhľadávanie</a:t>
            </a:r>
            <a:endParaRPr lang="en-US" dirty="0" smtClean="0"/>
          </a:p>
        </p:txBody>
      </p:sp>
      <p:pic>
        <p:nvPicPr>
          <p:cNvPr id="15" name="Picture 14" descr="adv-hom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79533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705600" y="4876800"/>
            <a:ext cx="1447800" cy="152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 descr="WC-help1.jpg"/>
          <p:cNvPicPr>
            <a:picLocks noChangeAspect="1"/>
          </p:cNvPicPr>
          <p:nvPr/>
        </p:nvPicPr>
        <p:blipFill>
          <a:blip r:embed="rId4" cstate="print"/>
          <a:srcRect b="17845"/>
          <a:stretch>
            <a:fillRect/>
          </a:stretch>
        </p:blipFill>
        <p:spPr bwMode="auto">
          <a:xfrm>
            <a:off x="4724400" y="1143000"/>
            <a:ext cx="4191000" cy="5334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8" name="Picture 17" descr="wc-help2.jpg"/>
          <p:cNvPicPr>
            <a:picLocks noChangeAspect="1"/>
          </p:cNvPicPr>
          <p:nvPr/>
        </p:nvPicPr>
        <p:blipFill>
          <a:blip r:embed="rId5" cstate="print"/>
          <a:srcRect b="6287"/>
          <a:stretch>
            <a:fillRect/>
          </a:stretch>
        </p:blipFill>
        <p:spPr bwMode="auto">
          <a:xfrm>
            <a:off x="3657600" y="1143000"/>
            <a:ext cx="5257800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wc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143000"/>
            <a:ext cx="853440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wc-result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829050"/>
            <a:ext cx="85344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wc-resul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1066800"/>
            <a:ext cx="5032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>
            <a:off x="1295400" y="4876800"/>
            <a:ext cx="2362200" cy="9906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705600" y="5791200"/>
            <a:ext cx="914400" cy="304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526338" cy="830263"/>
          </a:xfrm>
        </p:spPr>
        <p:txBody>
          <a:bodyPr/>
          <a:lstStyle/>
          <a:p>
            <a:r>
              <a:rPr lang="hu-HU" dirty="0" smtClean="0"/>
              <a:t>Kombinácia vyhľadávaní, príklad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hu-HU" dirty="0" smtClean="0"/>
              <a:t> NOT</a:t>
            </a:r>
            <a:endParaRPr lang="en-US" dirty="0" smtClean="0"/>
          </a:p>
        </p:txBody>
      </p:sp>
      <p:pic>
        <p:nvPicPr>
          <p:cNvPr id="12291" name="Content Placeholder 3" descr="combine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104900"/>
            <a:ext cx="6465888" cy="5676900"/>
          </a:xfrm>
        </p:spPr>
      </p:pic>
      <p:sp>
        <p:nvSpPr>
          <p:cNvPr id="5" name="Rectangle 4"/>
          <p:cNvSpPr/>
          <p:nvPr/>
        </p:nvSpPr>
        <p:spPr>
          <a:xfrm>
            <a:off x="838200" y="5181600"/>
            <a:ext cx="6248400" cy="304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4800600"/>
            <a:ext cx="6248400" cy="304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1752600"/>
            <a:ext cx="3429000" cy="304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 descr="combine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352800"/>
            <a:ext cx="828675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1295400" y="2209800"/>
            <a:ext cx="0" cy="20574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69175" cy="836612"/>
          </a:xfrm>
        </p:spPr>
        <p:txBody>
          <a:bodyPr/>
          <a:lstStyle/>
          <a:p>
            <a:r>
              <a:rPr lang="cs-CZ" dirty="0" smtClean="0"/>
              <a:t>Editácia vyhľadávaní</a:t>
            </a:r>
            <a:endParaRPr lang="en-US" dirty="0"/>
          </a:p>
        </p:txBody>
      </p:sp>
      <p:pic>
        <p:nvPicPr>
          <p:cNvPr id="4" name="Content Placeholder 3" descr="edit sets 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990600"/>
            <a:ext cx="8667555" cy="4648200"/>
          </a:xfrm>
          <a:ln>
            <a:solidFill>
              <a:schemeClr val="bg2"/>
            </a:solidFill>
          </a:ln>
        </p:spPr>
      </p:pic>
      <p:grpSp>
        <p:nvGrpSpPr>
          <p:cNvPr id="3" name="Group 6"/>
          <p:cNvGrpSpPr/>
          <p:nvPr/>
        </p:nvGrpSpPr>
        <p:grpSpPr>
          <a:xfrm>
            <a:off x="6019800" y="2057400"/>
            <a:ext cx="762000" cy="3214687"/>
            <a:chOff x="6248400" y="2057400"/>
            <a:chExt cx="762000" cy="3214687"/>
          </a:xfrm>
        </p:grpSpPr>
        <p:pic>
          <p:nvPicPr>
            <p:cNvPr id="5" name="Picture 4" descr="edit sets zoom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8400" y="2057400"/>
              <a:ext cx="762000" cy="3214687"/>
            </a:xfrm>
            <a:prstGeom prst="rect">
              <a:avLst/>
            </a:prstGeom>
            <a:ln w="31750">
              <a:solidFill>
                <a:schemeClr val="tx2"/>
              </a:solidFill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6324600" y="3657600"/>
              <a:ext cx="609600" cy="457200"/>
            </a:xfrm>
            <a:prstGeom prst="roundRect">
              <a:avLst/>
            </a:prstGeom>
            <a:noFill/>
            <a:ln w="317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971800" y="1905000"/>
            <a:ext cx="1371600" cy="152400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57400" y="4876800"/>
            <a:ext cx="3352800" cy="1524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Editácia je dostupná na stránkach </a:t>
            </a:r>
            <a:r>
              <a:rPr lang="en-US" dirty="0" smtClean="0"/>
              <a:t>Advanced Search </a:t>
            </a:r>
            <a:r>
              <a:rPr lang="cs-CZ" dirty="0" smtClean="0"/>
              <a:t>alebo </a:t>
            </a:r>
            <a:r>
              <a:rPr lang="en-US" dirty="0" smtClean="0"/>
              <a:t>Search History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781800" y="2743200"/>
            <a:ext cx="381000" cy="7620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TEST_tr_present_080326_v1">
  <a:themeElements>
    <a:clrScheme name="3_TEST_tr_present_080326_v1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3_TEST_tr_present_080326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TEST_tr_present_080326_v1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_tr_present_080326_v1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_tr_present_080326_v1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_tr_present_080326_v1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_tr_present_080326_v1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5923</TotalTime>
  <Words>926</Words>
  <Application>Microsoft Office PowerPoint</Application>
  <PresentationFormat>Předvádění na obrazovce (4:3)</PresentationFormat>
  <Paragraphs>144</Paragraphs>
  <Slides>29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3_TEST_tr_present_080326_v1</vt:lpstr>
      <vt:lpstr>       Web of Science –  pokročilé vyhľadávanie vedeckej literatúry a jej analýza </vt:lpstr>
      <vt:lpstr>Agenda</vt:lpstr>
      <vt:lpstr>Možnosti pokročilého vyhľadávania</vt:lpstr>
      <vt:lpstr>Vyhľadávanie pomocou Field Tags</vt:lpstr>
      <vt:lpstr>Polia len v Advanced Search</vt:lpstr>
      <vt:lpstr>Research Area vs. Web of Science Category</vt:lpstr>
      <vt:lpstr>Web of Science Subject Category vyhľadávanie</vt:lpstr>
      <vt:lpstr>Kombinácia vyhľadávaní, príklad na NOT</vt:lpstr>
      <vt:lpstr>Editácia vyhľadávaní</vt:lpstr>
      <vt:lpstr>Editácia vyhľadávaní</vt:lpstr>
      <vt:lpstr>Agenda</vt:lpstr>
      <vt:lpstr>Označenie záznamov </vt:lpstr>
      <vt:lpstr>Práca s Marked List</vt:lpstr>
      <vt:lpstr>Marked List / E-mailovanie záznamov</vt:lpstr>
      <vt:lpstr>Marked List / Vytlačenie záznamov</vt:lpstr>
      <vt:lpstr>Marked List / Export do EndNote Web</vt:lpstr>
      <vt:lpstr>Marked List / Export do EndNote Web</vt:lpstr>
      <vt:lpstr>Marked List / Export do iných programov na spracovanie referencii</vt:lpstr>
      <vt:lpstr>Agenda</vt:lpstr>
      <vt:lpstr>Analýza výsledkov</vt:lpstr>
      <vt:lpstr>Analýza výsledkov (Analyze Results) </vt:lpstr>
      <vt:lpstr>Agenda</vt:lpstr>
      <vt:lpstr>Uloženie upozornenia 1.</vt:lpstr>
      <vt:lpstr>Uloženie upozornenia 2. - Search History</vt:lpstr>
      <vt:lpstr>Uloženie Search History </vt:lpstr>
      <vt:lpstr>Citation Alert</vt:lpstr>
      <vt:lpstr>Citation Alert</vt:lpstr>
      <vt:lpstr>Otázky</vt:lpstr>
      <vt:lpstr>Kontakt na Thomson Reuters</vt:lpstr>
    </vt:vector>
  </TitlesOfParts>
  <Company>Thomson - Scientific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Bibliometrics:  evaluating research performance</dc:title>
  <dc:creator>User Services</dc:creator>
  <cp:lastModifiedBy>Brigit</cp:lastModifiedBy>
  <cp:revision>529</cp:revision>
  <dcterms:created xsi:type="dcterms:W3CDTF">2008-10-03T15:29:31Z</dcterms:created>
  <dcterms:modified xsi:type="dcterms:W3CDTF">2012-12-05T12:14:52Z</dcterms:modified>
</cp:coreProperties>
</file>