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2" r:id="rId2"/>
    <p:sldMasterId id="2147483651" r:id="rId3"/>
    <p:sldMasterId id="2147483653" r:id="rId4"/>
    <p:sldMasterId id="2147483698" r:id="rId5"/>
  </p:sldMasterIdLst>
  <p:notesMasterIdLst>
    <p:notesMasterId r:id="rId10"/>
  </p:notesMasterIdLst>
  <p:handoutMasterIdLst>
    <p:handoutMasterId r:id="rId11"/>
  </p:handoutMasterIdLst>
  <p:sldIdLst>
    <p:sldId id="304" r:id="rId6"/>
    <p:sldId id="310" r:id="rId7"/>
    <p:sldId id="305" r:id="rId8"/>
    <p:sldId id="311" r:id="rId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9" autoAdjust="0"/>
    <p:restoredTop sz="94747" autoAdjust="0"/>
  </p:normalViewPr>
  <p:slideViewPr>
    <p:cSldViewPr>
      <p:cViewPr>
        <p:scale>
          <a:sx n="114" d="100"/>
          <a:sy n="114" d="100"/>
        </p:scale>
        <p:origin x="-882" y="66"/>
      </p:cViewPr>
      <p:guideLst>
        <p:guide orient="horz" pos="709"/>
        <p:guide orient="horz" pos="3884"/>
        <p:guide orient="horz" pos="1117"/>
        <p:guide orient="horz" pos="4058"/>
        <p:guide pos="2880"/>
        <p:guide pos="581"/>
        <p:guide pos="5465"/>
        <p:guide pos="17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9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8F99528-88C7-4131-AADC-B181D61504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204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DFDC3D8-AAAC-44DF-8390-965485D1A0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3030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A4B59-8CC1-4033-BFD3-D32EE48DFB77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08275"/>
            <a:ext cx="5969000" cy="3457575"/>
          </a:xfrm>
        </p:spPr>
        <p:txBody>
          <a:bodyPr bIns="1080000" anchor="ctr"/>
          <a:lstStyle>
            <a:lvl1pPr>
              <a:defRPr sz="36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673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12088" y="6442075"/>
            <a:ext cx="874712" cy="279400"/>
          </a:xfrm>
        </p:spPr>
        <p:txBody>
          <a:bodyPr/>
          <a:lstStyle>
            <a:lvl1pPr>
              <a:defRPr/>
            </a:lvl1pPr>
          </a:lstStyle>
          <a:p>
            <a:fld id="{2B1FB9FE-F35D-4731-8776-EA313894332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2939" name="Rectangle 11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2941" name="Picture 13" descr="pruh_TIT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3" name="Picture 15" descr="tex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4" name="Picture 16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855F3-21DD-48AD-A5C7-84D864E006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600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9600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6B1284-3CD3-4659-A9B3-0381A0571A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7652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C7CD677-E2E6-496E-BF48-FF7811CB997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1E5B2D-31A7-48FB-B51E-64AEB823FF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7097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1AEC1E-55FB-4B08-9020-68B2ED7ABD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65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9F852-700C-4403-AA6E-BE032A2189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4989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4DE072-79EA-4FAD-88B9-A77C54ADDF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6440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D8A821-A2BF-47BC-9ACB-4D7D6A0366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4958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C71FBA-68D3-4B8C-9893-CD084C865C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0359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D64E86-2BE1-4548-9399-96F87398A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716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443E19-BA3B-48BD-80F2-D957115580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3434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7CECF1-4AC4-4765-B0B5-60B6E535FA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9861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B2D7C4-35CB-415C-8F5C-73636A4860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6654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6D44F5-2AB9-43ED-9759-E6D2357AFB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3459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34659A-AF08-4A70-B1B3-9515AC91A1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0724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904E3-7188-4DD5-AC4B-8419F3D581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5579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3E8BE8-2B37-4C67-8509-7232E5CA40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9256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6688" y="6858000"/>
            <a:ext cx="3141662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00750" y="6858000"/>
            <a:ext cx="3143250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E45054-DBF6-4F8D-A7C5-FB15799A4C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959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2AE073-36A9-4161-BA5C-8D607FA761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0706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211BB9-D81A-4550-A8B9-5F0B31346C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944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FB12E6-362C-4EEB-B545-CC19F1C924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266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1878D-11DD-4D69-9F77-E6C3A1FA51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9309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9253C2-9172-437D-8D4F-208C7B9517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72971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FE6A1-2C3A-4EF1-B941-85897E806A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66767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2F60F-1022-450A-AAB4-62A5AF454C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9309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35863" y="2708275"/>
            <a:ext cx="1608137" cy="454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6688" y="2708275"/>
            <a:ext cx="4676775" cy="454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9E69FE-BDAC-482F-B2BE-D5414EF665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3895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11392-E5D4-418D-A05A-AC9A5D3499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17675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03DA28-4940-4B62-8525-D823642753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59999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76093D-7C4D-4703-8E0B-3A7A0D4CF0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91003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CF28C0-1E59-4994-ABA4-4D1B5B05A7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09768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69B68B-CEB9-4D6B-9286-B3134887D9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41560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ABD706-9025-4FC0-830E-F5255F8A0F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531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1588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0F9EB7-1818-437A-AA30-388526DFEF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49352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F92BA6-FF3C-4599-8346-F9174BF946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37515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15CDF4-63F0-4910-8BBA-080C869CE1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88905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0F3CC0-78C3-4A61-97D0-1ACD4702FC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3822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BDED02-ACC0-4479-81EF-9EB4814D1A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9691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53C0EA-D7EA-4533-AC64-84B3ED4FB4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208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013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699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06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776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50217A-94D6-4583-9068-B9F8F40EFA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013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97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107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426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58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130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1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36FF23-D5C0-4CD3-BF00-54A0DE1711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395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D9D71B-724D-43CC-A0EB-68B0CABD86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66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7705D-75EB-4382-BDB3-EC483D1FE5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000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65BC6A-4C96-4C89-8B8D-E3BA4B8AD5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863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8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568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Rectangle 28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3988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5291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38900"/>
            <a:ext cx="80168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A16CBE7B-FED1-4889-B24E-69D7099E46F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4113" name="Picture 17" descr="pruh_norm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pruh_norm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1" name="Text Box 25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4123" name="Picture 27" descr="tex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4E9B8704-5401-485F-9070-0A5ADBEA0DB6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>
                <a:gamma/>
                <a:shade val="87843"/>
                <a:invGamma/>
              </a:srgbClr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6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38900"/>
            <a:ext cx="47799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9225" y="6438900"/>
            <a:ext cx="917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4D0B1F30-A32D-45E1-9F6C-4243707E186D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23918" name="Picture 14" descr="tex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2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239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6688" y="6858000"/>
            <a:ext cx="6437312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23929" name="Picture 25" descr="pruh_TIT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30" name="Picture 26" descr="N:\work\projekty\šablony\sablony\logoC.wm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8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defRPr sz="800">
          <a:solidFill>
            <a:schemeClr val="tx1"/>
          </a:solidFill>
          <a:latin typeface="+mn-lt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4FB67C83-7903-4DA7-8D60-E078059A91E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pitchFamily="34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pitchFamily="34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20F15D6-9786-4BE7-9D35-A7198318C952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21.1.2014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0387197-3286-4B8F-AA81-9EE596995E28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89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A0290E-5340-4B17-ADE8-4FC1C2F2D1B6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Aktuální výzkumné projekty</a:t>
            </a:r>
            <a:endParaRPr lang="cs-CZ" altLang="cs-CZ" b="1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Klapalová, Škapa </a:t>
            </a:r>
            <a:r>
              <a:rPr lang="cs-CZ" sz="1600" dirty="0" smtClean="0"/>
              <a:t>a Krčál, </a:t>
            </a:r>
            <a:r>
              <a:rPr lang="cs-CZ" sz="1600" dirty="0" err="1" smtClean="0"/>
              <a:t>Ďuriník</a:t>
            </a:r>
            <a:r>
              <a:rPr lang="cs-CZ" sz="1600" dirty="0" smtClean="0"/>
              <a:t>, </a:t>
            </a:r>
            <a:r>
              <a:rPr lang="cs-CZ" sz="1600" dirty="0" err="1" smtClean="0"/>
              <a:t>Rešlová</a:t>
            </a:r>
            <a:r>
              <a:rPr lang="cs-CZ" sz="1600" dirty="0" smtClean="0"/>
              <a:t>, …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GAČR:</a:t>
            </a:r>
          </a:p>
          <a:p>
            <a:pPr marL="0" indent="0">
              <a:buNone/>
            </a:pPr>
            <a:r>
              <a:rPr lang="cs-CZ" sz="2000" i="1" dirty="0" smtClean="0"/>
              <a:t>Řízení zpětných toků jako prostředek tvorby hodnoty </a:t>
            </a:r>
            <a:r>
              <a:rPr lang="cs-CZ" sz="2000" dirty="0" smtClean="0"/>
              <a:t>(2013-2015)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Specifický výzkum:</a:t>
            </a:r>
          </a:p>
          <a:p>
            <a:pPr marL="0" indent="0">
              <a:buNone/>
            </a:pPr>
            <a:r>
              <a:rPr lang="cs-CZ" sz="2000" i="1" dirty="0" smtClean="0"/>
              <a:t>Informační podpora znalostního managementu a hodnocení jejích přínosů se zaměřením na vybrané procesy podporující udržitelnou konkurenceschopnost podniků </a:t>
            </a:r>
            <a:r>
              <a:rPr lang="cs-CZ" sz="2000" dirty="0" smtClean="0"/>
              <a:t>(2014)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064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Zpětné toky?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0643"/>
            <a:ext cx="9144000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1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F0D2D-B118-4C10-AB02-305017164096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Co zkoumáme?</a:t>
            </a:r>
            <a:endParaRPr lang="cs-CZ" altLang="cs-CZ" b="1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</a:pPr>
            <a:r>
              <a:rPr lang="cs-CZ" altLang="cs-CZ" sz="2000" dirty="0" smtClean="0"/>
              <a:t>Řízení zpětných toků ve vztahu k těmto aspektům: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Motivace manažerů, role jednotlivce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IT/IS podpora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Znalostní management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Řízení podniků služeb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Řízení poprodejních služeb – marketingové souvislosti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Environmentální problematika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 smtClean="0"/>
              <a:t>Studium komplexních sítí v ekonomických a sociologických souvislostech </a:t>
            </a:r>
            <a:r>
              <a:rPr lang="cs-CZ" sz="2000" dirty="0" smtClean="0"/>
              <a:t>(Hladká Eva, doc. RNDr. Ph.D.)</a:t>
            </a:r>
          </a:p>
          <a:p>
            <a:pPr marL="0" indent="0">
              <a:buNone/>
            </a:pPr>
            <a:r>
              <a:rPr lang="cs-CZ" sz="2000" dirty="0" smtClean="0"/>
              <a:t>– přihláška ke GA MU</a:t>
            </a:r>
          </a:p>
          <a:p>
            <a:pPr marL="0" indent="0">
              <a:buNone/>
            </a:pPr>
            <a:r>
              <a:rPr lang="cs-CZ" sz="2000" dirty="0" smtClean="0"/>
              <a:t>– společný výzkum s FI MU, FSS MU a KRES ESF MU</a:t>
            </a:r>
          </a:p>
          <a:p>
            <a:pPr marL="0" indent="0">
              <a:buNone/>
            </a:pPr>
            <a:r>
              <a:rPr lang="cs-CZ" sz="2000" dirty="0" smtClean="0"/>
              <a:t>- spolupráce na bázi aplikace a rozvoje metody síťové analýzy.</a:t>
            </a:r>
          </a:p>
        </p:txBody>
      </p:sp>
    </p:spTree>
    <p:extLst>
      <p:ext uri="{BB962C8B-B14F-4D97-AF65-F5344CB8AC3E}">
        <p14:creationId xmlns:p14="http://schemas.microsoft.com/office/powerpoint/2010/main" val="26579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DÁ základní">
  <a:themeElements>
    <a:clrScheme name="ŠED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ED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ŠEDÁ TITL">
  <a:themeElements>
    <a:clrScheme name="ŠED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ED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139</Words>
  <Application>Microsoft Office PowerPoint</Application>
  <PresentationFormat>Předvádění na obrazovce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ŠEDÁ základní</vt:lpstr>
      <vt:lpstr>BÉŽOVÁ základní</vt:lpstr>
      <vt:lpstr>ŠEDÁ TITL</vt:lpstr>
      <vt:lpstr>BÉŽOVÁ TITL</vt:lpstr>
      <vt:lpstr>Motiv systému Office</vt:lpstr>
      <vt:lpstr>Aktuální výzkumné projekty</vt:lpstr>
      <vt:lpstr>Zpětné toky?</vt:lpstr>
      <vt:lpstr>Co zkoumáme?</vt:lpstr>
      <vt:lpstr>Výhled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Blazek Ladislav</cp:lastModifiedBy>
  <cp:revision>29</cp:revision>
  <dcterms:created xsi:type="dcterms:W3CDTF">2005-05-06T16:40:20Z</dcterms:created>
  <dcterms:modified xsi:type="dcterms:W3CDTF">2014-01-21T06:41:52Z</dcterms:modified>
</cp:coreProperties>
</file>