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4.xml" ContentType="application/vnd.openxmlformats-officedocument.presentationml.notesSlide+xml"/>
  <Override PartName="/ppt/charts/chart4.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256" r:id="rId2"/>
    <p:sldId id="257" r:id="rId3"/>
    <p:sldId id="258" r:id="rId4"/>
    <p:sldId id="259" r:id="rId5"/>
    <p:sldId id="260" r:id="rId6"/>
    <p:sldId id="261" r:id="rId7"/>
    <p:sldId id="262" r:id="rId8"/>
    <p:sldId id="274" r:id="rId9"/>
    <p:sldId id="263" r:id="rId10"/>
    <p:sldId id="264" r:id="rId11"/>
    <p:sldId id="275" r:id="rId12"/>
    <p:sldId id="265" r:id="rId13"/>
    <p:sldId id="266" r:id="rId14"/>
    <p:sldId id="268" r:id="rId15"/>
    <p:sldId id="276" r:id="rId16"/>
    <p:sldId id="277" r:id="rId17"/>
    <p:sldId id="278" r:id="rId18"/>
    <p:sldId id="279" r:id="rId19"/>
    <p:sldId id="280" r:id="rId20"/>
    <p:sldId id="281" r:id="rId21"/>
    <p:sldId id="267" r:id="rId22"/>
    <p:sldId id="269" r:id="rId23"/>
    <p:sldId id="270" r:id="rId24"/>
    <p:sldId id="271" r:id="rId25"/>
    <p:sldId id="272" r:id="rId26"/>
    <p:sldId id="282" r:id="rId27"/>
    <p:sldId id="273" r:id="rId28"/>
    <p:sldId id="283" r:id="rId29"/>
    <p:sldId id="284" r:id="rId30"/>
    <p:sldId id="291" r:id="rId31"/>
    <p:sldId id="292" r:id="rId32"/>
    <p:sldId id="293" r:id="rId33"/>
    <p:sldId id="294" r:id="rId34"/>
    <p:sldId id="289" r:id="rId35"/>
    <p:sldId id="290"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068"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oleObject" Target="file:///C:\Users\mdyson\AppData\Local\Microsoft\Windows\Temporary%20Internet%20Files\Content.Outlook\C4GYZWWH\Czech%20country%20analysi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mdyson\AppData\Local\Microsoft\Windows\Temporary%20Internet%20Files\Content.Outlook\C4GYZWWH\Czech%20country%20analysi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mdyson\AppData\Local\Microsoft\Windows\Temporary%20Internet%20Files\Content.Outlook\C4GYZWWH\Czech%20country%20analysi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200"/>
            </a:pPr>
            <a:r>
              <a:rPr lang="en-GB" sz="1200"/>
              <a:t>Research Output</a:t>
            </a:r>
          </a:p>
        </c:rich>
      </c:tx>
      <c:layout/>
      <c:overlay val="0"/>
    </c:title>
    <c:autoTitleDeleted val="0"/>
    <c:plotArea>
      <c:layout/>
      <c:barChart>
        <c:barDir val="col"/>
        <c:grouping val="stacked"/>
        <c:varyColors val="0"/>
        <c:ser>
          <c:idx val="0"/>
          <c:order val="0"/>
          <c:tx>
            <c:strRef>
              <c:f>'Market Share - Papers'!$B$1</c:f>
              <c:strCache>
                <c:ptCount val="1"/>
                <c:pt idx="0">
                  <c:v>Citable Items</c:v>
                </c:pt>
              </c:strCache>
            </c:strRef>
          </c:tx>
          <c:spPr>
            <a:solidFill>
              <a:schemeClr val="accent3">
                <a:lumMod val="75000"/>
              </a:schemeClr>
            </a:solidFill>
          </c:spPr>
          <c:invertIfNegative val="0"/>
          <c:dLbls>
            <c:txPr>
              <a:bodyPr/>
              <a:lstStyle/>
              <a:p>
                <a:pPr>
                  <a:defRPr sz="900" b="1">
                    <a:solidFill>
                      <a:schemeClr val="bg1"/>
                    </a:solidFill>
                  </a:defRPr>
                </a:pPr>
                <a:endParaRPr lang="en-US"/>
              </a:p>
            </c:txPr>
            <c:dLblPos val="inEnd"/>
            <c:showLegendKey val="0"/>
            <c:showVal val="1"/>
            <c:showCatName val="0"/>
            <c:showSerName val="0"/>
            <c:showPercent val="0"/>
            <c:showBubbleSize val="0"/>
            <c:showLeaderLines val="0"/>
          </c:dLbls>
          <c:cat>
            <c:numRef>
              <c:f>'Market Share - Papers'!$A$2:$A$7</c:f>
              <c:numCache>
                <c:formatCode>#0</c:formatCode>
                <c:ptCount val="6"/>
                <c:pt idx="0">
                  <c:v>2009</c:v>
                </c:pt>
                <c:pt idx="1">
                  <c:v>2010</c:v>
                </c:pt>
                <c:pt idx="2">
                  <c:v>2011</c:v>
                </c:pt>
                <c:pt idx="3">
                  <c:v>2012</c:v>
                </c:pt>
                <c:pt idx="4">
                  <c:v>2013</c:v>
                </c:pt>
                <c:pt idx="5">
                  <c:v>2014</c:v>
                </c:pt>
              </c:numCache>
            </c:numRef>
          </c:cat>
          <c:val>
            <c:numRef>
              <c:f>'Market Share - Papers'!$B$2:$B$7</c:f>
              <c:numCache>
                <c:formatCode>General</c:formatCode>
                <c:ptCount val="6"/>
                <c:pt idx="0">
                  <c:v>8577</c:v>
                </c:pt>
                <c:pt idx="1">
                  <c:v>9323</c:v>
                </c:pt>
                <c:pt idx="2">
                  <c:v>9822</c:v>
                </c:pt>
                <c:pt idx="3">
                  <c:v>10580</c:v>
                </c:pt>
                <c:pt idx="4">
                  <c:v>10995</c:v>
                </c:pt>
                <c:pt idx="5">
                  <c:v>7595</c:v>
                </c:pt>
              </c:numCache>
            </c:numRef>
          </c:val>
        </c:ser>
        <c:dLbls>
          <c:dLblPos val="inEnd"/>
          <c:showLegendKey val="0"/>
          <c:showVal val="1"/>
          <c:showCatName val="0"/>
          <c:showSerName val="0"/>
          <c:showPercent val="0"/>
          <c:showBubbleSize val="0"/>
        </c:dLbls>
        <c:gapWidth val="150"/>
        <c:overlap val="100"/>
        <c:axId val="34143616"/>
        <c:axId val="34817152"/>
      </c:barChart>
      <c:barChart>
        <c:barDir val="col"/>
        <c:grouping val="stacked"/>
        <c:varyColors val="0"/>
        <c:ser>
          <c:idx val="1"/>
          <c:order val="1"/>
          <c:tx>
            <c:strRef>
              <c:f>'Market Share - Papers'!$G$1</c:f>
              <c:strCache>
                <c:ptCount val="1"/>
                <c:pt idx="0">
                  <c:v>Open Access Papers</c:v>
                </c:pt>
              </c:strCache>
            </c:strRef>
          </c:tx>
          <c:invertIfNegative val="0"/>
          <c:dLbls>
            <c:delete val="1"/>
          </c:dLbls>
          <c:cat>
            <c:numRef>
              <c:f>'Market Share - Papers'!$A$2:$A$7</c:f>
              <c:numCache>
                <c:formatCode>#0</c:formatCode>
                <c:ptCount val="6"/>
                <c:pt idx="0">
                  <c:v>2009</c:v>
                </c:pt>
                <c:pt idx="1">
                  <c:v>2010</c:v>
                </c:pt>
                <c:pt idx="2">
                  <c:v>2011</c:v>
                </c:pt>
                <c:pt idx="3">
                  <c:v>2012</c:v>
                </c:pt>
                <c:pt idx="4">
                  <c:v>2013</c:v>
                </c:pt>
                <c:pt idx="5">
                  <c:v>2014</c:v>
                </c:pt>
              </c:numCache>
            </c:numRef>
          </c:cat>
          <c:val>
            <c:numRef>
              <c:f>'Market Share - Papers'!$G$2:$G$7</c:f>
              <c:numCache>
                <c:formatCode>General</c:formatCode>
                <c:ptCount val="6"/>
                <c:pt idx="0">
                  <c:v>939</c:v>
                </c:pt>
                <c:pt idx="1">
                  <c:v>1060</c:v>
                </c:pt>
                <c:pt idx="2">
                  <c:v>1291</c:v>
                </c:pt>
                <c:pt idx="3">
                  <c:v>1492</c:v>
                </c:pt>
                <c:pt idx="4">
                  <c:v>1593</c:v>
                </c:pt>
                <c:pt idx="5">
                  <c:v>1046</c:v>
                </c:pt>
              </c:numCache>
            </c:numRef>
          </c:val>
        </c:ser>
        <c:ser>
          <c:idx val="2"/>
          <c:order val="2"/>
          <c:tx>
            <c:strRef>
              <c:f>'Market Share - Papers'!$D$1</c:f>
              <c:strCache>
                <c:ptCount val="1"/>
                <c:pt idx="0">
                  <c:v>Non-OA Papers</c:v>
                </c:pt>
              </c:strCache>
            </c:strRef>
          </c:tx>
          <c:spPr>
            <a:solidFill>
              <a:schemeClr val="accent1"/>
            </a:solidFill>
          </c:spPr>
          <c:invertIfNegative val="0"/>
          <c:dLbls>
            <c:delete val="1"/>
          </c:dLbls>
          <c:cat>
            <c:numRef>
              <c:f>'Market Share - Papers'!$A$2:$A$7</c:f>
              <c:numCache>
                <c:formatCode>#0</c:formatCode>
                <c:ptCount val="6"/>
                <c:pt idx="0">
                  <c:v>2009</c:v>
                </c:pt>
                <c:pt idx="1">
                  <c:v>2010</c:v>
                </c:pt>
                <c:pt idx="2">
                  <c:v>2011</c:v>
                </c:pt>
                <c:pt idx="3">
                  <c:v>2012</c:v>
                </c:pt>
                <c:pt idx="4">
                  <c:v>2013</c:v>
                </c:pt>
                <c:pt idx="5">
                  <c:v>2014</c:v>
                </c:pt>
              </c:numCache>
            </c:numRef>
          </c:cat>
          <c:val>
            <c:numRef>
              <c:f>'Market Share - Papers'!$D$2:$D$7</c:f>
              <c:numCache>
                <c:formatCode>General</c:formatCode>
                <c:ptCount val="6"/>
                <c:pt idx="0">
                  <c:v>7638</c:v>
                </c:pt>
                <c:pt idx="1">
                  <c:v>8263</c:v>
                </c:pt>
                <c:pt idx="2">
                  <c:v>8531</c:v>
                </c:pt>
                <c:pt idx="3">
                  <c:v>9088</c:v>
                </c:pt>
                <c:pt idx="4">
                  <c:v>9402</c:v>
                </c:pt>
                <c:pt idx="5">
                  <c:v>6549</c:v>
                </c:pt>
              </c:numCache>
            </c:numRef>
          </c:val>
        </c:ser>
        <c:dLbls>
          <c:dLblPos val="inEnd"/>
          <c:showLegendKey val="0"/>
          <c:showVal val="1"/>
          <c:showCatName val="0"/>
          <c:showSerName val="0"/>
          <c:showPercent val="0"/>
          <c:showBubbleSize val="0"/>
        </c:dLbls>
        <c:gapWidth val="150"/>
        <c:overlap val="100"/>
        <c:axId val="34820864"/>
        <c:axId val="34819072"/>
      </c:barChart>
      <c:catAx>
        <c:axId val="34143616"/>
        <c:scaling>
          <c:orientation val="minMax"/>
        </c:scaling>
        <c:delete val="0"/>
        <c:axPos val="b"/>
        <c:numFmt formatCode="#0" sourceLinked="1"/>
        <c:majorTickMark val="out"/>
        <c:minorTickMark val="none"/>
        <c:tickLblPos val="nextTo"/>
        <c:crossAx val="34817152"/>
        <c:crosses val="autoZero"/>
        <c:auto val="1"/>
        <c:lblAlgn val="ctr"/>
        <c:lblOffset val="100"/>
        <c:noMultiLvlLbl val="0"/>
      </c:catAx>
      <c:valAx>
        <c:axId val="34817152"/>
        <c:scaling>
          <c:orientation val="minMax"/>
        </c:scaling>
        <c:delete val="0"/>
        <c:axPos val="l"/>
        <c:majorGridlines/>
        <c:title>
          <c:tx>
            <c:rich>
              <a:bodyPr rot="-5400000" vert="horz"/>
              <a:lstStyle/>
              <a:p>
                <a:pPr>
                  <a:defRPr/>
                </a:pPr>
                <a:r>
                  <a:rPr lang="en-US"/>
                  <a:t>Citable Items</a:t>
                </a:r>
              </a:p>
            </c:rich>
          </c:tx>
          <c:layout/>
          <c:overlay val="0"/>
        </c:title>
        <c:numFmt formatCode="#,##0" sourceLinked="0"/>
        <c:majorTickMark val="out"/>
        <c:minorTickMark val="none"/>
        <c:tickLblPos val="nextTo"/>
        <c:crossAx val="34143616"/>
        <c:crosses val="autoZero"/>
        <c:crossBetween val="between"/>
      </c:valAx>
      <c:valAx>
        <c:axId val="34819072"/>
        <c:scaling>
          <c:orientation val="minMax"/>
        </c:scaling>
        <c:delete val="0"/>
        <c:axPos val="r"/>
        <c:numFmt formatCode="General" sourceLinked="1"/>
        <c:majorTickMark val="out"/>
        <c:minorTickMark val="none"/>
        <c:tickLblPos val="nextTo"/>
        <c:txPr>
          <a:bodyPr/>
          <a:lstStyle/>
          <a:p>
            <a:pPr>
              <a:defRPr>
                <a:solidFill>
                  <a:schemeClr val="bg1"/>
                </a:solidFill>
              </a:defRPr>
            </a:pPr>
            <a:endParaRPr lang="en-US"/>
          </a:p>
        </c:txPr>
        <c:crossAx val="34820864"/>
        <c:crosses val="max"/>
        <c:crossBetween val="between"/>
      </c:valAx>
      <c:catAx>
        <c:axId val="34820864"/>
        <c:scaling>
          <c:orientation val="minMax"/>
        </c:scaling>
        <c:delete val="1"/>
        <c:axPos val="b"/>
        <c:numFmt formatCode="#0" sourceLinked="1"/>
        <c:majorTickMark val="out"/>
        <c:minorTickMark val="none"/>
        <c:tickLblPos val="nextTo"/>
        <c:crossAx val="34819072"/>
        <c:crosses val="autoZero"/>
        <c:auto val="1"/>
        <c:lblAlgn val="ctr"/>
        <c:lblOffset val="100"/>
        <c:noMultiLvlLbl val="0"/>
      </c:catAx>
    </c:plotArea>
    <c:legend>
      <c:legendPos val="b"/>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bar"/>
        <c:grouping val="stacked"/>
        <c:varyColors val="0"/>
        <c:ser>
          <c:idx val="0"/>
          <c:order val="0"/>
          <c:tx>
            <c:strRef>
              <c:f>'Subject Analysis'!$C$27</c:f>
              <c:strCache>
                <c:ptCount val="1"/>
                <c:pt idx="0">
                  <c:v>Wiley Papers</c:v>
                </c:pt>
              </c:strCache>
            </c:strRef>
          </c:tx>
          <c:invertIfNegative val="0"/>
          <c:cat>
            <c:strRef>
              <c:f>'Subject Analysis'!$A$28:$A$47</c:f>
              <c:strCache>
                <c:ptCount val="20"/>
                <c:pt idx="0">
                  <c:v>CHEMISTRY, PHYSICAL</c:v>
                </c:pt>
                <c:pt idx="1">
                  <c:v>MATERIALS SCIENCE, MULTIDISCIPLINARY</c:v>
                </c:pt>
                <c:pt idx="2">
                  <c:v>CHEMISTRY, MULTIDISCIPLINARY</c:v>
                </c:pt>
                <c:pt idx="3">
                  <c:v>BIOCHEMISTRY &amp; MOLECULAR BIOLOGY</c:v>
                </c:pt>
                <c:pt idx="4">
                  <c:v>CHEMISTRY, ANALYTICAL</c:v>
                </c:pt>
                <c:pt idx="5">
                  <c:v>PHYSICS, APPLIED</c:v>
                </c:pt>
                <c:pt idx="6">
                  <c:v>PLANT SCIENCES</c:v>
                </c:pt>
                <c:pt idx="7">
                  <c:v>MATHEMATICS, APPLIED</c:v>
                </c:pt>
                <c:pt idx="8">
                  <c:v>MATHEMATICS</c:v>
                </c:pt>
                <c:pt idx="9">
                  <c:v>ENVIRONMENTAL SCIENCES</c:v>
                </c:pt>
                <c:pt idx="10">
                  <c:v>MULTIDISCIPLINARY SCIENCES</c:v>
                </c:pt>
                <c:pt idx="11">
                  <c:v>NEUROSCIENCES</c:v>
                </c:pt>
                <c:pt idx="12">
                  <c:v>PHYSICS, MULTIDISCIPLINARY</c:v>
                </c:pt>
                <c:pt idx="13">
                  <c:v>ASTRONOMY &amp; ASTROPHYSICS</c:v>
                </c:pt>
                <c:pt idx="14">
                  <c:v>PHYSICS, CONDENSED MATTER</c:v>
                </c:pt>
                <c:pt idx="15">
                  <c:v>PHYSICS, PARTICLES &amp; FIELDS</c:v>
                </c:pt>
                <c:pt idx="16">
                  <c:v>ENGINEERING, ELECTRICAL &amp; ELECTRONIC</c:v>
                </c:pt>
                <c:pt idx="17">
                  <c:v>ONCOLOGY</c:v>
                </c:pt>
                <c:pt idx="18">
                  <c:v>PHYSICS, ATOMIC, MOLECULAR &amp; CHEMICAL</c:v>
                </c:pt>
                <c:pt idx="19">
                  <c:v>SURGERY</c:v>
                </c:pt>
              </c:strCache>
            </c:strRef>
          </c:cat>
          <c:val>
            <c:numRef>
              <c:f>'Subject Analysis'!$C$28:$C$47</c:f>
              <c:numCache>
                <c:formatCode>#0</c:formatCode>
                <c:ptCount val="20"/>
                <c:pt idx="0">
                  <c:v>33</c:v>
                </c:pt>
                <c:pt idx="1">
                  <c:v>16</c:v>
                </c:pt>
                <c:pt idx="2">
                  <c:v>74</c:v>
                </c:pt>
                <c:pt idx="3">
                  <c:v>56</c:v>
                </c:pt>
                <c:pt idx="4">
                  <c:v>90</c:v>
                </c:pt>
                <c:pt idx="5">
                  <c:v>17</c:v>
                </c:pt>
                <c:pt idx="6">
                  <c:v>77</c:v>
                </c:pt>
                <c:pt idx="7">
                  <c:v>12</c:v>
                </c:pt>
                <c:pt idx="8">
                  <c:v>12</c:v>
                </c:pt>
                <c:pt idx="9">
                  <c:v>13</c:v>
                </c:pt>
                <c:pt idx="10">
                  <c:v>0</c:v>
                </c:pt>
                <c:pt idx="11">
                  <c:v>12</c:v>
                </c:pt>
                <c:pt idx="12">
                  <c:v>4</c:v>
                </c:pt>
                <c:pt idx="13">
                  <c:v>16</c:v>
                </c:pt>
                <c:pt idx="14">
                  <c:v>33</c:v>
                </c:pt>
                <c:pt idx="15">
                  <c:v>0</c:v>
                </c:pt>
                <c:pt idx="16">
                  <c:v>9</c:v>
                </c:pt>
                <c:pt idx="17">
                  <c:v>19</c:v>
                </c:pt>
                <c:pt idx="18">
                  <c:v>8</c:v>
                </c:pt>
                <c:pt idx="19">
                  <c:v>16</c:v>
                </c:pt>
              </c:numCache>
            </c:numRef>
          </c:val>
        </c:ser>
        <c:ser>
          <c:idx val="1"/>
          <c:order val="1"/>
          <c:tx>
            <c:strRef>
              <c:f>'Subject Analysis'!$D$27</c:f>
              <c:strCache>
                <c:ptCount val="1"/>
                <c:pt idx="0">
                  <c:v>Non-Wiley Citable Items</c:v>
                </c:pt>
              </c:strCache>
            </c:strRef>
          </c:tx>
          <c:invertIfNegative val="0"/>
          <c:cat>
            <c:strRef>
              <c:f>'Subject Analysis'!$A$28:$A$47</c:f>
              <c:strCache>
                <c:ptCount val="20"/>
                <c:pt idx="0">
                  <c:v>CHEMISTRY, PHYSICAL</c:v>
                </c:pt>
                <c:pt idx="1">
                  <c:v>MATERIALS SCIENCE, MULTIDISCIPLINARY</c:v>
                </c:pt>
                <c:pt idx="2">
                  <c:v>CHEMISTRY, MULTIDISCIPLINARY</c:v>
                </c:pt>
                <c:pt idx="3">
                  <c:v>BIOCHEMISTRY &amp; MOLECULAR BIOLOGY</c:v>
                </c:pt>
                <c:pt idx="4">
                  <c:v>CHEMISTRY, ANALYTICAL</c:v>
                </c:pt>
                <c:pt idx="5">
                  <c:v>PHYSICS, APPLIED</c:v>
                </c:pt>
                <c:pt idx="6">
                  <c:v>PLANT SCIENCES</c:v>
                </c:pt>
                <c:pt idx="7">
                  <c:v>MATHEMATICS, APPLIED</c:v>
                </c:pt>
                <c:pt idx="8">
                  <c:v>MATHEMATICS</c:v>
                </c:pt>
                <c:pt idx="9">
                  <c:v>ENVIRONMENTAL SCIENCES</c:v>
                </c:pt>
                <c:pt idx="10">
                  <c:v>MULTIDISCIPLINARY SCIENCES</c:v>
                </c:pt>
                <c:pt idx="11">
                  <c:v>NEUROSCIENCES</c:v>
                </c:pt>
                <c:pt idx="12">
                  <c:v>PHYSICS, MULTIDISCIPLINARY</c:v>
                </c:pt>
                <c:pt idx="13">
                  <c:v>ASTRONOMY &amp; ASTROPHYSICS</c:v>
                </c:pt>
                <c:pt idx="14">
                  <c:v>PHYSICS, CONDENSED MATTER</c:v>
                </c:pt>
                <c:pt idx="15">
                  <c:v>PHYSICS, PARTICLES &amp; FIELDS</c:v>
                </c:pt>
                <c:pt idx="16">
                  <c:v>ENGINEERING, ELECTRICAL &amp; ELECTRONIC</c:v>
                </c:pt>
                <c:pt idx="17">
                  <c:v>ONCOLOGY</c:v>
                </c:pt>
                <c:pt idx="18">
                  <c:v>PHYSICS, ATOMIC, MOLECULAR &amp; CHEMICAL</c:v>
                </c:pt>
                <c:pt idx="19">
                  <c:v>SURGERY</c:v>
                </c:pt>
              </c:strCache>
            </c:strRef>
          </c:cat>
          <c:val>
            <c:numRef>
              <c:f>'Subject Analysis'!$D$28:$D$47</c:f>
              <c:numCache>
                <c:formatCode>#0</c:formatCode>
                <c:ptCount val="20"/>
                <c:pt idx="0">
                  <c:v>534</c:v>
                </c:pt>
                <c:pt idx="1">
                  <c:v>505</c:v>
                </c:pt>
                <c:pt idx="2">
                  <c:v>431</c:v>
                </c:pt>
                <c:pt idx="3">
                  <c:v>342</c:v>
                </c:pt>
                <c:pt idx="4">
                  <c:v>298</c:v>
                </c:pt>
                <c:pt idx="5">
                  <c:v>364</c:v>
                </c:pt>
                <c:pt idx="6">
                  <c:v>289</c:v>
                </c:pt>
                <c:pt idx="7">
                  <c:v>300</c:v>
                </c:pt>
                <c:pt idx="8">
                  <c:v>297</c:v>
                </c:pt>
                <c:pt idx="9">
                  <c:v>274</c:v>
                </c:pt>
                <c:pt idx="10">
                  <c:v>281</c:v>
                </c:pt>
                <c:pt idx="11">
                  <c:v>269</c:v>
                </c:pt>
                <c:pt idx="12">
                  <c:v>262</c:v>
                </c:pt>
                <c:pt idx="13">
                  <c:v>247</c:v>
                </c:pt>
                <c:pt idx="14">
                  <c:v>229</c:v>
                </c:pt>
                <c:pt idx="15">
                  <c:v>259</c:v>
                </c:pt>
                <c:pt idx="16">
                  <c:v>225</c:v>
                </c:pt>
                <c:pt idx="17">
                  <c:v>202</c:v>
                </c:pt>
                <c:pt idx="18">
                  <c:v>206</c:v>
                </c:pt>
                <c:pt idx="19">
                  <c:v>193</c:v>
                </c:pt>
              </c:numCache>
            </c:numRef>
          </c:val>
        </c:ser>
        <c:ser>
          <c:idx val="2"/>
          <c:order val="2"/>
          <c:tx>
            <c:strRef>
              <c:f>'Subject Analysis'!$E$27</c:f>
              <c:strCache>
                <c:ptCount val="1"/>
                <c:pt idx="0">
                  <c:v>Wiley Article Share</c:v>
                </c:pt>
              </c:strCache>
            </c:strRef>
          </c:tx>
          <c:invertIfNegative val="0"/>
          <c:dLbls>
            <c:dLblPos val="inBase"/>
            <c:showLegendKey val="0"/>
            <c:showVal val="1"/>
            <c:showCatName val="0"/>
            <c:showSerName val="0"/>
            <c:showPercent val="0"/>
            <c:showBubbleSize val="0"/>
            <c:showLeaderLines val="0"/>
          </c:dLbls>
          <c:cat>
            <c:strRef>
              <c:f>'Subject Analysis'!$A$28:$A$47</c:f>
              <c:strCache>
                <c:ptCount val="20"/>
                <c:pt idx="0">
                  <c:v>CHEMISTRY, PHYSICAL</c:v>
                </c:pt>
                <c:pt idx="1">
                  <c:v>MATERIALS SCIENCE, MULTIDISCIPLINARY</c:v>
                </c:pt>
                <c:pt idx="2">
                  <c:v>CHEMISTRY, MULTIDISCIPLINARY</c:v>
                </c:pt>
                <c:pt idx="3">
                  <c:v>BIOCHEMISTRY &amp; MOLECULAR BIOLOGY</c:v>
                </c:pt>
                <c:pt idx="4">
                  <c:v>CHEMISTRY, ANALYTICAL</c:v>
                </c:pt>
                <c:pt idx="5">
                  <c:v>PHYSICS, APPLIED</c:v>
                </c:pt>
                <c:pt idx="6">
                  <c:v>PLANT SCIENCES</c:v>
                </c:pt>
                <c:pt idx="7">
                  <c:v>MATHEMATICS, APPLIED</c:v>
                </c:pt>
                <c:pt idx="8">
                  <c:v>MATHEMATICS</c:v>
                </c:pt>
                <c:pt idx="9">
                  <c:v>ENVIRONMENTAL SCIENCES</c:v>
                </c:pt>
                <c:pt idx="10">
                  <c:v>MULTIDISCIPLINARY SCIENCES</c:v>
                </c:pt>
                <c:pt idx="11">
                  <c:v>NEUROSCIENCES</c:v>
                </c:pt>
                <c:pt idx="12">
                  <c:v>PHYSICS, MULTIDISCIPLINARY</c:v>
                </c:pt>
                <c:pt idx="13">
                  <c:v>ASTRONOMY &amp; ASTROPHYSICS</c:v>
                </c:pt>
                <c:pt idx="14">
                  <c:v>PHYSICS, CONDENSED MATTER</c:v>
                </c:pt>
                <c:pt idx="15">
                  <c:v>PHYSICS, PARTICLES &amp; FIELDS</c:v>
                </c:pt>
                <c:pt idx="16">
                  <c:v>ENGINEERING, ELECTRICAL &amp; ELECTRONIC</c:v>
                </c:pt>
                <c:pt idx="17">
                  <c:v>ONCOLOGY</c:v>
                </c:pt>
                <c:pt idx="18">
                  <c:v>PHYSICS, ATOMIC, MOLECULAR &amp; CHEMICAL</c:v>
                </c:pt>
                <c:pt idx="19">
                  <c:v>SURGERY</c:v>
                </c:pt>
              </c:strCache>
            </c:strRef>
          </c:cat>
          <c:val>
            <c:numRef>
              <c:f>'Subject Analysis'!$E$28:$E$47</c:f>
              <c:numCache>
                <c:formatCode>0%</c:formatCode>
                <c:ptCount val="20"/>
                <c:pt idx="0">
                  <c:v>5.8201058201058198E-2</c:v>
                </c:pt>
                <c:pt idx="1">
                  <c:v>3.0710172744721688E-2</c:v>
                </c:pt>
                <c:pt idx="2">
                  <c:v>0.14653465346534653</c:v>
                </c:pt>
                <c:pt idx="3">
                  <c:v>0.1407035175879397</c:v>
                </c:pt>
                <c:pt idx="4">
                  <c:v>0.23195876288659795</c:v>
                </c:pt>
                <c:pt idx="5">
                  <c:v>4.4619422572178477E-2</c:v>
                </c:pt>
                <c:pt idx="6">
                  <c:v>0.2103825136612022</c:v>
                </c:pt>
                <c:pt idx="7">
                  <c:v>3.8461538461538464E-2</c:v>
                </c:pt>
                <c:pt idx="8">
                  <c:v>3.8834951456310676E-2</c:v>
                </c:pt>
                <c:pt idx="9">
                  <c:v>4.5296167247386762E-2</c:v>
                </c:pt>
                <c:pt idx="10">
                  <c:v>0</c:v>
                </c:pt>
                <c:pt idx="11">
                  <c:v>4.2704626334519574E-2</c:v>
                </c:pt>
                <c:pt idx="12">
                  <c:v>1.5037593984962405E-2</c:v>
                </c:pt>
                <c:pt idx="13">
                  <c:v>6.0836501901140684E-2</c:v>
                </c:pt>
                <c:pt idx="14">
                  <c:v>0.12595419847328243</c:v>
                </c:pt>
                <c:pt idx="15">
                  <c:v>0</c:v>
                </c:pt>
                <c:pt idx="16">
                  <c:v>3.8461538461538464E-2</c:v>
                </c:pt>
                <c:pt idx="17">
                  <c:v>8.5972850678733032E-2</c:v>
                </c:pt>
                <c:pt idx="18">
                  <c:v>3.7383177570093455E-2</c:v>
                </c:pt>
                <c:pt idx="19">
                  <c:v>7.6555023923444973E-2</c:v>
                </c:pt>
              </c:numCache>
            </c:numRef>
          </c:val>
        </c:ser>
        <c:dLbls>
          <c:showLegendKey val="0"/>
          <c:showVal val="0"/>
          <c:showCatName val="0"/>
          <c:showSerName val="0"/>
          <c:showPercent val="0"/>
          <c:showBubbleSize val="0"/>
        </c:dLbls>
        <c:gapWidth val="150"/>
        <c:overlap val="100"/>
        <c:axId val="89365888"/>
        <c:axId val="89379968"/>
      </c:barChart>
      <c:catAx>
        <c:axId val="89365888"/>
        <c:scaling>
          <c:orientation val="minMax"/>
        </c:scaling>
        <c:delete val="0"/>
        <c:axPos val="l"/>
        <c:numFmt formatCode="General" sourceLinked="1"/>
        <c:majorTickMark val="out"/>
        <c:minorTickMark val="none"/>
        <c:tickLblPos val="nextTo"/>
        <c:crossAx val="89379968"/>
        <c:crosses val="autoZero"/>
        <c:auto val="1"/>
        <c:lblAlgn val="ctr"/>
        <c:lblOffset val="100"/>
        <c:noMultiLvlLbl val="0"/>
      </c:catAx>
      <c:valAx>
        <c:axId val="89379968"/>
        <c:scaling>
          <c:orientation val="minMax"/>
        </c:scaling>
        <c:delete val="0"/>
        <c:axPos val="b"/>
        <c:majorGridlines/>
        <c:numFmt formatCode="#0" sourceLinked="1"/>
        <c:majorTickMark val="out"/>
        <c:minorTickMark val="none"/>
        <c:tickLblPos val="nextTo"/>
        <c:crossAx val="89365888"/>
        <c:crosses val="autoZero"/>
        <c:crossBetween val="between"/>
      </c:valAx>
    </c:plotArea>
    <c:legend>
      <c:legendPos val="b"/>
      <c:layout/>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400"/>
            </a:pPr>
            <a:r>
              <a:rPr lang="en-US" sz="1400"/>
              <a:t>Top 25 Publishers 2013</a:t>
            </a:r>
          </a:p>
        </c:rich>
      </c:tx>
      <c:layout/>
      <c:overlay val="0"/>
    </c:title>
    <c:autoTitleDeleted val="0"/>
    <c:plotArea>
      <c:layout/>
      <c:barChart>
        <c:barDir val="bar"/>
        <c:grouping val="clustered"/>
        <c:varyColors val="0"/>
        <c:ser>
          <c:idx val="0"/>
          <c:order val="0"/>
          <c:tx>
            <c:strRef>
              <c:f>'Market Share - Papers'!$J$23</c:f>
              <c:strCache>
                <c:ptCount val="1"/>
                <c:pt idx="0">
                  <c:v>Citable Items 2013</c:v>
                </c:pt>
              </c:strCache>
            </c:strRef>
          </c:tx>
          <c:invertIfNegative val="0"/>
          <c:dPt>
            <c:idx val="2"/>
            <c:invertIfNegative val="0"/>
            <c:bubble3D val="0"/>
            <c:spPr>
              <a:solidFill>
                <a:srgbClr val="FF0000"/>
              </a:solidFill>
            </c:spPr>
          </c:dPt>
          <c:cat>
            <c:strRef>
              <c:f>'Market Share - Papers'!$I$24:$I$48</c:f>
              <c:strCache>
                <c:ptCount val="25"/>
                <c:pt idx="0">
                  <c:v>ELSEVIER</c:v>
                </c:pt>
                <c:pt idx="1">
                  <c:v>SPRINGER</c:v>
                </c:pt>
                <c:pt idx="2">
                  <c:v>WILEY</c:v>
                </c:pt>
                <c:pt idx="3">
                  <c:v>AMER PHYSICAL SOC</c:v>
                </c:pt>
                <c:pt idx="4">
                  <c:v>AMER CHEMICAL SOC</c:v>
                </c:pt>
                <c:pt idx="5">
                  <c:v>T &amp; F</c:v>
                </c:pt>
                <c:pt idx="6">
                  <c:v>IOP PUBLISHING LTD</c:v>
                </c:pt>
                <c:pt idx="7">
                  <c:v>PUBLIC LIBRARY SCIENCE</c:v>
                </c:pt>
                <c:pt idx="8">
                  <c:v>ACAD SCIENCES CZECH REPUBLIC</c:v>
                </c:pt>
                <c:pt idx="9">
                  <c:v>OUP</c:v>
                </c:pt>
                <c:pt idx="10">
                  <c:v>CHEMICKE LISTY</c:v>
                </c:pt>
                <c:pt idx="11">
                  <c:v>ROYAL SOC CHEMISTRY</c:v>
                </c:pt>
                <c:pt idx="12">
                  <c:v>CZECH ACAD AGRIC SCI</c:v>
                </c:pt>
                <c:pt idx="13">
                  <c:v>CZECH MEDICAL SOC</c:v>
                </c:pt>
                <c:pt idx="14">
                  <c:v>HINDAWI PUBLISHING CORPORATION</c:v>
                </c:pt>
                <c:pt idx="15">
                  <c:v>AMER INST PHYSICS</c:v>
                </c:pt>
                <c:pt idx="16">
                  <c:v>LIPPINCOTT</c:v>
                </c:pt>
                <c:pt idx="17">
                  <c:v>NATURE PUBLISHING GROUP</c:v>
                </c:pt>
                <c:pt idx="18">
                  <c:v>INFORMA (EX T &amp; F)</c:v>
                </c:pt>
                <c:pt idx="19">
                  <c:v>SAGE</c:v>
                </c:pt>
                <c:pt idx="20">
                  <c:v>CUP</c:v>
                </c:pt>
                <c:pt idx="21">
                  <c:v>IEEE</c:v>
                </c:pt>
                <c:pt idx="22">
                  <c:v>E D P SCIENCES</c:v>
                </c:pt>
                <c:pt idx="23">
                  <c:v>MDPI</c:v>
                </c:pt>
                <c:pt idx="24">
                  <c:v>AKADEMIE VED CESKE REPUBLIKY</c:v>
                </c:pt>
              </c:strCache>
            </c:strRef>
          </c:cat>
          <c:val>
            <c:numRef>
              <c:f>'Market Share - Papers'!$J$24:$J$48</c:f>
              <c:numCache>
                <c:formatCode>#,##0_ ;\-#,##0\ </c:formatCode>
                <c:ptCount val="25"/>
                <c:pt idx="0">
                  <c:v>2546</c:v>
                </c:pt>
                <c:pt idx="1">
                  <c:v>1565</c:v>
                </c:pt>
                <c:pt idx="2">
                  <c:v>978</c:v>
                </c:pt>
                <c:pt idx="3">
                  <c:v>308</c:v>
                </c:pt>
                <c:pt idx="4">
                  <c:v>299</c:v>
                </c:pt>
                <c:pt idx="5">
                  <c:v>273</c:v>
                </c:pt>
                <c:pt idx="6">
                  <c:v>229</c:v>
                </c:pt>
                <c:pt idx="7">
                  <c:v>227</c:v>
                </c:pt>
                <c:pt idx="8">
                  <c:v>182</c:v>
                </c:pt>
                <c:pt idx="9">
                  <c:v>172</c:v>
                </c:pt>
                <c:pt idx="10">
                  <c:v>172</c:v>
                </c:pt>
                <c:pt idx="11">
                  <c:v>148</c:v>
                </c:pt>
                <c:pt idx="12">
                  <c:v>137</c:v>
                </c:pt>
                <c:pt idx="13">
                  <c:v>110</c:v>
                </c:pt>
                <c:pt idx="14">
                  <c:v>101</c:v>
                </c:pt>
                <c:pt idx="15">
                  <c:v>100</c:v>
                </c:pt>
                <c:pt idx="16">
                  <c:v>95</c:v>
                </c:pt>
                <c:pt idx="17">
                  <c:v>95</c:v>
                </c:pt>
                <c:pt idx="18">
                  <c:v>88</c:v>
                </c:pt>
                <c:pt idx="19">
                  <c:v>84</c:v>
                </c:pt>
                <c:pt idx="20">
                  <c:v>82</c:v>
                </c:pt>
                <c:pt idx="21">
                  <c:v>74</c:v>
                </c:pt>
                <c:pt idx="22">
                  <c:v>65</c:v>
                </c:pt>
                <c:pt idx="23">
                  <c:v>62</c:v>
                </c:pt>
                <c:pt idx="24">
                  <c:v>60</c:v>
                </c:pt>
              </c:numCache>
            </c:numRef>
          </c:val>
        </c:ser>
        <c:dLbls>
          <c:showLegendKey val="0"/>
          <c:showVal val="0"/>
          <c:showCatName val="0"/>
          <c:showSerName val="0"/>
          <c:showPercent val="0"/>
          <c:showBubbleSize val="0"/>
        </c:dLbls>
        <c:gapWidth val="150"/>
        <c:axId val="89701760"/>
        <c:axId val="89711744"/>
      </c:barChart>
      <c:catAx>
        <c:axId val="89701760"/>
        <c:scaling>
          <c:orientation val="minMax"/>
        </c:scaling>
        <c:delete val="0"/>
        <c:axPos val="l"/>
        <c:numFmt formatCode="General" sourceLinked="1"/>
        <c:majorTickMark val="out"/>
        <c:minorTickMark val="none"/>
        <c:tickLblPos val="nextTo"/>
        <c:crossAx val="89711744"/>
        <c:crosses val="autoZero"/>
        <c:auto val="1"/>
        <c:lblAlgn val="ctr"/>
        <c:lblOffset val="100"/>
        <c:noMultiLvlLbl val="0"/>
      </c:catAx>
      <c:valAx>
        <c:axId val="89711744"/>
        <c:scaling>
          <c:orientation val="minMax"/>
        </c:scaling>
        <c:delete val="0"/>
        <c:axPos val="b"/>
        <c:majorGridlines/>
        <c:title>
          <c:tx>
            <c:rich>
              <a:bodyPr/>
              <a:lstStyle/>
              <a:p>
                <a:pPr>
                  <a:defRPr/>
                </a:pPr>
                <a:r>
                  <a:rPr lang="en-GB"/>
                  <a:t>Citable Items</a:t>
                </a:r>
              </a:p>
            </c:rich>
          </c:tx>
          <c:layout/>
          <c:overlay val="0"/>
        </c:title>
        <c:numFmt formatCode="#,##0_ ;\-#,##0\ " sourceLinked="1"/>
        <c:majorTickMark val="out"/>
        <c:minorTickMark val="none"/>
        <c:tickLblPos val="nextTo"/>
        <c:crossAx val="89701760"/>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bar"/>
        <c:grouping val="clustered"/>
        <c:varyColors val="0"/>
        <c:ser>
          <c:idx val="0"/>
          <c:order val="0"/>
          <c:tx>
            <c:strRef>
              <c:f>'Wiley Papers vs Citations'!$B$31</c:f>
              <c:strCache>
                <c:ptCount val="1"/>
                <c:pt idx="0">
                  <c:v>Wiley Article Share</c:v>
                </c:pt>
              </c:strCache>
            </c:strRef>
          </c:tx>
          <c:invertIfNegative val="0"/>
          <c:cat>
            <c:strRef>
              <c:f>'Wiley Papers vs Citations'!$A$32:$A$51</c:f>
              <c:strCache>
                <c:ptCount val="20"/>
                <c:pt idx="0">
                  <c:v>CHEMISTRY, PHYSICAL</c:v>
                </c:pt>
                <c:pt idx="1">
                  <c:v>MATERIALS SCIENCE, MULTIDISCIPLINARY</c:v>
                </c:pt>
                <c:pt idx="2">
                  <c:v>CHEMISTRY, MULTIDISCIPLINARY</c:v>
                </c:pt>
                <c:pt idx="3">
                  <c:v>BIOCHEMISTRY &amp; MOLECULAR BIOLOGY</c:v>
                </c:pt>
                <c:pt idx="4">
                  <c:v>CHEMISTRY, ANALYTICAL</c:v>
                </c:pt>
                <c:pt idx="5">
                  <c:v>PHYSICS, APPLIED</c:v>
                </c:pt>
                <c:pt idx="6">
                  <c:v>PLANT SCIENCES</c:v>
                </c:pt>
                <c:pt idx="7">
                  <c:v>MATHEMATICS, APPLIED</c:v>
                </c:pt>
                <c:pt idx="8">
                  <c:v>MATHEMATICS</c:v>
                </c:pt>
                <c:pt idx="9">
                  <c:v>ENVIRONMENTAL SCIENCES</c:v>
                </c:pt>
                <c:pt idx="10">
                  <c:v>MULTIDISCIPLINARY SCIENCES</c:v>
                </c:pt>
                <c:pt idx="11">
                  <c:v>NEUROSCIENCES</c:v>
                </c:pt>
                <c:pt idx="12">
                  <c:v>PHYSICS, MULTIDISCIPLINARY</c:v>
                </c:pt>
                <c:pt idx="13">
                  <c:v>ASTRONOMY &amp; ASTROPHYSICS</c:v>
                </c:pt>
                <c:pt idx="14">
                  <c:v>PHYSICS, CONDENSED MATTER</c:v>
                </c:pt>
                <c:pt idx="15">
                  <c:v>PHYSICS, PARTICLES &amp; FIELDS</c:v>
                </c:pt>
                <c:pt idx="16">
                  <c:v>ENGINEERING, ELECTRICAL &amp; ELECTRONIC</c:v>
                </c:pt>
                <c:pt idx="17">
                  <c:v>ONCOLOGY</c:v>
                </c:pt>
                <c:pt idx="18">
                  <c:v>PHYSICS, ATOMIC, MOLECULAR &amp; CHEMICAL</c:v>
                </c:pt>
                <c:pt idx="19">
                  <c:v>SURGERY</c:v>
                </c:pt>
              </c:strCache>
            </c:strRef>
          </c:cat>
          <c:val>
            <c:numRef>
              <c:f>'Wiley Papers vs Citations'!$B$32:$B$51</c:f>
              <c:numCache>
                <c:formatCode>0%</c:formatCode>
                <c:ptCount val="20"/>
                <c:pt idx="0">
                  <c:v>5.8201058201058198E-2</c:v>
                </c:pt>
                <c:pt idx="1">
                  <c:v>3.0710172744721688E-2</c:v>
                </c:pt>
                <c:pt idx="2">
                  <c:v>0.14653465346534653</c:v>
                </c:pt>
                <c:pt idx="3">
                  <c:v>0.1407035175879397</c:v>
                </c:pt>
                <c:pt idx="4">
                  <c:v>0.23195876288659795</c:v>
                </c:pt>
                <c:pt idx="5">
                  <c:v>4.4619422572178477E-2</c:v>
                </c:pt>
                <c:pt idx="6">
                  <c:v>0.2103825136612022</c:v>
                </c:pt>
                <c:pt idx="7">
                  <c:v>3.8461538461538464E-2</c:v>
                </c:pt>
                <c:pt idx="8">
                  <c:v>3.8834951456310676E-2</c:v>
                </c:pt>
                <c:pt idx="9">
                  <c:v>4.5296167247386762E-2</c:v>
                </c:pt>
                <c:pt idx="10">
                  <c:v>0</c:v>
                </c:pt>
                <c:pt idx="11">
                  <c:v>4.2704626334519574E-2</c:v>
                </c:pt>
                <c:pt idx="12">
                  <c:v>1.5037593984962405E-2</c:v>
                </c:pt>
                <c:pt idx="13">
                  <c:v>6.0836501901140684E-2</c:v>
                </c:pt>
                <c:pt idx="14">
                  <c:v>0.12595419847328243</c:v>
                </c:pt>
                <c:pt idx="15">
                  <c:v>0</c:v>
                </c:pt>
                <c:pt idx="16">
                  <c:v>3.8461538461538464E-2</c:v>
                </c:pt>
                <c:pt idx="17">
                  <c:v>8.5972850678733032E-2</c:v>
                </c:pt>
                <c:pt idx="18">
                  <c:v>3.7383177570093455E-2</c:v>
                </c:pt>
                <c:pt idx="19">
                  <c:v>7.6555023923444973E-2</c:v>
                </c:pt>
              </c:numCache>
            </c:numRef>
          </c:val>
        </c:ser>
        <c:ser>
          <c:idx val="1"/>
          <c:order val="1"/>
          <c:tx>
            <c:strRef>
              <c:f>'Wiley Papers vs Citations'!$C$31</c:f>
              <c:strCache>
                <c:ptCount val="1"/>
                <c:pt idx="0">
                  <c:v>Wiley Share of Citations</c:v>
                </c:pt>
              </c:strCache>
            </c:strRef>
          </c:tx>
          <c:invertIfNegative val="0"/>
          <c:cat>
            <c:strRef>
              <c:f>'Wiley Papers vs Citations'!$A$32:$A$51</c:f>
              <c:strCache>
                <c:ptCount val="20"/>
                <c:pt idx="0">
                  <c:v>CHEMISTRY, PHYSICAL</c:v>
                </c:pt>
                <c:pt idx="1">
                  <c:v>MATERIALS SCIENCE, MULTIDISCIPLINARY</c:v>
                </c:pt>
                <c:pt idx="2">
                  <c:v>CHEMISTRY, MULTIDISCIPLINARY</c:v>
                </c:pt>
                <c:pt idx="3">
                  <c:v>BIOCHEMISTRY &amp; MOLECULAR BIOLOGY</c:v>
                </c:pt>
                <c:pt idx="4">
                  <c:v>CHEMISTRY, ANALYTICAL</c:v>
                </c:pt>
                <c:pt idx="5">
                  <c:v>PHYSICS, APPLIED</c:v>
                </c:pt>
                <c:pt idx="6">
                  <c:v>PLANT SCIENCES</c:v>
                </c:pt>
                <c:pt idx="7">
                  <c:v>MATHEMATICS, APPLIED</c:v>
                </c:pt>
                <c:pt idx="8">
                  <c:v>MATHEMATICS</c:v>
                </c:pt>
                <c:pt idx="9">
                  <c:v>ENVIRONMENTAL SCIENCES</c:v>
                </c:pt>
                <c:pt idx="10">
                  <c:v>MULTIDISCIPLINARY SCIENCES</c:v>
                </c:pt>
                <c:pt idx="11">
                  <c:v>NEUROSCIENCES</c:v>
                </c:pt>
                <c:pt idx="12">
                  <c:v>PHYSICS, MULTIDISCIPLINARY</c:v>
                </c:pt>
                <c:pt idx="13">
                  <c:v>ASTRONOMY &amp; ASTROPHYSICS</c:v>
                </c:pt>
                <c:pt idx="14">
                  <c:v>PHYSICS, CONDENSED MATTER</c:v>
                </c:pt>
                <c:pt idx="15">
                  <c:v>PHYSICS, PARTICLES &amp; FIELDS</c:v>
                </c:pt>
                <c:pt idx="16">
                  <c:v>ENGINEERING, ELECTRICAL &amp; ELECTRONIC</c:v>
                </c:pt>
                <c:pt idx="17">
                  <c:v>ONCOLOGY</c:v>
                </c:pt>
                <c:pt idx="18">
                  <c:v>PHYSICS, ATOMIC, MOLECULAR &amp; CHEMICAL</c:v>
                </c:pt>
                <c:pt idx="19">
                  <c:v>SURGERY</c:v>
                </c:pt>
              </c:strCache>
            </c:strRef>
          </c:cat>
          <c:val>
            <c:numRef>
              <c:f>'Wiley Papers vs Citations'!$C$32:$C$51</c:f>
              <c:numCache>
                <c:formatCode>0%</c:formatCode>
                <c:ptCount val="20"/>
                <c:pt idx="0">
                  <c:v>6.7159277504105094E-2</c:v>
                </c:pt>
                <c:pt idx="1">
                  <c:v>5.1653339096606875E-2</c:v>
                </c:pt>
                <c:pt idx="2">
                  <c:v>0.2240824211204121</c:v>
                </c:pt>
                <c:pt idx="3">
                  <c:v>0.10211591536338546</c:v>
                </c:pt>
                <c:pt idx="4">
                  <c:v>0.26738270209157716</c:v>
                </c:pt>
                <c:pt idx="5">
                  <c:v>0.12143407864302236</c:v>
                </c:pt>
                <c:pt idx="6">
                  <c:v>0.24059293044469784</c:v>
                </c:pt>
                <c:pt idx="7">
                  <c:v>3.4648700673724733E-2</c:v>
                </c:pt>
                <c:pt idx="8">
                  <c:v>6.2334217506631297E-2</c:v>
                </c:pt>
                <c:pt idx="9">
                  <c:v>7.5897435897435903E-2</c:v>
                </c:pt>
                <c:pt idx="10">
                  <c:v>1.4224751066856331E-3</c:v>
                </c:pt>
                <c:pt idx="11">
                  <c:v>0.28255867464335022</c:v>
                </c:pt>
                <c:pt idx="12">
                  <c:v>6.7716268833587271E-4</c:v>
                </c:pt>
                <c:pt idx="13">
                  <c:v>6.0126582278481014E-2</c:v>
                </c:pt>
                <c:pt idx="14">
                  <c:v>0.14208333333333334</c:v>
                </c:pt>
                <c:pt idx="15">
                  <c:v>0</c:v>
                </c:pt>
                <c:pt idx="16">
                  <c:v>3.5560344827586209E-2</c:v>
                </c:pt>
                <c:pt idx="17">
                  <c:v>8.8281007149518184E-2</c:v>
                </c:pt>
                <c:pt idx="18">
                  <c:v>4.9457177322074788E-2</c:v>
                </c:pt>
                <c:pt idx="19">
                  <c:v>0.1760644418872267</c:v>
                </c:pt>
              </c:numCache>
            </c:numRef>
          </c:val>
        </c:ser>
        <c:dLbls>
          <c:showLegendKey val="0"/>
          <c:showVal val="0"/>
          <c:showCatName val="0"/>
          <c:showSerName val="0"/>
          <c:showPercent val="0"/>
          <c:showBubbleSize val="0"/>
        </c:dLbls>
        <c:gapWidth val="150"/>
        <c:axId val="91302912"/>
        <c:axId val="91308800"/>
      </c:barChart>
      <c:catAx>
        <c:axId val="91302912"/>
        <c:scaling>
          <c:orientation val="minMax"/>
        </c:scaling>
        <c:delete val="0"/>
        <c:axPos val="l"/>
        <c:numFmt formatCode="General" sourceLinked="1"/>
        <c:majorTickMark val="out"/>
        <c:minorTickMark val="none"/>
        <c:tickLblPos val="nextTo"/>
        <c:crossAx val="91308800"/>
        <c:crosses val="autoZero"/>
        <c:auto val="1"/>
        <c:lblAlgn val="ctr"/>
        <c:lblOffset val="100"/>
        <c:noMultiLvlLbl val="0"/>
      </c:catAx>
      <c:valAx>
        <c:axId val="91308800"/>
        <c:scaling>
          <c:orientation val="minMax"/>
        </c:scaling>
        <c:delete val="0"/>
        <c:axPos val="b"/>
        <c:majorGridlines/>
        <c:numFmt formatCode="0%" sourceLinked="1"/>
        <c:majorTickMark val="out"/>
        <c:minorTickMark val="none"/>
        <c:tickLblPos val="nextTo"/>
        <c:crossAx val="91302912"/>
        <c:crosses val="autoZero"/>
        <c:crossBetween val="between"/>
      </c:valAx>
    </c:plotArea>
    <c:legend>
      <c:legendPos val="b"/>
      <c:layout/>
      <c:overlay val="0"/>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1B6F99-CD99-4B66-999F-1905A182A78F}" type="datetimeFigureOut">
              <a:rPr lang="en-US" smtClean="0"/>
              <a:t>10/1/2015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4D775C-9A04-4779-AD2B-7977B8B355BE}" type="slidenum">
              <a:rPr lang="en-US" smtClean="0"/>
              <a:t>‹#›</a:t>
            </a:fld>
            <a:endParaRPr lang="en-US"/>
          </a:p>
        </p:txBody>
      </p:sp>
    </p:spTree>
    <p:extLst>
      <p:ext uri="{BB962C8B-B14F-4D97-AF65-F5344CB8AC3E}">
        <p14:creationId xmlns:p14="http://schemas.microsoft.com/office/powerpoint/2010/main" val="3872231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smtClean="0"/>
              <a:t>Welcome to today’s publishing event at XXXXX</a:t>
            </a:r>
          </a:p>
          <a:p>
            <a:endParaRPr lang="en-GB" altLang="en-US" dirty="0" smtClean="0"/>
          </a:p>
          <a:p>
            <a:r>
              <a:rPr lang="en-GB" altLang="en-US" dirty="0" smtClean="0"/>
              <a:t>Please note that any presentations from today will be made available for you to download.  As long you registered with us, we will be sending a link to you from where you can download copies of all today’s slide decks. </a:t>
            </a:r>
            <a:endParaRPr lang="en-US" altLang="en-US" dirty="0" smtClean="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CDEFEFD5-040C-4268-AECD-3583434F84A8}" type="slidenum">
              <a:rPr lang="en-GB" altLang="en-US">
                <a:solidFill>
                  <a:prstClr val="black"/>
                </a:solidFill>
              </a:rPr>
              <a:pPr eaLnBrk="1" hangingPunct="1"/>
              <a:t>1</a:t>
            </a:fld>
            <a:endParaRPr lang="en-GB" alt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Our digital output through WOL delivers a blend of 1,500 journals, 16,000+ books, and 130+ reference works and 11 databases (</a:t>
            </a:r>
            <a:r>
              <a:rPr lang="en-GB" altLang="en-US" smtClean="0">
                <a:solidFill>
                  <a:srgbClr val="10253F"/>
                </a:solidFill>
              </a:rPr>
              <a:t>chemistry &amp; evidence based medicine)</a:t>
            </a:r>
            <a:r>
              <a:rPr lang="en-GB" altLang="en-US" smtClean="0"/>
              <a:t>. </a:t>
            </a:r>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7544B4BA-ED2D-4CA0-9321-01BAF7D86BF3}" type="slidenum">
              <a:rPr lang="en-US" altLang="en-US" smtClean="0">
                <a:solidFill>
                  <a:srgbClr val="000000"/>
                </a:solidFill>
              </a:rPr>
              <a:pPr eaLnBrk="1" hangingPunct="1"/>
              <a:t>12</a:t>
            </a:fld>
            <a:endParaRPr lang="en-US" altLang="en-US" smtClean="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z="1600" dirty="0" smtClean="0"/>
              <a:t>The impact factor was first applied in the 60’s and was used to measure the relative influence of molecular biology and biochemistry journals.</a:t>
            </a:r>
          </a:p>
          <a:p>
            <a:endParaRPr lang="en-GB" altLang="en-US" sz="1600" b="1" dirty="0" smtClean="0"/>
          </a:p>
          <a:p>
            <a:r>
              <a:rPr lang="en-GB" altLang="en-US" sz="1600" dirty="0" smtClean="0"/>
              <a:t>Today impact factors from Thomson Reuters’ Journal Citation Report are the globally recognised measure for the quality of journals</a:t>
            </a:r>
          </a:p>
          <a:p>
            <a:endParaRPr lang="en-GB" altLang="en-US" sz="1600" b="1" dirty="0" smtClean="0"/>
          </a:p>
          <a:p>
            <a:r>
              <a:rPr lang="en-GB" altLang="en-US" sz="1600" b="1" dirty="0" smtClean="0"/>
              <a:t>1,202</a:t>
            </a:r>
            <a:r>
              <a:rPr lang="en-GB" altLang="en-US" dirty="0" smtClean="0"/>
              <a:t> journals indexed  </a:t>
            </a:r>
            <a:r>
              <a:rPr lang="en-GB" altLang="en-US" b="1" dirty="0" smtClean="0"/>
              <a:t>Wiley #3</a:t>
            </a:r>
          </a:p>
          <a:p>
            <a:r>
              <a:rPr lang="en-GB" altLang="en-US" sz="1600" b="1" dirty="0" smtClean="0"/>
              <a:t>137,526</a:t>
            </a:r>
            <a:r>
              <a:rPr lang="en-GB" altLang="en-US" dirty="0" smtClean="0"/>
              <a:t> articles indexed </a:t>
            </a:r>
            <a:r>
              <a:rPr lang="en-GB" altLang="en-US" b="1" dirty="0" smtClean="0"/>
              <a:t>Wiley #3</a:t>
            </a:r>
          </a:p>
          <a:p>
            <a:r>
              <a:rPr lang="en-GB" altLang="en-US" sz="1600" b="1" dirty="0" smtClean="0"/>
              <a:t>5,435,025</a:t>
            </a:r>
            <a:r>
              <a:rPr lang="en-GB" altLang="en-US" dirty="0" smtClean="0"/>
              <a:t> citations to Wiley titles </a:t>
            </a:r>
            <a:r>
              <a:rPr lang="en-GB" altLang="en-US" b="1" dirty="0" smtClean="0"/>
              <a:t>Wiley#2</a:t>
            </a:r>
          </a:p>
          <a:p>
            <a:pPr eaLnBrk="1" hangingPunct="1">
              <a:spcBef>
                <a:spcPct val="0"/>
              </a:spcBef>
            </a:pPr>
            <a:r>
              <a:rPr lang="en-GB" altLang="en-US" sz="2800" b="1" dirty="0" smtClean="0"/>
              <a:t>#1 </a:t>
            </a:r>
            <a:r>
              <a:rPr lang="en-GB" altLang="en-US" dirty="0" smtClean="0"/>
              <a:t>in 29 JCR categories</a:t>
            </a:r>
          </a:p>
          <a:p>
            <a:endParaRPr lang="en-GB" altLang="en-US" b="1" dirty="0" smtClean="0"/>
          </a:p>
          <a:p>
            <a:endParaRPr lang="en-GB" altLang="en-US" b="1" dirty="0" smtClean="0"/>
          </a:p>
          <a:p>
            <a:r>
              <a:rPr lang="en-GB" altLang="en-US" b="1" dirty="0" smtClean="0"/>
              <a:t>Wiley </a:t>
            </a:r>
            <a:r>
              <a:rPr lang="en-GB" altLang="en-US" dirty="0" smtClean="0"/>
              <a:t>makes up </a:t>
            </a:r>
            <a:r>
              <a:rPr lang="en-GB" altLang="en-US" b="1" dirty="0" smtClean="0"/>
              <a:t>more than 10% </a:t>
            </a:r>
            <a:r>
              <a:rPr lang="en-GB" altLang="en-US" dirty="0" smtClean="0"/>
              <a:t>of </a:t>
            </a:r>
            <a:r>
              <a:rPr lang="en-GB" altLang="en-US" b="1" dirty="0" smtClean="0"/>
              <a:t>the latest JCR </a:t>
            </a:r>
            <a:r>
              <a:rPr lang="en-GB" altLang="en-US" dirty="0" smtClean="0"/>
              <a:t>in terms of journals and articles indexed and citations to our content.</a:t>
            </a:r>
          </a:p>
          <a:p>
            <a:endParaRPr lang="en-US" altLang="en-US" dirty="0" smtClean="0"/>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C09B32D7-A7EC-4C7A-BE4A-C0C6F02A4710}" type="slidenum">
              <a:rPr lang="en-US" altLang="en-US" smtClean="0"/>
              <a:pPr eaLnBrk="1" hangingPunct="1"/>
              <a:t>13</a:t>
            </a:fld>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GB" b="1" i="1" dirty="0" smtClean="0"/>
              <a:t>CA – A Cancer Journal for Clinicians</a:t>
            </a:r>
            <a:r>
              <a:rPr lang="en-GB" dirty="0" smtClean="0"/>
              <a:t>, has the highest IF in the JCR with an IF of 153.459 with 0% self-citation!  </a:t>
            </a:r>
            <a:r>
              <a:rPr lang="en-GB" sz="1050" dirty="0" smtClean="0"/>
              <a:t>(more than 100 points above the 2nd ranked title New England Journal of Medicine).</a:t>
            </a:r>
          </a:p>
          <a:p>
            <a:pPr algn="ctr">
              <a:buFont typeface="Arial" charset="0"/>
              <a:buNone/>
              <a:defRPr/>
            </a:pPr>
            <a:endParaRPr lang="en-GB" sz="1800" dirty="0" smtClean="0"/>
          </a:p>
          <a:p>
            <a:pPr algn="ctr">
              <a:buFont typeface="Arial" charset="0"/>
              <a:buNone/>
              <a:defRPr/>
            </a:pPr>
            <a:r>
              <a:rPr lang="en-GB" dirty="0" smtClean="0"/>
              <a:t>Still the only journal with an impact factor of more than 100</a:t>
            </a:r>
            <a:endParaRPr lang="en-GB" sz="1400" dirty="0" smtClean="0"/>
          </a:p>
          <a:p>
            <a:pPr>
              <a:defRPr/>
            </a:pPr>
            <a:endParaRPr lang="en-GB" dirty="0" smtClean="0"/>
          </a:p>
          <a:p>
            <a:pPr>
              <a:defRPr/>
            </a:pPr>
            <a:endParaRPr lang="en-GB" dirty="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56A89681-1968-48B9-8C13-8BE84106A460}" type="slidenum">
              <a:rPr lang="en-US" altLang="en-US" smtClean="0">
                <a:solidFill>
                  <a:srgbClr val="000000"/>
                </a:solidFill>
              </a:rPr>
              <a:pPr eaLnBrk="1" hangingPunct="1"/>
              <a:t>14</a:t>
            </a:fld>
            <a:endParaRPr lang="en-US" altLang="en-US" smtClean="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Anthropology is especially high because of the high number of papers from the journal of the Croatian Anthropological Society (Collegium Anthropologicum) which is why they are fourth largest ‘publisher’ in slide 25.  Aside from that we can see that top subject area are in the sciences.  (Branka, Wiley is not prolific in Physics as other subject areas which is why there are no papers).</a:t>
            </a:r>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38F94B0C-5988-4C6A-9CB4-B092F50C123E}" type="slidenum">
              <a:rPr lang="en-US" altLang="en-US" smtClean="0">
                <a:latin typeface="Arial" pitchFamily="34" charset="0"/>
              </a:rPr>
              <a:pPr eaLnBrk="1" hangingPunct="1">
                <a:spcBef>
                  <a:spcPct val="0"/>
                </a:spcBef>
              </a:pPr>
              <a:t>17</a:t>
            </a:fld>
            <a:endParaRPr lang="en-US" altLang="en-US"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GB" altLang="en-US" smtClean="0"/>
              <a:t>Wiley’s share of citations is greater than its share of articles</a:t>
            </a:r>
          </a:p>
          <a:p>
            <a:pPr>
              <a:buFontTx/>
              <a:buChar char="•"/>
            </a:pPr>
            <a:r>
              <a:rPr lang="en-GB" altLang="en-US" smtClean="0"/>
              <a:t>This demonstrates the overall citability of the Wiley portfolio together with our breadth of discipline coverage</a:t>
            </a:r>
            <a:r>
              <a:rPr lang="en-GB" altLang="en-US" sz="1400" smtClean="0"/>
              <a:t>.</a:t>
            </a:r>
          </a:p>
          <a:p>
            <a:endParaRPr lang="en-GB" altLang="en-US" smtClean="0"/>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5257261B-1A79-4036-918C-7A9AFCB5A196}" type="slidenum">
              <a:rPr lang="en-US" altLang="en-US" smtClean="0">
                <a:latin typeface="Arial" pitchFamily="34" charset="0"/>
              </a:rPr>
              <a:pPr eaLnBrk="1" hangingPunct="1">
                <a:spcBef>
                  <a:spcPct val="0"/>
                </a:spcBef>
              </a:pPr>
              <a:t>19</a:t>
            </a:fld>
            <a:endParaRPr lang="en-US" altLang="en-U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Not only does Wiley lead the way in terms of publishing output, we are also at the forefront when it comes to innovations in journal deployment…</a:t>
            </a:r>
          </a:p>
          <a:p>
            <a:pPr eaLnBrk="1" hangingPunct="1">
              <a:spcBef>
                <a:spcPct val="0"/>
              </a:spcBef>
            </a:pPr>
            <a:endParaRPr lang="en-GB" altLang="en-US" b="1" smtClean="0"/>
          </a:p>
          <a:p>
            <a:endParaRPr lang="en-US" altLang="en-US"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3550E337-1611-42C0-8A68-F72097C04F56}" type="slidenum">
              <a:rPr lang="en-GB" altLang="en-US" smtClean="0"/>
              <a:pPr eaLnBrk="1" hangingPunct="1"/>
              <a:t>21</a:t>
            </a:fld>
            <a:endParaRPr lang="en-GB"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GB" dirty="0" smtClean="0"/>
              <a:t>There are currently 4 major journal initiatives that are underway at Wiley:</a:t>
            </a:r>
          </a:p>
          <a:p>
            <a:pPr eaLnBrk="1" fontAlgn="auto" hangingPunct="1">
              <a:spcBef>
                <a:spcPts val="0"/>
              </a:spcBef>
              <a:spcAft>
                <a:spcPts val="0"/>
              </a:spcAft>
              <a:defRPr/>
            </a:pPr>
            <a:endParaRPr lang="en-GB" dirty="0" smtClean="0"/>
          </a:p>
          <a:p>
            <a:pPr marL="228600" indent="-228600" eaLnBrk="1" fontAlgn="auto" hangingPunct="1">
              <a:spcBef>
                <a:spcPts val="0"/>
              </a:spcBef>
              <a:spcAft>
                <a:spcPts val="0"/>
              </a:spcAft>
              <a:buFont typeface="+mj-lt"/>
              <a:buAutoNum type="arabicPeriod"/>
              <a:defRPr/>
            </a:pPr>
            <a:r>
              <a:rPr lang="en-GB" dirty="0" smtClean="0"/>
              <a:t>Anywhere Article – the new version of the HTML article</a:t>
            </a:r>
          </a:p>
          <a:p>
            <a:pPr marL="228600" indent="-228600" eaLnBrk="1" fontAlgn="auto" hangingPunct="1">
              <a:spcBef>
                <a:spcPts val="0"/>
              </a:spcBef>
              <a:spcAft>
                <a:spcPts val="0"/>
              </a:spcAft>
              <a:buFont typeface="+mj-lt"/>
              <a:buAutoNum type="arabicPeriod"/>
              <a:defRPr/>
            </a:pPr>
            <a:r>
              <a:rPr lang="en-GB" dirty="0" err="1" smtClean="0"/>
              <a:t>Readcube</a:t>
            </a:r>
            <a:r>
              <a:rPr lang="en-GB" dirty="0" smtClean="0"/>
              <a:t> – the enhanced journal PDF format</a:t>
            </a:r>
          </a:p>
          <a:p>
            <a:pPr marL="228600" indent="-228600" eaLnBrk="1" fontAlgn="auto" hangingPunct="1">
              <a:spcBef>
                <a:spcPts val="0"/>
              </a:spcBef>
              <a:spcAft>
                <a:spcPts val="0"/>
              </a:spcAft>
              <a:buFont typeface="+mj-lt"/>
              <a:buAutoNum type="arabicPeriod"/>
              <a:defRPr/>
            </a:pPr>
            <a:r>
              <a:rPr lang="en-GB" dirty="0" err="1" smtClean="0"/>
              <a:t>Altmetric</a:t>
            </a:r>
            <a:r>
              <a:rPr lang="en-GB" dirty="0" smtClean="0"/>
              <a:t> – a new system for measuring the impact of journal articles </a:t>
            </a:r>
            <a:r>
              <a:rPr lang="en-GB" b="1" dirty="0" smtClean="0"/>
              <a:t>(Jill will present this later on)</a:t>
            </a:r>
          </a:p>
          <a:p>
            <a:pPr marL="228600" indent="-228600" eaLnBrk="1" fontAlgn="auto" hangingPunct="1">
              <a:spcBef>
                <a:spcPts val="0"/>
              </a:spcBef>
              <a:spcAft>
                <a:spcPts val="0"/>
              </a:spcAft>
              <a:buFont typeface="+mj-lt"/>
              <a:buAutoNum type="arabicPeriod"/>
              <a:defRPr/>
            </a:pPr>
            <a:r>
              <a:rPr lang="en-GB" dirty="0" smtClean="0"/>
              <a:t>Journal Apps that allow you to read our Journals from your mobile device</a:t>
            </a:r>
            <a:endParaRPr lang="en-US" dirty="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9366667-0562-4E95-86FF-09ED66447334}" type="slidenum">
              <a:rPr lang="en-GB" altLang="en-US" smtClean="0"/>
              <a:pPr eaLnBrk="1" hangingPunct="1"/>
              <a:t>22</a:t>
            </a:fld>
            <a:endParaRPr lang="en-GB"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ea typeface="MS PGothic" pitchFamily="34" charset="-128"/>
              </a:rPr>
              <a:t>The Anywhere Article is the </a:t>
            </a:r>
            <a:r>
              <a:rPr lang="en-GB" altLang="en-US" b="1" smtClean="0">
                <a:ea typeface="MS PGothic" pitchFamily="34" charset="-128"/>
              </a:rPr>
              <a:t>new version of the HTML article</a:t>
            </a:r>
            <a:r>
              <a:rPr lang="en-GB" altLang="en-US" smtClean="0">
                <a:ea typeface="MS PGothic" pitchFamily="34" charset="-128"/>
              </a:rPr>
              <a:t>. </a:t>
            </a:r>
          </a:p>
          <a:p>
            <a:r>
              <a:rPr lang="en-GB" altLang="en-US" smtClean="0">
                <a:ea typeface="MS PGothic" pitchFamily="34" charset="-128"/>
              </a:rPr>
              <a:t>It makes journal content more readable, more portable and more useful.</a:t>
            </a:r>
          </a:p>
          <a:p>
            <a:endParaRPr lang="en-GB" altLang="en-US"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5BEEA3C7-B118-4AAC-ADF0-3F6918F1D692}" type="slidenum">
              <a:rPr lang="en-GB" altLang="en-US" smtClean="0">
                <a:ea typeface="MS PGothic" pitchFamily="34" charset="-128"/>
              </a:rPr>
              <a:pPr eaLnBrk="1" hangingPunct="1"/>
              <a:t>23</a:t>
            </a:fld>
            <a:endParaRPr lang="en-GB" altLang="en-US" smtClean="0">
              <a:ea typeface="MS PGothic"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Play AA promo video</a:t>
            </a: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0D59E99-CBB7-49E5-B3B6-6F745E050D89}" type="slidenum">
              <a:rPr lang="en-GB" altLang="en-US" smtClean="0">
                <a:ea typeface="MS PGothic" pitchFamily="34" charset="-128"/>
              </a:rPr>
              <a:pPr eaLnBrk="1" hangingPunct="1"/>
              <a:t>24</a:t>
            </a:fld>
            <a:endParaRPr lang="en-GB" altLang="en-US" smtClean="0">
              <a:ea typeface="MS PGothic"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Play: ReadCube on Wiley Online Library and Cochrane.mp4</a:t>
            </a:r>
          </a:p>
          <a:p>
            <a:endParaRPr lang="en-US" altLang="en-US" smtClean="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32E2327A-CE62-4F4F-A9BD-F36AE6817CC0}" type="slidenum">
              <a:rPr lang="en-GB" altLang="en-US" smtClean="0"/>
              <a:pPr eaLnBrk="1" hangingPunct="1"/>
              <a:t>25</a:t>
            </a:fld>
            <a:endParaRPr lang="en-GB"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GB" dirty="0" smtClean="0"/>
              <a:t>Three areas that I’m going to go through with you:</a:t>
            </a:r>
          </a:p>
          <a:p>
            <a:pPr>
              <a:defRPr/>
            </a:pPr>
            <a:endParaRPr lang="en-GB" dirty="0" smtClean="0"/>
          </a:p>
          <a:p>
            <a:pPr marL="228600" indent="-228600">
              <a:buFont typeface="+mj-lt"/>
              <a:buAutoNum type="arabicPeriod"/>
              <a:defRPr/>
            </a:pPr>
            <a:r>
              <a:rPr lang="en-GB" b="1" dirty="0" smtClean="0"/>
              <a:t>About Wiley </a:t>
            </a:r>
            <a:r>
              <a:rPr lang="en-GB" dirty="0" smtClean="0"/>
              <a:t>who we are, our strengths and what we publish.  This will help frame the rest of today’s event and really set the context of our organisation and the journals that you may choose to publish with.</a:t>
            </a:r>
          </a:p>
          <a:p>
            <a:pPr marL="228600" indent="-228600">
              <a:buFont typeface="+mj-lt"/>
              <a:buAutoNum type="arabicPeriod"/>
              <a:defRPr/>
            </a:pPr>
            <a:r>
              <a:rPr lang="en-GB" b="1" dirty="0" smtClean="0"/>
              <a:t>Journal Innovations - </a:t>
            </a:r>
            <a:r>
              <a:rPr lang="en-GB" dirty="0" smtClean="0"/>
              <a:t>the way that content is made available has changed dramatically over recent times.  This section will show you how Wiley is transforming the reading experience for journal content</a:t>
            </a:r>
          </a:p>
          <a:p>
            <a:pPr marL="228600" indent="-228600">
              <a:buFont typeface="+mj-lt"/>
              <a:buAutoNum type="arabicPeriod"/>
              <a:defRPr/>
            </a:pPr>
            <a:r>
              <a:rPr lang="en-GB" b="1" dirty="0" smtClean="0"/>
              <a:t>Your consortium profile</a:t>
            </a: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95E191F-0760-4DCD-B255-86651639FA8F}" type="slidenum">
              <a:rPr lang="en-GB" altLang="en-US" smtClean="0"/>
              <a:pPr eaLnBrk="1" hangingPunct="1"/>
              <a:t>2</a:t>
            </a:fld>
            <a:endParaRPr lang="en-GB"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You can also find 220 Wiley Journals as Apps on the Apple newsstand.</a:t>
            </a:r>
          </a:p>
          <a:p>
            <a:endParaRPr lang="en-GB" altLang="en-US" smtClean="0"/>
          </a:p>
          <a:p>
            <a:pPr eaLnBrk="1" hangingPunct="1">
              <a:spcBef>
                <a:spcPct val="0"/>
              </a:spcBef>
            </a:pPr>
            <a:r>
              <a:rPr lang="en-GB" altLang="en-US" smtClean="0">
                <a:solidFill>
                  <a:srgbClr val="120C40"/>
                </a:solidFill>
              </a:rPr>
              <a:t>To take advantage of your institutional subscription, you must create a personal ID  on Wiley Online Library, then activate “roaming access”</a:t>
            </a:r>
          </a:p>
          <a:p>
            <a:endParaRPr lang="en-GB" altLang="en-US" smtClean="0"/>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E313D20F-7FF4-4DD1-B59A-4507894BD689}" type="slidenum">
              <a:rPr lang="en-US" altLang="en-US" smtClean="0">
                <a:solidFill>
                  <a:srgbClr val="000000"/>
                </a:solidFill>
              </a:rPr>
              <a:pPr eaLnBrk="1" hangingPunct="1"/>
              <a:t>27</a:t>
            </a:fld>
            <a:endParaRPr lang="en-US" altLang="en-US" smtClean="0">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D926AEC-1A2F-4FBF-BC92-81593215E6D9}" type="slidenum">
              <a:rPr lang="en-US" smtClean="0"/>
              <a:pPr>
                <a:defRPr/>
              </a:pPr>
              <a:t>28</a:t>
            </a:fld>
            <a:endParaRPr lang="en-US"/>
          </a:p>
        </p:txBody>
      </p:sp>
    </p:spTree>
    <p:extLst>
      <p:ext uri="{BB962C8B-B14F-4D97-AF65-F5344CB8AC3E}">
        <p14:creationId xmlns:p14="http://schemas.microsoft.com/office/powerpoint/2010/main" val="35636567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D926AEC-1A2F-4FBF-BC92-81593215E6D9}" type="slidenum">
              <a:rPr lang="en-US" smtClean="0"/>
              <a:pPr>
                <a:defRPr/>
              </a:pPr>
              <a:t>29</a:t>
            </a:fld>
            <a:endParaRPr lang="en-US"/>
          </a:p>
        </p:txBody>
      </p:sp>
    </p:spTree>
    <p:extLst>
      <p:ext uri="{BB962C8B-B14F-4D97-AF65-F5344CB8AC3E}">
        <p14:creationId xmlns:p14="http://schemas.microsoft.com/office/powerpoint/2010/main" val="25403588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Every year hundreds of papers are rejected due to English language editing requirements. At Wiley we know that language shouldn’t be a barrier to getting your quality research published. </a:t>
            </a:r>
          </a:p>
          <a:p>
            <a:r>
              <a:rPr lang="en-US" dirty="0" smtClean="0">
                <a:effectLst/>
              </a:rPr>
              <a:t>With Wiley Editing Services it needn’t be. We have hundreds of specialist researchers ready to edit your paper, all native language English speakers, with a minimum of Masters level education, at the most respected US and Ivy League Universities.</a:t>
            </a:r>
          </a:p>
          <a:p>
            <a:r>
              <a:rPr lang="en-US" dirty="0" smtClean="0">
                <a:effectLst/>
              </a:rPr>
              <a:t/>
            </a:r>
            <a:br>
              <a:rPr lang="en-US" dirty="0" smtClean="0">
                <a:effectLst/>
              </a:rPr>
            </a:br>
            <a:r>
              <a:rPr lang="en-US" dirty="0" smtClean="0">
                <a:effectLst/>
              </a:rPr>
              <a:t>It couldn’t be simpler – just submit your manuscript, decide how quickly you need the work done, and we will do the rest.</a:t>
            </a:r>
          </a:p>
          <a:p>
            <a:endParaRPr lang="en-GB" dirty="0"/>
          </a:p>
        </p:txBody>
      </p:sp>
      <p:sp>
        <p:nvSpPr>
          <p:cNvPr id="4" name="Slide Number Placeholder 3"/>
          <p:cNvSpPr>
            <a:spLocks noGrp="1"/>
          </p:cNvSpPr>
          <p:nvPr>
            <p:ph type="sldNum" sz="quarter" idx="10"/>
          </p:nvPr>
        </p:nvSpPr>
        <p:spPr/>
        <p:txBody>
          <a:bodyPr/>
          <a:lstStyle/>
          <a:p>
            <a:fld id="{EB3F6811-34FC-4D53-8721-9AEDE5371374}" type="slidenum">
              <a:rPr lang="zh-CN" altLang="en-US" smtClean="0">
                <a:solidFill>
                  <a:prstClr val="black"/>
                </a:solidFill>
              </a:rPr>
              <a:pPr/>
              <a:t>30</a:t>
            </a:fld>
            <a:endParaRPr lang="zh-CN" altLang="en-US">
              <a:solidFill>
                <a:prstClr val="black"/>
              </a:solidFill>
            </a:endParaRPr>
          </a:p>
        </p:txBody>
      </p:sp>
    </p:spTree>
    <p:extLst>
      <p:ext uri="{BB962C8B-B14F-4D97-AF65-F5344CB8AC3E}">
        <p14:creationId xmlns:p14="http://schemas.microsoft.com/office/powerpoint/2010/main" val="33359558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For information</a:t>
            </a:r>
            <a:r>
              <a:rPr lang="en-GB" baseline="0" dirty="0" smtClean="0"/>
              <a:t>, in case you come across this on the website. It’s a translation service we currently provide for the most widely spoken languages in the world but if publishing output increases from Czech Republic / Slovakia then something Wiley will consider for future.     </a:t>
            </a:r>
            <a:endParaRPr lang="en-GB" dirty="0"/>
          </a:p>
        </p:txBody>
      </p:sp>
      <p:sp>
        <p:nvSpPr>
          <p:cNvPr id="4" name="Slide Number Placeholder 3"/>
          <p:cNvSpPr>
            <a:spLocks noGrp="1"/>
          </p:cNvSpPr>
          <p:nvPr>
            <p:ph type="sldNum" sz="quarter" idx="10"/>
          </p:nvPr>
        </p:nvSpPr>
        <p:spPr/>
        <p:txBody>
          <a:bodyPr/>
          <a:lstStyle/>
          <a:p>
            <a:pPr>
              <a:defRPr/>
            </a:pPr>
            <a:fld id="{ED926AEC-1A2F-4FBF-BC92-81593215E6D9}" type="slidenum">
              <a:rPr lang="en-US" smtClean="0"/>
              <a:pPr>
                <a:defRPr/>
              </a:pPr>
              <a:t>31</a:t>
            </a:fld>
            <a:endParaRPr lang="en-US"/>
          </a:p>
        </p:txBody>
      </p:sp>
    </p:spTree>
    <p:extLst>
      <p:ext uri="{BB962C8B-B14F-4D97-AF65-F5344CB8AC3E}">
        <p14:creationId xmlns:p14="http://schemas.microsoft.com/office/powerpoint/2010/main" val="20066641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Our skilled formatters will ensure that your manuscript and references are formatted according to the style guide of your target journal. We'll focus on the small details so that you can focus on the big picture. </a:t>
            </a:r>
          </a:p>
          <a:p>
            <a:endParaRPr lang="en-US" i="0" dirty="0" smtClean="0">
              <a:effectLst/>
            </a:endParaRPr>
          </a:p>
          <a:p>
            <a:r>
              <a:rPr lang="en-US" i="0" dirty="0" smtClean="0">
                <a:effectLst/>
              </a:rPr>
              <a:t>Our managing formatters check each manuscript against your journal’s style guide and adjust the citations, references, and layout of the document to the correct conventions. All figures and tables are moved to the correct location in the manuscript, and figure titles and legends are standardized according to your journal's specifications.</a:t>
            </a:r>
          </a:p>
          <a:p>
            <a:r>
              <a:rPr lang="en-US" dirty="0" smtClean="0">
                <a:effectLst/>
              </a:rPr>
              <a:t/>
            </a:r>
            <a:br>
              <a:rPr lang="en-US" dirty="0" smtClean="0">
                <a:effectLst/>
              </a:rPr>
            </a:br>
            <a:endParaRPr lang="en-US" dirty="0">
              <a:effectLst/>
            </a:endParaRPr>
          </a:p>
        </p:txBody>
      </p:sp>
      <p:sp>
        <p:nvSpPr>
          <p:cNvPr id="4" name="Slide Number Placeholder 3"/>
          <p:cNvSpPr>
            <a:spLocks noGrp="1"/>
          </p:cNvSpPr>
          <p:nvPr>
            <p:ph type="sldNum" sz="quarter" idx="10"/>
          </p:nvPr>
        </p:nvSpPr>
        <p:spPr/>
        <p:txBody>
          <a:bodyPr/>
          <a:lstStyle/>
          <a:p>
            <a:fld id="{EB3F6811-34FC-4D53-8721-9AEDE5371374}" type="slidenum">
              <a:rPr lang="zh-CN" altLang="en-US" smtClean="0">
                <a:solidFill>
                  <a:prstClr val="black"/>
                </a:solidFill>
              </a:rPr>
              <a:pPr/>
              <a:t>32</a:t>
            </a:fld>
            <a:endParaRPr lang="zh-CN" altLang="en-US">
              <a:solidFill>
                <a:prstClr val="black"/>
              </a:solidFill>
            </a:endParaRPr>
          </a:p>
        </p:txBody>
      </p:sp>
    </p:spTree>
    <p:extLst>
      <p:ext uri="{BB962C8B-B14F-4D97-AF65-F5344CB8AC3E}">
        <p14:creationId xmlns:p14="http://schemas.microsoft.com/office/powerpoint/2010/main" val="24810627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The impact of your research article can be significantly enhanced with the careful placement of the right graph, illustration, photograph or diagram. However this can be massively time consuming with many journals requesting specific layout and format requirements. With the Wiley Figure Preparation service we provide you with publication ready figure files, set to the correct size, resolution and layout to suit the specific journal you are submitting your research to.</a:t>
            </a:r>
          </a:p>
          <a:p>
            <a:r>
              <a:rPr lang="en-US" dirty="0" smtClean="0">
                <a:effectLst/>
              </a:rPr>
              <a:t/>
            </a:r>
            <a:br>
              <a:rPr lang="en-US" dirty="0" smtClean="0">
                <a:effectLst/>
              </a:rPr>
            </a:br>
            <a:endParaRPr lang="en-GB" dirty="0"/>
          </a:p>
        </p:txBody>
      </p:sp>
      <p:sp>
        <p:nvSpPr>
          <p:cNvPr id="4" name="Slide Number Placeholder 3"/>
          <p:cNvSpPr>
            <a:spLocks noGrp="1"/>
          </p:cNvSpPr>
          <p:nvPr>
            <p:ph type="sldNum" sz="quarter" idx="10"/>
          </p:nvPr>
        </p:nvSpPr>
        <p:spPr/>
        <p:txBody>
          <a:bodyPr/>
          <a:lstStyle/>
          <a:p>
            <a:pPr>
              <a:defRPr/>
            </a:pPr>
            <a:fld id="{ED926AEC-1A2F-4FBF-BC92-81593215E6D9}" type="slidenum">
              <a:rPr lang="en-US" smtClean="0"/>
              <a:pPr>
                <a:defRPr/>
              </a:pPr>
              <a:t>33</a:t>
            </a:fld>
            <a:endParaRPr lang="en-US"/>
          </a:p>
        </p:txBody>
      </p:sp>
    </p:spTree>
    <p:extLst>
      <p:ext uri="{BB962C8B-B14F-4D97-AF65-F5344CB8AC3E}">
        <p14:creationId xmlns:p14="http://schemas.microsoft.com/office/powerpoint/2010/main" val="40755679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a:t>
            </a:r>
            <a:r>
              <a:rPr lang="en-GB" baseline="0" dirty="0" smtClean="0"/>
              <a:t> check site out for advice and guidance on marketing yourself and your published content.</a:t>
            </a:r>
            <a:endParaRPr lang="en-GB" dirty="0"/>
          </a:p>
        </p:txBody>
      </p:sp>
      <p:sp>
        <p:nvSpPr>
          <p:cNvPr id="4" name="Slide Number Placeholder 3"/>
          <p:cNvSpPr>
            <a:spLocks noGrp="1"/>
          </p:cNvSpPr>
          <p:nvPr>
            <p:ph type="sldNum" sz="quarter" idx="10"/>
          </p:nvPr>
        </p:nvSpPr>
        <p:spPr/>
        <p:txBody>
          <a:bodyPr/>
          <a:lstStyle/>
          <a:p>
            <a:pPr>
              <a:defRPr/>
            </a:pPr>
            <a:fld id="{ED926AEC-1A2F-4FBF-BC92-81593215E6D9}" type="slidenum">
              <a:rPr lang="en-US" smtClean="0"/>
              <a:pPr>
                <a:defRPr/>
              </a:pPr>
              <a:t>34</a:t>
            </a:fld>
            <a:endParaRPr lang="en-US"/>
          </a:p>
        </p:txBody>
      </p:sp>
    </p:spTree>
    <p:extLst>
      <p:ext uri="{BB962C8B-B14F-4D97-AF65-F5344CB8AC3E}">
        <p14:creationId xmlns:p14="http://schemas.microsoft.com/office/powerpoint/2010/main" val="7337463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a:t>
            </a:r>
            <a:r>
              <a:rPr lang="en-US" sz="1200" kern="1200" baseline="0" dirty="0" smtClean="0">
                <a:solidFill>
                  <a:schemeClr val="tx1"/>
                </a:solidFill>
                <a:effectLst/>
                <a:latin typeface="+mn-lt"/>
                <a:ea typeface="+mn-ea"/>
                <a:cs typeface="+mn-cs"/>
              </a:rPr>
              <a:t> site is for journal and book authors. It’s free and you can use it to:</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Track the production status of an accepted article.</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Sign the license agreement for an accepted article.</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Add a second or further article to your profile if you are already registered.</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Gain free subscription access to your published article.</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Nominate up to 10 colleagues for free access to your article (most journals).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Provide your co-authors' e-mail addresses so they can track their articles and receive free subscription access to the final published version.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ED926AEC-1A2F-4FBF-BC92-81593215E6D9}" type="slidenum">
              <a:rPr lang="en-US" smtClean="0"/>
              <a:pPr>
                <a:defRPr/>
              </a:pPr>
              <a:t>35</a:t>
            </a:fld>
            <a:endParaRPr lang="en-US"/>
          </a:p>
        </p:txBody>
      </p:sp>
    </p:spTree>
    <p:extLst>
      <p:ext uri="{BB962C8B-B14F-4D97-AF65-F5344CB8AC3E}">
        <p14:creationId xmlns:p14="http://schemas.microsoft.com/office/powerpoint/2010/main" val="2732493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Wiley has been a valued source of information and understanding for more than </a:t>
            </a:r>
            <a:r>
              <a:rPr lang="en-US" altLang="en-US" b="1" smtClean="0"/>
              <a:t>200 years</a:t>
            </a:r>
            <a:r>
              <a:rPr lang="en-US" altLang="en-US" smtClean="0"/>
              <a:t>. </a:t>
            </a:r>
          </a:p>
          <a:p>
            <a:endParaRPr lang="en-US" altLang="en-US" smtClean="0"/>
          </a:p>
          <a:p>
            <a:r>
              <a:rPr lang="en-US" altLang="en-US" smtClean="0"/>
              <a:t>Our content, products, and services help researchers, professionals, educators and students around the world meet their needs and fulfill their aspirations.</a:t>
            </a:r>
          </a:p>
          <a:p>
            <a:endParaRPr lang="en-US" altLang="en-US" smtClean="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C4935ECE-879B-4773-9477-963F1F9966CD}" type="slidenum">
              <a:rPr lang="en-GB" altLang="en-US" smtClean="0"/>
              <a:pPr eaLnBrk="1" hangingPunct="1"/>
              <a:t>3</a:t>
            </a:fld>
            <a:endParaRPr lang="en-GB"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In 1807, 25-year-old Charles Wiley opened a small printing shop at 6 Reade Street in lower Manhattan, initially printing titles for other publishers and eventually adding financing and distribution to his printing skills to become a full-fledge publisher.</a:t>
            </a:r>
          </a:p>
          <a:p>
            <a:endParaRPr lang="en-GB" altLang="en-US" smtClean="0"/>
          </a:p>
          <a:p>
            <a:r>
              <a:rPr lang="en-GB" altLang="en-US" b="1" smtClean="0"/>
              <a:t>Today, </a:t>
            </a:r>
            <a:r>
              <a:rPr lang="en-GB" altLang="en-US" smtClean="0">
                <a:solidFill>
                  <a:srgbClr val="595959"/>
                </a:solidFill>
                <a:cs typeface="Arial" charset="0"/>
              </a:rPr>
              <a:t>we have evolved from being a provider of content in static form to a provider of dynamic new types of products and </a:t>
            </a:r>
            <a:r>
              <a:rPr lang="en-GB" altLang="en-US" smtClean="0"/>
              <a:t>services.</a:t>
            </a:r>
          </a:p>
          <a:p>
            <a:endParaRPr lang="en-GB" altLang="en-US" smtClean="0"/>
          </a:p>
          <a:p>
            <a:endParaRPr lang="en-GB" altLang="en-US" smtClean="0"/>
          </a:p>
          <a:p>
            <a:endParaRPr lang="en-US" altLang="en-US"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8A34C93-FFA5-48BD-BE34-2D2E50580805}" type="slidenum">
              <a:rPr lang="en-GB" altLang="en-US" smtClean="0"/>
              <a:pPr eaLnBrk="1" hangingPunct="1"/>
              <a:t>4</a:t>
            </a:fld>
            <a:endParaRPr lang="en-GB"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We publish in </a:t>
            </a:r>
            <a:r>
              <a:rPr lang="en-GB" altLang="en-US" b="1" smtClean="0"/>
              <a:t>every </a:t>
            </a:r>
            <a:r>
              <a:rPr lang="en-GB" altLang="en-US" smtClean="0"/>
              <a:t>major academic, scientific and professional field</a:t>
            </a:r>
          </a:p>
          <a:p>
            <a:endParaRPr lang="en-GB" altLang="en-US" smtClean="0"/>
          </a:p>
          <a:p>
            <a:endParaRPr lang="en-GB" altLang="en-US" smtClean="0"/>
          </a:p>
          <a:p>
            <a:r>
              <a:rPr lang="en-GB" altLang="en-US" smtClean="0"/>
              <a:t>Wiley's Global Research business is a provider of content-enabled solutions to improve outcomes in research, education and professional practice, we publish in every major academic, scientific and professional field. </a:t>
            </a:r>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24149AD-6229-4A9F-B389-1A06A47CFDE9}" type="slidenum">
              <a:rPr lang="en-US" altLang="en-US" smtClean="0">
                <a:solidFill>
                  <a:srgbClr val="000000"/>
                </a:solidFill>
              </a:rPr>
              <a:pPr eaLnBrk="1" hangingPunct="1"/>
              <a:t>5</a:t>
            </a:fld>
            <a:endParaRPr lang="en-US" altLang="en-US" smtClean="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We are the World’s Largest Society Publisher:</a:t>
            </a:r>
          </a:p>
          <a:p>
            <a:endParaRPr lang="en-GB" altLang="en-US" smtClean="0"/>
          </a:p>
          <a:p>
            <a:pPr eaLnBrk="1" hangingPunct="1">
              <a:spcBef>
                <a:spcPct val="0"/>
              </a:spcBef>
            </a:pPr>
            <a:r>
              <a:rPr lang="en-GB" altLang="en-US" b="1" smtClean="0"/>
              <a:t>942 societies </a:t>
            </a:r>
            <a:r>
              <a:rPr lang="en-GB" altLang="en-US" smtClean="0"/>
              <a:t>globally partner with Wiley to publish their journals, this on its own equates to a total audience over </a:t>
            </a:r>
            <a:r>
              <a:rPr lang="en-GB" altLang="en-US" b="1" smtClean="0"/>
              <a:t>2 million </a:t>
            </a:r>
            <a:r>
              <a:rPr lang="en-GB" altLang="en-US" smtClean="0"/>
              <a:t>experts in their field</a:t>
            </a:r>
          </a:p>
          <a:p>
            <a:endParaRPr lang="en-US" altLang="en-US" smtClean="0"/>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406514A-BB4B-4CB2-8708-FF80C78A9B6B}" type="slidenum">
              <a:rPr lang="en-GB" altLang="en-US" smtClean="0"/>
              <a:pPr eaLnBrk="1" hangingPunct="1"/>
              <a:t>6</a:t>
            </a:fld>
            <a:endParaRPr lang="en-GB"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A measure of our pedigree is the number of Nobel Prize Winners who have chosen to publish with us.</a:t>
            </a:r>
          </a:p>
          <a:p>
            <a:endParaRPr lang="en-GB" altLang="en-US" smtClean="0"/>
          </a:p>
          <a:p>
            <a:pPr eaLnBrk="1" hangingPunct="1">
              <a:spcBef>
                <a:spcPct val="0"/>
              </a:spcBef>
            </a:pPr>
            <a:r>
              <a:rPr lang="en-GB" altLang="en-US" smtClean="0">
                <a:solidFill>
                  <a:srgbClr val="000000"/>
                </a:solidFill>
              </a:rPr>
              <a:t>Out of 850 Nobel Laureates, more than 460 have published with Wiley.</a:t>
            </a:r>
          </a:p>
          <a:p>
            <a:pPr eaLnBrk="1" hangingPunct="1">
              <a:spcBef>
                <a:spcPct val="0"/>
              </a:spcBef>
            </a:pPr>
            <a:endParaRPr lang="en-GB" altLang="en-US" smtClean="0">
              <a:solidFill>
                <a:srgbClr val="000000"/>
              </a:solidFill>
            </a:endParaRPr>
          </a:p>
          <a:p>
            <a:pPr eaLnBrk="1" hangingPunct="1">
              <a:spcBef>
                <a:spcPct val="0"/>
              </a:spcBef>
            </a:pPr>
            <a:endParaRPr lang="en-GB" altLang="en-US" smtClean="0">
              <a:solidFill>
                <a:srgbClr val="000000"/>
              </a:solidFill>
            </a:endParaRPr>
          </a:p>
          <a:p>
            <a:endParaRPr lang="en-US" altLang="en-US" smtClean="0"/>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A4E6A25-8A82-4FDF-9423-EE3A6B34495E}" type="slidenum">
              <a:rPr lang="en-GB" altLang="en-US" smtClean="0"/>
              <a:pPr eaLnBrk="1" hangingPunct="1"/>
              <a:t>7</a:t>
            </a:fld>
            <a:endParaRPr lang="en-GB"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The home for all of our content is Wiley Online Library.  </a:t>
            </a:r>
          </a:p>
          <a:p>
            <a:endParaRPr lang="en-GB" altLang="en-US" smtClean="0"/>
          </a:p>
          <a:p>
            <a:r>
              <a:rPr lang="en-GB" altLang="en-US" smtClean="0"/>
              <a:t>this world renowned resource contains </a:t>
            </a:r>
            <a:r>
              <a:rPr lang="en-GB" altLang="en-US" b="1" smtClean="0">
                <a:solidFill>
                  <a:srgbClr val="10253F"/>
                </a:solidFill>
              </a:rPr>
              <a:t>5 million </a:t>
            </a:r>
            <a:r>
              <a:rPr lang="en-GB" altLang="en-US" smtClean="0">
                <a:solidFill>
                  <a:srgbClr val="10253F"/>
                </a:solidFill>
              </a:rPr>
              <a:t>peer reviewed research articles and a measure of our engagement with the greatest minds sees </a:t>
            </a:r>
            <a:r>
              <a:rPr lang="en-GB" altLang="en-US" b="1" smtClean="0">
                <a:solidFill>
                  <a:srgbClr val="10253F"/>
                </a:solidFill>
              </a:rPr>
              <a:t>13.5 million </a:t>
            </a:r>
            <a:r>
              <a:rPr lang="en-GB" altLang="en-US" smtClean="0">
                <a:solidFill>
                  <a:srgbClr val="10253F"/>
                </a:solidFill>
              </a:rPr>
              <a:t>unique visitors to our journals each month via wileyonlinelibrary.com</a:t>
            </a:r>
          </a:p>
          <a:p>
            <a:endParaRPr lang="en-US" altLang="en-US" smtClean="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F80F1775-A21E-4EC9-B2D3-D7ACDC049AEF}" type="slidenum">
              <a:rPr lang="en-GB" altLang="en-US" smtClean="0"/>
              <a:pPr eaLnBrk="1" hangingPunct="1"/>
              <a:t>10</a:t>
            </a:fld>
            <a:endParaRPr lang="en-GB"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smtClean="0"/>
              <a:t>Wiley Open Access </a:t>
            </a:r>
            <a:r>
              <a:rPr lang="en-US" altLang="en-US" dirty="0" smtClean="0"/>
              <a:t>is a program of fully open access journals.  All research articles published in Wiley Open Access journals are immediately freely available to read, download and share. </a:t>
            </a:r>
            <a:r>
              <a:rPr lang="en-GB" altLang="en-US" dirty="0" smtClean="0"/>
              <a:t>.e. that we have over 50 fully OA journals </a:t>
            </a:r>
            <a:r>
              <a:rPr lang="en-GB" altLang="en-US" dirty="0" err="1" smtClean="0"/>
              <a:t>etc</a:t>
            </a:r>
            <a:endParaRPr lang="en-GB" altLang="en-US" dirty="0" smtClean="0"/>
          </a:p>
          <a:p>
            <a:endParaRPr lang="en-GB" altLang="en-US" dirty="0" smtClean="0"/>
          </a:p>
          <a:p>
            <a:r>
              <a:rPr lang="en-US" altLang="en-US" b="1" dirty="0" err="1" smtClean="0"/>
              <a:t>OnlineOpen</a:t>
            </a:r>
            <a:r>
              <a:rPr lang="en-US" altLang="en-US" b="1" dirty="0" smtClean="0"/>
              <a:t> </a:t>
            </a:r>
            <a:r>
              <a:rPr lang="en-US" altLang="en-US" dirty="0" smtClean="0"/>
              <a:t>is Wiley's hybrid open access option available on over 1300 journals. </a:t>
            </a:r>
          </a:p>
          <a:p>
            <a:endParaRPr lang="en-US" altLang="en-US" dirty="0" smtClean="0"/>
          </a:p>
          <a:p>
            <a:pPr>
              <a:buFont typeface="Lucida Grande"/>
              <a:buNone/>
            </a:pPr>
            <a:r>
              <a:rPr lang="en-GB" altLang="en-US" dirty="0" smtClean="0"/>
              <a:t>And then move onto how Wiley Supports Institutional Customers:</a:t>
            </a:r>
          </a:p>
          <a:p>
            <a:pPr>
              <a:buFont typeface="Lucida Grande"/>
              <a:buNone/>
            </a:pPr>
            <a:endParaRPr lang="en-GB" altLang="en-US" dirty="0" smtClean="0"/>
          </a:p>
          <a:p>
            <a:pPr>
              <a:buFontTx/>
              <a:buChar char="•"/>
            </a:pPr>
            <a:r>
              <a:rPr lang="en-GB" altLang="en-US" dirty="0" smtClean="0"/>
              <a:t>Wiley Open Access Account</a:t>
            </a:r>
          </a:p>
          <a:p>
            <a:pPr>
              <a:buFontTx/>
              <a:buChar char="•"/>
            </a:pPr>
            <a:r>
              <a:rPr lang="en-GB" altLang="en-US" dirty="0" smtClean="0"/>
              <a:t>Wiley Partner‘s Fee </a:t>
            </a:r>
          </a:p>
          <a:p>
            <a:pPr>
              <a:buFontTx/>
              <a:buChar char="•"/>
            </a:pPr>
            <a:r>
              <a:rPr lang="en-GB" altLang="en-US" dirty="0" smtClean="0"/>
              <a:t>No double-dipping policy</a:t>
            </a:r>
          </a:p>
          <a:p>
            <a:pPr>
              <a:buFontTx/>
              <a:buChar char="•"/>
            </a:pPr>
            <a:r>
              <a:rPr lang="en-GB" altLang="en-US" dirty="0" smtClean="0"/>
              <a:t>Standard self-archiving policy</a:t>
            </a:r>
          </a:p>
          <a:p>
            <a:pPr>
              <a:buFontTx/>
              <a:buChar char="•"/>
            </a:pPr>
            <a:r>
              <a:rPr lang="en-GB" altLang="en-US" dirty="0" smtClean="0"/>
              <a:t>Discoverability</a:t>
            </a:r>
          </a:p>
          <a:p>
            <a:endParaRPr lang="en-GB" altLang="en-US" dirty="0" smtClean="0"/>
          </a:p>
          <a:p>
            <a:endParaRPr lang="en-US" altLang="en-US" dirty="0" smtClean="0"/>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FF7399F9-1418-4D69-81CD-FC2AFB2EBB15}" type="slidenum">
              <a:rPr lang="en-GB" altLang="en-US" smtClean="0"/>
              <a:pPr eaLnBrk="1" hangingPunct="1"/>
              <a:t>11</a:t>
            </a:fld>
            <a:endParaRPr lang="en-GB"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1" descr="Wiley_Logo_0112_k.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97113" y="763588"/>
            <a:ext cx="4551362"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Wiley_Logo_0112_k.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97113" y="763588"/>
            <a:ext cx="4551362"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2" y="3419010"/>
            <a:ext cx="7772400" cy="1470025"/>
          </a:xfrm>
          <a:prstGeom prst="rect">
            <a:avLst/>
          </a:prstGeom>
        </p:spPr>
        <p:txBody>
          <a:bodyPr/>
          <a:lstStyle>
            <a:lvl1pPr>
              <a:defRPr sz="3200" b="1" i="0">
                <a:latin typeface="Arial"/>
              </a:defRPr>
            </a:lvl1pPr>
          </a:lstStyle>
          <a:p>
            <a:r>
              <a:rPr lang="en-US" smtClean="0"/>
              <a:t>Click to edit Master title style</a:t>
            </a:r>
            <a:endParaRPr lang="en-US" dirty="0"/>
          </a:p>
        </p:txBody>
      </p:sp>
    </p:spTree>
    <p:extLst>
      <p:ext uri="{BB962C8B-B14F-4D97-AF65-F5344CB8AC3E}">
        <p14:creationId xmlns:p14="http://schemas.microsoft.com/office/powerpoint/2010/main" val="1749917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288" y="6284913"/>
            <a:ext cx="9144001"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13"/>
          <p:cNvSpPr txBox="1">
            <a:spLocks/>
          </p:cNvSpPr>
          <p:nvPr userDrawn="1"/>
        </p:nvSpPr>
        <p:spPr>
          <a:xfrm>
            <a:off x="3954463" y="6308725"/>
            <a:ext cx="1233487" cy="365125"/>
          </a:xfrm>
          <a:prstGeom prst="rect">
            <a:avLst/>
          </a:prstGeom>
        </p:spPr>
        <p:txBody>
          <a:bodyPr lIns="0" tIns="0" rIns="0" bIns="0"/>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fld id="{C174961E-CB13-41A2-A68F-4FFDB9C6699E}" type="slidenum">
              <a:rPr lang="en-GB" smtClean="0">
                <a:solidFill>
                  <a:prstClr val="black">
                    <a:tint val="75000"/>
                  </a:prstClr>
                </a:solidFill>
              </a:rPr>
              <a:pPr fontAlgn="base">
                <a:spcBef>
                  <a:spcPct val="0"/>
                </a:spcBef>
                <a:spcAft>
                  <a:spcPct val="0"/>
                </a:spcAft>
                <a:defRPr/>
              </a:pPr>
              <a:t>‹#›</a:t>
            </a:fld>
            <a:endParaRPr lang="en-GB" dirty="0">
              <a:solidFill>
                <a:prstClr val="black">
                  <a:tint val="75000"/>
                </a:prstClr>
              </a:solidFill>
            </a:endParaRPr>
          </a:p>
        </p:txBody>
      </p:sp>
      <p:sp>
        <p:nvSpPr>
          <p:cNvPr id="2" name="Title 1"/>
          <p:cNvSpPr>
            <a:spLocks noGrp="1"/>
          </p:cNvSpPr>
          <p:nvPr>
            <p:ph type="title"/>
          </p:nvPr>
        </p:nvSpPr>
        <p:spPr>
          <a:xfrm>
            <a:off x="539750" y="936000"/>
            <a:ext cx="8147050" cy="404768"/>
          </a:xfrm>
          <a:prstGeom prst="rect">
            <a:avLst/>
          </a:prstGeom>
        </p:spPr>
        <p:txBody>
          <a:bodyPr/>
          <a:lstStyle/>
          <a:p>
            <a:r>
              <a:rPr lang="en-US" smtClean="0"/>
              <a:t>Click to edit Master title style</a:t>
            </a:r>
            <a:endParaRPr lang="en-GB"/>
          </a:p>
        </p:txBody>
      </p:sp>
      <p:sp>
        <p:nvSpPr>
          <p:cNvPr id="8" name="Picture Placeholder 15"/>
          <p:cNvSpPr>
            <a:spLocks noGrp="1"/>
          </p:cNvSpPr>
          <p:nvPr>
            <p:ph type="pic" sz="quarter" idx="17"/>
          </p:nvPr>
        </p:nvSpPr>
        <p:spPr>
          <a:xfrm>
            <a:off x="534248" y="6345368"/>
            <a:ext cx="1080000" cy="396000"/>
          </a:xfrm>
          <a:prstGeom prst="rect">
            <a:avLst/>
          </a:prstGeom>
        </p:spPr>
        <p:txBody>
          <a:bodyPr>
            <a:noAutofit/>
          </a:bodyPr>
          <a:lstStyle>
            <a:lvl1pPr>
              <a:defRPr sz="1600"/>
            </a:lvl1pPr>
          </a:lstStyle>
          <a:p>
            <a:pPr lvl="0"/>
            <a:r>
              <a:rPr lang="en-US" noProof="0" smtClean="0"/>
              <a:t>Click icon to add picture</a:t>
            </a:r>
            <a:endParaRPr lang="en-GB" noProof="0" dirty="0"/>
          </a:p>
        </p:txBody>
      </p:sp>
      <p:sp>
        <p:nvSpPr>
          <p:cNvPr id="9" name="Picture Placeholder 15"/>
          <p:cNvSpPr>
            <a:spLocks noGrp="1"/>
          </p:cNvSpPr>
          <p:nvPr>
            <p:ph type="pic" sz="quarter" idx="18"/>
          </p:nvPr>
        </p:nvSpPr>
        <p:spPr>
          <a:xfrm>
            <a:off x="1835696" y="6345368"/>
            <a:ext cx="1080000" cy="396000"/>
          </a:xfrm>
          <a:prstGeom prst="rect">
            <a:avLst/>
          </a:prstGeom>
        </p:spPr>
        <p:txBody>
          <a:bodyPr>
            <a:noAutofit/>
          </a:bodyPr>
          <a:lstStyle>
            <a:lvl1pPr>
              <a:defRPr sz="1600"/>
            </a:lvl1pPr>
          </a:lstStyle>
          <a:p>
            <a:pPr lvl="0"/>
            <a:r>
              <a:rPr lang="en-US" noProof="0" smtClean="0"/>
              <a:t>Click icon to add picture</a:t>
            </a:r>
            <a:endParaRPr lang="en-GB" noProof="0" dirty="0"/>
          </a:p>
        </p:txBody>
      </p:sp>
      <p:sp>
        <p:nvSpPr>
          <p:cNvPr id="7" name="Date Placeholder 2"/>
          <p:cNvSpPr>
            <a:spLocks noGrp="1"/>
          </p:cNvSpPr>
          <p:nvPr>
            <p:ph type="dt" sz="half" idx="19"/>
          </p:nvPr>
        </p:nvSpPr>
        <p:spPr>
          <a:xfrm>
            <a:off x="530225" y="6356350"/>
            <a:ext cx="2133600" cy="365125"/>
          </a:xfrm>
          <a:prstGeom prst="rect">
            <a:avLst/>
          </a:prstGeom>
        </p:spPr>
        <p:txBody>
          <a:bodyPr/>
          <a:lstStyle>
            <a:lvl1pPr>
              <a:defRPr>
                <a:latin typeface="Arial" charset="0"/>
                <a:cs typeface="Arial" charset="0"/>
              </a:defRPr>
            </a:lvl1pPr>
          </a:lstStyle>
          <a:p>
            <a:pPr fontAlgn="base">
              <a:spcBef>
                <a:spcPct val="0"/>
              </a:spcBef>
              <a:spcAft>
                <a:spcPct val="0"/>
              </a:spcAft>
              <a:defRPr/>
            </a:pPr>
            <a:fld id="{9FAF7BA2-9F31-441F-A599-B8A8B72E0401}" type="datetime1">
              <a:rPr lang="en-GB">
                <a:solidFill>
                  <a:prstClr val="black"/>
                </a:solidFill>
              </a:rPr>
              <a:pPr fontAlgn="base">
                <a:spcBef>
                  <a:spcPct val="0"/>
                </a:spcBef>
                <a:spcAft>
                  <a:spcPct val="0"/>
                </a:spcAft>
                <a:defRPr/>
              </a:pPr>
              <a:t>01/10/2015</a:t>
            </a:fld>
            <a:endParaRPr lang="en-GB">
              <a:solidFill>
                <a:prstClr val="black"/>
              </a:solidFill>
            </a:endParaRPr>
          </a:p>
        </p:txBody>
      </p:sp>
      <p:sp>
        <p:nvSpPr>
          <p:cNvPr id="10" name="Footer Placeholder 3"/>
          <p:cNvSpPr>
            <a:spLocks noGrp="1"/>
          </p:cNvSpPr>
          <p:nvPr>
            <p:ph type="ftr" sz="quarter" idx="20"/>
          </p:nvPr>
        </p:nvSpPr>
        <p:spPr>
          <a:xfrm>
            <a:off x="3124200" y="6356350"/>
            <a:ext cx="2895600" cy="365125"/>
          </a:xfrm>
          <a:prstGeom prst="rect">
            <a:avLst/>
          </a:prstGeom>
        </p:spPr>
        <p:txBody>
          <a:bodyPr/>
          <a:lstStyle>
            <a:lvl1pPr>
              <a:defRPr>
                <a:latin typeface="Arial" charset="0"/>
                <a:cs typeface="Arial" charset="0"/>
              </a:defRPr>
            </a:lvl1pPr>
          </a:lstStyle>
          <a:p>
            <a:pPr fontAlgn="base">
              <a:spcBef>
                <a:spcPct val="0"/>
              </a:spcBef>
              <a:spcAft>
                <a:spcPct val="0"/>
              </a:spcAft>
              <a:defRPr/>
            </a:pPr>
            <a:endParaRPr lang="en-GB">
              <a:solidFill>
                <a:prstClr val="black"/>
              </a:solidFill>
            </a:endParaRPr>
          </a:p>
        </p:txBody>
      </p:sp>
      <p:sp>
        <p:nvSpPr>
          <p:cNvPr id="11" name="Slide Number Placeholder 4"/>
          <p:cNvSpPr>
            <a:spLocks noGrp="1"/>
          </p:cNvSpPr>
          <p:nvPr>
            <p:ph type="sldNum" sz="quarter" idx="21"/>
          </p:nvPr>
        </p:nvSpPr>
        <p:spPr>
          <a:xfrm>
            <a:off x="3348038" y="6345238"/>
            <a:ext cx="2133600" cy="365125"/>
          </a:xfrm>
          <a:prstGeom prst="rect">
            <a:avLst/>
          </a:prstGeom>
        </p:spPr>
        <p:txBody>
          <a:bodyPr/>
          <a:lstStyle>
            <a:lvl1pPr>
              <a:defRPr>
                <a:latin typeface="Arial" charset="0"/>
                <a:cs typeface="Arial" charset="0"/>
              </a:defRPr>
            </a:lvl1pPr>
          </a:lstStyle>
          <a:p>
            <a:pPr fontAlgn="base">
              <a:spcBef>
                <a:spcPct val="0"/>
              </a:spcBef>
              <a:spcAft>
                <a:spcPct val="0"/>
              </a:spcAft>
              <a:defRPr/>
            </a:pPr>
            <a:fld id="{7A16C73E-B0CE-4C00-9585-E6574D58D9EC}" type="slidenum">
              <a:rPr lang="en-GB">
                <a:solidFill>
                  <a:prstClr val="black"/>
                </a:solidFill>
              </a:rPr>
              <a:pPr fontAlgn="base">
                <a:spcBef>
                  <a:spcPct val="0"/>
                </a:spcBef>
                <a:spcAft>
                  <a:spcPct val="0"/>
                </a:spcAft>
                <a:defRPr/>
              </a:pPr>
              <a:t>‹#›</a:t>
            </a:fld>
            <a:endParaRPr lang="en-GB">
              <a:solidFill>
                <a:prstClr val="black"/>
              </a:solidFill>
            </a:endParaRPr>
          </a:p>
        </p:txBody>
      </p:sp>
    </p:spTree>
    <p:extLst>
      <p:ext uri="{BB962C8B-B14F-4D97-AF65-F5344CB8AC3E}">
        <p14:creationId xmlns:p14="http://schemas.microsoft.com/office/powerpoint/2010/main" val="2966994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288" y="6284913"/>
            <a:ext cx="9144001"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13"/>
          <p:cNvSpPr txBox="1">
            <a:spLocks/>
          </p:cNvSpPr>
          <p:nvPr userDrawn="1"/>
        </p:nvSpPr>
        <p:spPr>
          <a:xfrm>
            <a:off x="3954463" y="6308725"/>
            <a:ext cx="1233487" cy="365125"/>
          </a:xfrm>
          <a:prstGeom prst="rect">
            <a:avLst/>
          </a:prstGeom>
        </p:spPr>
        <p:txBody>
          <a:bodyPr lIns="0" tIns="0" rIns="0" bIns="0"/>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fld id="{C174961E-CB13-41A2-A68F-4FFDB9C6699E}" type="slidenum">
              <a:rPr lang="en-GB" smtClean="0">
                <a:solidFill>
                  <a:prstClr val="black">
                    <a:tint val="75000"/>
                  </a:prstClr>
                </a:solidFill>
              </a:rPr>
              <a:pPr fontAlgn="base">
                <a:spcBef>
                  <a:spcPct val="0"/>
                </a:spcBef>
                <a:spcAft>
                  <a:spcPct val="0"/>
                </a:spcAft>
                <a:defRPr/>
              </a:pPr>
              <a:t>‹#›</a:t>
            </a:fld>
            <a:endParaRPr lang="en-GB" dirty="0">
              <a:solidFill>
                <a:prstClr val="black">
                  <a:tint val="75000"/>
                </a:prstClr>
              </a:solidFill>
            </a:endParaRPr>
          </a:p>
        </p:txBody>
      </p:sp>
      <p:sp>
        <p:nvSpPr>
          <p:cNvPr id="2" name="Title 1"/>
          <p:cNvSpPr>
            <a:spLocks noGrp="1"/>
          </p:cNvSpPr>
          <p:nvPr>
            <p:ph type="title"/>
          </p:nvPr>
        </p:nvSpPr>
        <p:spPr>
          <a:xfrm>
            <a:off x="539750" y="936000"/>
            <a:ext cx="8147050" cy="404768"/>
          </a:xfrm>
          <a:prstGeom prst="rect">
            <a:avLst/>
          </a:prstGeom>
        </p:spPr>
        <p:txBody>
          <a:bodyPr/>
          <a:lstStyle/>
          <a:p>
            <a:r>
              <a:rPr lang="en-US" smtClean="0"/>
              <a:t>Click to edit Master title style</a:t>
            </a:r>
            <a:endParaRPr lang="en-GB"/>
          </a:p>
        </p:txBody>
      </p:sp>
      <p:sp>
        <p:nvSpPr>
          <p:cNvPr id="8" name="Picture Placeholder 15"/>
          <p:cNvSpPr>
            <a:spLocks noGrp="1"/>
          </p:cNvSpPr>
          <p:nvPr>
            <p:ph type="pic" sz="quarter" idx="17"/>
          </p:nvPr>
        </p:nvSpPr>
        <p:spPr>
          <a:xfrm>
            <a:off x="534248" y="6345368"/>
            <a:ext cx="1080000" cy="396000"/>
          </a:xfrm>
          <a:prstGeom prst="rect">
            <a:avLst/>
          </a:prstGeom>
        </p:spPr>
        <p:txBody>
          <a:bodyPr>
            <a:noAutofit/>
          </a:bodyPr>
          <a:lstStyle>
            <a:lvl1pPr>
              <a:defRPr sz="1600"/>
            </a:lvl1pPr>
          </a:lstStyle>
          <a:p>
            <a:pPr lvl="0"/>
            <a:r>
              <a:rPr lang="en-US" noProof="0" smtClean="0"/>
              <a:t>Click icon to add picture</a:t>
            </a:r>
            <a:endParaRPr lang="en-GB" noProof="0" dirty="0"/>
          </a:p>
        </p:txBody>
      </p:sp>
      <p:sp>
        <p:nvSpPr>
          <p:cNvPr id="9" name="Picture Placeholder 15"/>
          <p:cNvSpPr>
            <a:spLocks noGrp="1"/>
          </p:cNvSpPr>
          <p:nvPr>
            <p:ph type="pic" sz="quarter" idx="18"/>
          </p:nvPr>
        </p:nvSpPr>
        <p:spPr>
          <a:xfrm>
            <a:off x="1835696" y="6345368"/>
            <a:ext cx="1080000" cy="396000"/>
          </a:xfrm>
          <a:prstGeom prst="rect">
            <a:avLst/>
          </a:prstGeom>
        </p:spPr>
        <p:txBody>
          <a:bodyPr>
            <a:noAutofit/>
          </a:bodyPr>
          <a:lstStyle>
            <a:lvl1pPr>
              <a:defRPr sz="1600"/>
            </a:lvl1pPr>
          </a:lstStyle>
          <a:p>
            <a:pPr lvl="0"/>
            <a:r>
              <a:rPr lang="en-US" noProof="0" smtClean="0"/>
              <a:t>Click icon to add picture</a:t>
            </a:r>
            <a:endParaRPr lang="en-GB" noProof="0" dirty="0"/>
          </a:p>
        </p:txBody>
      </p:sp>
      <p:sp>
        <p:nvSpPr>
          <p:cNvPr id="7" name="Date Placeholder 2"/>
          <p:cNvSpPr>
            <a:spLocks noGrp="1"/>
          </p:cNvSpPr>
          <p:nvPr>
            <p:ph type="dt" sz="half" idx="19"/>
          </p:nvPr>
        </p:nvSpPr>
        <p:spPr>
          <a:xfrm>
            <a:off x="530225" y="6356350"/>
            <a:ext cx="2133600" cy="365125"/>
          </a:xfrm>
          <a:prstGeom prst="rect">
            <a:avLst/>
          </a:prstGeom>
        </p:spPr>
        <p:txBody>
          <a:bodyPr/>
          <a:lstStyle>
            <a:lvl1pPr>
              <a:defRPr>
                <a:latin typeface="Arial" charset="0"/>
                <a:cs typeface="Arial" charset="0"/>
              </a:defRPr>
            </a:lvl1pPr>
          </a:lstStyle>
          <a:p>
            <a:pPr fontAlgn="base">
              <a:spcBef>
                <a:spcPct val="0"/>
              </a:spcBef>
              <a:spcAft>
                <a:spcPct val="0"/>
              </a:spcAft>
              <a:defRPr/>
            </a:pPr>
            <a:fld id="{9FAF7BA2-9F31-441F-A599-B8A8B72E0401}" type="datetime1">
              <a:rPr lang="en-GB">
                <a:solidFill>
                  <a:prstClr val="black"/>
                </a:solidFill>
              </a:rPr>
              <a:pPr fontAlgn="base">
                <a:spcBef>
                  <a:spcPct val="0"/>
                </a:spcBef>
                <a:spcAft>
                  <a:spcPct val="0"/>
                </a:spcAft>
                <a:defRPr/>
              </a:pPr>
              <a:t>01/10/2015</a:t>
            </a:fld>
            <a:endParaRPr lang="en-GB">
              <a:solidFill>
                <a:prstClr val="black"/>
              </a:solidFill>
            </a:endParaRPr>
          </a:p>
        </p:txBody>
      </p:sp>
      <p:sp>
        <p:nvSpPr>
          <p:cNvPr id="10" name="Footer Placeholder 3"/>
          <p:cNvSpPr>
            <a:spLocks noGrp="1"/>
          </p:cNvSpPr>
          <p:nvPr>
            <p:ph type="ftr" sz="quarter" idx="20"/>
          </p:nvPr>
        </p:nvSpPr>
        <p:spPr>
          <a:xfrm>
            <a:off x="3124200" y="6356350"/>
            <a:ext cx="2895600" cy="365125"/>
          </a:xfrm>
          <a:prstGeom prst="rect">
            <a:avLst/>
          </a:prstGeom>
        </p:spPr>
        <p:txBody>
          <a:bodyPr/>
          <a:lstStyle>
            <a:lvl1pPr>
              <a:defRPr>
                <a:latin typeface="Arial" charset="0"/>
                <a:cs typeface="Arial" charset="0"/>
              </a:defRPr>
            </a:lvl1pPr>
          </a:lstStyle>
          <a:p>
            <a:pPr fontAlgn="base">
              <a:spcBef>
                <a:spcPct val="0"/>
              </a:spcBef>
              <a:spcAft>
                <a:spcPct val="0"/>
              </a:spcAft>
              <a:defRPr/>
            </a:pPr>
            <a:endParaRPr lang="en-GB">
              <a:solidFill>
                <a:prstClr val="black"/>
              </a:solidFill>
            </a:endParaRPr>
          </a:p>
        </p:txBody>
      </p:sp>
      <p:sp>
        <p:nvSpPr>
          <p:cNvPr id="11" name="Slide Number Placeholder 4"/>
          <p:cNvSpPr>
            <a:spLocks noGrp="1"/>
          </p:cNvSpPr>
          <p:nvPr>
            <p:ph type="sldNum" sz="quarter" idx="21"/>
          </p:nvPr>
        </p:nvSpPr>
        <p:spPr>
          <a:xfrm>
            <a:off x="3348038" y="6345238"/>
            <a:ext cx="2133600" cy="365125"/>
          </a:xfrm>
          <a:prstGeom prst="rect">
            <a:avLst/>
          </a:prstGeom>
        </p:spPr>
        <p:txBody>
          <a:bodyPr/>
          <a:lstStyle>
            <a:lvl1pPr>
              <a:defRPr>
                <a:latin typeface="Arial" charset="0"/>
                <a:cs typeface="Arial" charset="0"/>
              </a:defRPr>
            </a:lvl1pPr>
          </a:lstStyle>
          <a:p>
            <a:pPr fontAlgn="base">
              <a:spcBef>
                <a:spcPct val="0"/>
              </a:spcBef>
              <a:spcAft>
                <a:spcPct val="0"/>
              </a:spcAft>
              <a:defRPr/>
            </a:pPr>
            <a:fld id="{7A16C73E-B0CE-4C00-9585-E6574D58D9EC}" type="slidenum">
              <a:rPr lang="en-GB">
                <a:solidFill>
                  <a:prstClr val="black"/>
                </a:solidFill>
              </a:rPr>
              <a:pPr fontAlgn="base">
                <a:spcBef>
                  <a:spcPct val="0"/>
                </a:spcBef>
                <a:spcAft>
                  <a:spcPct val="0"/>
                </a:spcAft>
                <a:defRPr/>
              </a:pPr>
              <a:t>‹#›</a:t>
            </a:fld>
            <a:endParaRPr lang="en-GB">
              <a:solidFill>
                <a:prstClr val="black"/>
              </a:solidFill>
            </a:endParaRPr>
          </a:p>
        </p:txBody>
      </p:sp>
    </p:spTree>
    <p:extLst>
      <p:ext uri="{BB962C8B-B14F-4D97-AF65-F5344CB8AC3E}">
        <p14:creationId xmlns:p14="http://schemas.microsoft.com/office/powerpoint/2010/main" val="29669948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ext and image 2">
    <p:spTree>
      <p:nvGrpSpPr>
        <p:cNvPr id="1" name=""/>
        <p:cNvGrpSpPr/>
        <p:nvPr/>
      </p:nvGrpSpPr>
      <p:grpSpPr>
        <a:xfrm>
          <a:off x="0" y="0"/>
          <a:ext cx="0" cy="0"/>
          <a:chOff x="0" y="0"/>
          <a:chExt cx="0" cy="0"/>
        </a:xfrm>
      </p:grpSpPr>
      <p:pic>
        <p:nvPicPr>
          <p:cNvPr id="7" name="Picture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60000" y="360000"/>
            <a:ext cx="5590964" cy="404768"/>
          </a:xfrm>
          <a:prstGeom prst="rect">
            <a:avLst/>
          </a:prstGeom>
        </p:spPr>
        <p:txBody>
          <a:bodyPr/>
          <a:lstStyle>
            <a:lvl1pPr>
              <a:defRPr>
                <a:solidFill>
                  <a:srgbClr val="1D5C56"/>
                </a:solidFill>
              </a:defRPr>
            </a:lvl1pPr>
          </a:lstStyle>
          <a:p>
            <a:r>
              <a:rPr lang="en-US" smtClean="0"/>
              <a:t>Click to edit Master title style</a:t>
            </a:r>
            <a:endParaRPr lang="en-GB" dirty="0"/>
          </a:p>
        </p:txBody>
      </p:sp>
      <p:sp>
        <p:nvSpPr>
          <p:cNvPr id="9" name="Text Placeholder 8"/>
          <p:cNvSpPr>
            <a:spLocks noGrp="1"/>
          </p:cNvSpPr>
          <p:nvPr>
            <p:ph type="body" sz="quarter" idx="13"/>
          </p:nvPr>
        </p:nvSpPr>
        <p:spPr>
          <a:xfrm>
            <a:off x="360000" y="828000"/>
            <a:ext cx="5616575" cy="395288"/>
          </a:xfrm>
          <a:prstGeom prst="rect">
            <a:avLst/>
          </a:prstGeom>
        </p:spPr>
        <p:txBody>
          <a:bodyPr/>
          <a:lstStyle>
            <a:lvl1pPr marL="0" indent="0">
              <a:buNone/>
              <a:defRPr>
                <a:solidFill>
                  <a:srgbClr val="92CB9C"/>
                </a:solidFill>
              </a:defRPr>
            </a:lvl1pPr>
            <a:lvl2pPr marL="0" indent="0">
              <a:buNone/>
              <a:defRPr/>
            </a:lvl2pPr>
            <a:lvl3pPr marL="0" indent="0">
              <a:buNone/>
              <a:defRPr/>
            </a:lvl3pPr>
            <a:lvl4pPr marL="0" indent="0">
              <a:buNone/>
              <a:defRPr/>
            </a:lvl4pPr>
            <a:lvl5pPr marL="0" indent="0">
              <a:buNone/>
              <a:defRPr/>
            </a:lvl5pPr>
          </a:lstStyle>
          <a:p>
            <a:pPr lvl="0"/>
            <a:r>
              <a:rPr lang="en-US" smtClean="0"/>
              <a:t>Click to edit Master text styles</a:t>
            </a:r>
          </a:p>
        </p:txBody>
      </p:sp>
      <p:sp>
        <p:nvSpPr>
          <p:cNvPr id="11" name="Text Placeholder 10"/>
          <p:cNvSpPr>
            <a:spLocks noGrp="1"/>
          </p:cNvSpPr>
          <p:nvPr>
            <p:ph type="body" sz="quarter" idx="14"/>
          </p:nvPr>
        </p:nvSpPr>
        <p:spPr>
          <a:xfrm>
            <a:off x="358775" y="1557338"/>
            <a:ext cx="3744913" cy="2376487"/>
          </a:xfrm>
          <a:prstGeom prst="rect">
            <a:avLst/>
          </a:prstGeom>
        </p:spPr>
        <p:txBody>
          <a:bodyPr/>
          <a:lstStyle>
            <a:lvl1pPr marL="180975" indent="-180975">
              <a:spcAft>
                <a:spcPts val="600"/>
              </a:spcAft>
              <a:buFont typeface="Arial" panose="020B0604020202020204" pitchFamily="34" charset="0"/>
              <a:buChar char="•"/>
              <a:defRPr/>
            </a:lvl1pPr>
            <a:lvl2pPr marL="361950" indent="-180975">
              <a:spcAft>
                <a:spcPts val="600"/>
              </a:spcAft>
              <a:defRPr/>
            </a:lvl2pPr>
            <a:lvl3pPr marL="533400" indent="-171450">
              <a:spcAft>
                <a:spcPts val="600"/>
              </a:spcAft>
              <a:defRPr/>
            </a:lvl3pPr>
            <a:lvl4pPr marL="715963" indent="-182563">
              <a:spcAft>
                <a:spcPts val="600"/>
              </a:spcAft>
              <a:defRPr/>
            </a:lvl4pPr>
            <a:lvl5pPr marL="896938" indent="-180975">
              <a:spcAft>
                <a:spcPts val="600"/>
              </a:spcAf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7" name="Picture Placeholder 15"/>
          <p:cNvSpPr>
            <a:spLocks noGrp="1"/>
          </p:cNvSpPr>
          <p:nvPr>
            <p:ph type="pic" sz="quarter" idx="17"/>
          </p:nvPr>
        </p:nvSpPr>
        <p:spPr>
          <a:xfrm>
            <a:off x="534248" y="6345368"/>
            <a:ext cx="1080000" cy="396000"/>
          </a:xfrm>
          <a:prstGeom prst="rect">
            <a:avLst/>
          </a:prstGeom>
        </p:spPr>
        <p:txBody>
          <a:bodyPr>
            <a:noAutofit/>
          </a:bodyPr>
          <a:lstStyle>
            <a:lvl1pPr>
              <a:defRPr sz="1600"/>
            </a:lvl1pPr>
          </a:lstStyle>
          <a:p>
            <a:pPr lvl="0"/>
            <a:r>
              <a:rPr lang="en-US" noProof="0" smtClean="0"/>
              <a:t>Click icon to add picture</a:t>
            </a:r>
            <a:endParaRPr lang="en-GB" noProof="0" dirty="0"/>
          </a:p>
        </p:txBody>
      </p:sp>
      <p:sp>
        <p:nvSpPr>
          <p:cNvPr id="18" name="Picture Placeholder 15"/>
          <p:cNvSpPr>
            <a:spLocks noGrp="1"/>
          </p:cNvSpPr>
          <p:nvPr>
            <p:ph type="pic" sz="quarter" idx="18"/>
          </p:nvPr>
        </p:nvSpPr>
        <p:spPr>
          <a:xfrm>
            <a:off x="1835696" y="6345368"/>
            <a:ext cx="1080000" cy="396000"/>
          </a:xfrm>
          <a:prstGeom prst="rect">
            <a:avLst/>
          </a:prstGeom>
        </p:spPr>
        <p:txBody>
          <a:bodyPr>
            <a:noAutofit/>
          </a:bodyPr>
          <a:lstStyle>
            <a:lvl1pPr>
              <a:defRPr sz="1600"/>
            </a:lvl1pPr>
          </a:lstStyle>
          <a:p>
            <a:pPr lvl="0"/>
            <a:r>
              <a:rPr lang="en-US" noProof="0" smtClean="0"/>
              <a:t>Click icon to add picture</a:t>
            </a:r>
            <a:endParaRPr lang="en-GB" noProof="0" dirty="0"/>
          </a:p>
        </p:txBody>
      </p:sp>
      <p:sp>
        <p:nvSpPr>
          <p:cNvPr id="8" name="Slide Number Placeholder 13"/>
          <p:cNvSpPr>
            <a:spLocks noGrp="1"/>
          </p:cNvSpPr>
          <p:nvPr>
            <p:ph type="sldNum" sz="quarter" idx="19"/>
          </p:nvPr>
        </p:nvSpPr>
        <p:spPr>
          <a:xfrm>
            <a:off x="3954463" y="6308725"/>
            <a:ext cx="1233487" cy="365125"/>
          </a:xfrm>
          <a:prstGeom prst="rect">
            <a:avLst/>
          </a:prstGeom>
        </p:spPr>
        <p:txBody>
          <a:bodyPr lIns="0" tIns="0" rIns="0" bIns="0" anchor="t" anchorCtr="0"/>
          <a:lstStyle>
            <a:lvl1pPr algn="ctr">
              <a:defRPr>
                <a:latin typeface="Arial" charset="0"/>
                <a:cs typeface="Arial" charset="0"/>
              </a:defRPr>
            </a:lvl1pPr>
          </a:lstStyle>
          <a:p>
            <a:pPr fontAlgn="base">
              <a:spcBef>
                <a:spcPct val="0"/>
              </a:spcBef>
              <a:spcAft>
                <a:spcPct val="0"/>
              </a:spcAft>
              <a:defRPr/>
            </a:pPr>
            <a:fld id="{42D67A8B-5C04-4E85-90F7-70FDC63A60FF}" type="slidenum">
              <a:rPr lang="en-GB">
                <a:solidFill>
                  <a:prstClr val="black"/>
                </a:solidFill>
              </a:rPr>
              <a:pPr fontAlgn="base">
                <a:spcBef>
                  <a:spcPct val="0"/>
                </a:spcBef>
                <a:spcAft>
                  <a:spcPct val="0"/>
                </a:spcAft>
                <a:defRPr/>
              </a:pPr>
              <a:t>‹#›</a:t>
            </a:fld>
            <a:endParaRPr lang="en-GB" dirty="0">
              <a:solidFill>
                <a:prstClr val="black"/>
              </a:solidFill>
            </a:endParaRPr>
          </a:p>
        </p:txBody>
      </p:sp>
    </p:spTree>
    <p:extLst>
      <p:ext uri="{BB962C8B-B14F-4D97-AF65-F5344CB8AC3E}">
        <p14:creationId xmlns:p14="http://schemas.microsoft.com/office/powerpoint/2010/main" val="136890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ingle col content">
    <p:spTree>
      <p:nvGrpSpPr>
        <p:cNvPr id="1" name=""/>
        <p:cNvGrpSpPr/>
        <p:nvPr/>
      </p:nvGrpSpPr>
      <p:grpSpPr>
        <a:xfrm>
          <a:off x="0" y="0"/>
          <a:ext cx="0" cy="0"/>
          <a:chOff x="0" y="0"/>
          <a:chExt cx="0" cy="0"/>
        </a:xfrm>
      </p:grpSpPr>
      <p:pic>
        <p:nvPicPr>
          <p:cNvPr id="7" name="Picture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9750" y="936000"/>
            <a:ext cx="5508414" cy="404768"/>
          </a:xfrm>
          <a:prstGeom prst="rect">
            <a:avLst/>
          </a:prstGeom>
        </p:spPr>
        <p:txBody>
          <a:bodyPr/>
          <a:lstStyle>
            <a:lvl1pPr>
              <a:defRPr>
                <a:solidFill>
                  <a:srgbClr val="800049"/>
                </a:solidFill>
                <a:latin typeface="Liberation Sans" pitchFamily="34" charset="0"/>
                <a:ea typeface="Liberation Sans" pitchFamily="34" charset="0"/>
                <a:cs typeface="Liberation Sans" pitchFamily="34" charset="0"/>
              </a:defRPr>
            </a:lvl1pPr>
          </a:lstStyle>
          <a:p>
            <a:r>
              <a:rPr lang="en-US" smtClean="0"/>
              <a:t>Click to edit Master title style</a:t>
            </a:r>
            <a:endParaRPr lang="en-GB" dirty="0"/>
          </a:p>
        </p:txBody>
      </p:sp>
      <p:sp>
        <p:nvSpPr>
          <p:cNvPr id="3" name="Content Placeholder 2"/>
          <p:cNvSpPr>
            <a:spLocks noGrp="1"/>
          </p:cNvSpPr>
          <p:nvPr>
            <p:ph idx="1"/>
          </p:nvPr>
        </p:nvSpPr>
        <p:spPr>
          <a:xfrm>
            <a:off x="539750" y="2016000"/>
            <a:ext cx="6300788" cy="3957303"/>
          </a:xfrm>
          <a:prstGeom prst="rect">
            <a:avLst/>
          </a:prstGeom>
        </p:spPr>
        <p:txBody>
          <a:bodyPr/>
          <a:lstStyle>
            <a:lvl1pPr marL="0" indent="0">
              <a:buNone/>
              <a:defRPr>
                <a:latin typeface="Liberation Sans" pitchFamily="34" charset="0"/>
                <a:ea typeface="Liberation Sans" pitchFamily="34" charset="0"/>
                <a:cs typeface="Liberation Sans" pitchFamily="34" charset="0"/>
              </a:defRPr>
            </a:lvl1pPr>
            <a:lvl2pPr marL="180975" indent="-180975">
              <a:buFont typeface="Arial" panose="020B0604020202020204" pitchFamily="34" charset="0"/>
              <a:buChar char="•"/>
              <a:defRPr>
                <a:latin typeface="Liberation Sans" pitchFamily="34" charset="0"/>
                <a:ea typeface="Liberation Sans" pitchFamily="34" charset="0"/>
                <a:cs typeface="Liberation Sans" pitchFamily="34" charset="0"/>
              </a:defRPr>
            </a:lvl2pPr>
            <a:lvl3pPr marL="361950" indent="-180975">
              <a:defRPr>
                <a:latin typeface="Liberation Sans" pitchFamily="34" charset="0"/>
                <a:ea typeface="Liberation Sans" pitchFamily="34" charset="0"/>
                <a:cs typeface="Liberation Sans" pitchFamily="34" charset="0"/>
              </a:defRPr>
            </a:lvl3pPr>
            <a:lvl4pPr marL="533400" indent="-171450">
              <a:buFont typeface="Arial" panose="020B0604020202020204" pitchFamily="34" charset="0"/>
              <a:buChar char="•"/>
              <a:defRPr>
                <a:latin typeface="Liberation Sans" pitchFamily="34" charset="0"/>
                <a:ea typeface="Liberation Sans" pitchFamily="34" charset="0"/>
                <a:cs typeface="Liberation Sans" pitchFamily="34" charset="0"/>
              </a:defRPr>
            </a:lvl4pPr>
            <a:lvl5pPr marL="715963" indent="-182563">
              <a:buFont typeface="Arial" panose="020B0604020202020204" pitchFamily="34" charset="0"/>
              <a:buChar char="•"/>
              <a:defRPr>
                <a:latin typeface="Liberation Sans" pitchFamily="34" charset="0"/>
                <a:ea typeface="Liberation Sans" pitchFamily="34" charset="0"/>
                <a:cs typeface="Liberation San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9" name="Text Placeholder 8"/>
          <p:cNvSpPr>
            <a:spLocks noGrp="1"/>
          </p:cNvSpPr>
          <p:nvPr>
            <p:ph type="body" sz="quarter" idx="13"/>
          </p:nvPr>
        </p:nvSpPr>
        <p:spPr>
          <a:xfrm>
            <a:off x="539750" y="1404000"/>
            <a:ext cx="5544418" cy="395288"/>
          </a:xfrm>
          <a:prstGeom prst="rect">
            <a:avLst/>
          </a:prstGeom>
        </p:spPr>
        <p:txBody>
          <a:bodyPr/>
          <a:lstStyle>
            <a:lvl1pPr marL="0" indent="0">
              <a:buNone/>
              <a:defRPr>
                <a:solidFill>
                  <a:srgbClr val="B40043"/>
                </a:solidFill>
                <a:latin typeface="Liberation Sans" pitchFamily="34" charset="0"/>
                <a:ea typeface="Liberation Sans" pitchFamily="34" charset="0"/>
                <a:cs typeface="Liberation Sans" pitchFamily="34" charset="0"/>
              </a:defRPr>
            </a:lvl1pPr>
            <a:lvl2pPr marL="0" indent="0">
              <a:buNone/>
              <a:defRPr/>
            </a:lvl2pPr>
            <a:lvl3pPr marL="0" indent="0">
              <a:buNone/>
              <a:defRPr/>
            </a:lvl3pPr>
            <a:lvl4pPr marL="0" indent="0">
              <a:buNone/>
              <a:defRPr/>
            </a:lvl4pPr>
            <a:lvl5pPr marL="0" indent="0">
              <a:buNone/>
              <a:defRPr/>
            </a:lvl5pPr>
          </a:lstStyle>
          <a:p>
            <a:pPr lvl="0"/>
            <a:r>
              <a:rPr lang="en-US" smtClean="0"/>
              <a:t>Click to edit Master text styles</a:t>
            </a:r>
          </a:p>
        </p:txBody>
      </p:sp>
      <p:sp>
        <p:nvSpPr>
          <p:cNvPr id="16" name="Picture Placeholder 15"/>
          <p:cNvSpPr>
            <a:spLocks noGrp="1"/>
          </p:cNvSpPr>
          <p:nvPr>
            <p:ph type="pic" sz="quarter" idx="17"/>
          </p:nvPr>
        </p:nvSpPr>
        <p:spPr>
          <a:xfrm>
            <a:off x="534248" y="6345368"/>
            <a:ext cx="1080000" cy="396000"/>
          </a:xfrm>
          <a:prstGeom prst="rect">
            <a:avLst/>
          </a:prstGeom>
        </p:spPr>
        <p:txBody>
          <a:bodyPr>
            <a:noAutofit/>
          </a:bodyPr>
          <a:lstStyle>
            <a:lvl1pPr>
              <a:defRPr sz="1600">
                <a:latin typeface="Liberation Sans" pitchFamily="34" charset="0"/>
                <a:ea typeface="Liberation Sans" pitchFamily="34" charset="0"/>
                <a:cs typeface="Liberation Sans" pitchFamily="34" charset="0"/>
              </a:defRPr>
            </a:lvl1pPr>
          </a:lstStyle>
          <a:p>
            <a:pPr lvl="0"/>
            <a:r>
              <a:rPr lang="en-US" noProof="0" smtClean="0"/>
              <a:t>Click icon to add picture</a:t>
            </a:r>
            <a:endParaRPr lang="en-GB" noProof="0" dirty="0"/>
          </a:p>
        </p:txBody>
      </p:sp>
      <p:sp>
        <p:nvSpPr>
          <p:cNvPr id="17" name="Picture Placeholder 15"/>
          <p:cNvSpPr>
            <a:spLocks noGrp="1"/>
          </p:cNvSpPr>
          <p:nvPr>
            <p:ph type="pic" sz="quarter" idx="18"/>
          </p:nvPr>
        </p:nvSpPr>
        <p:spPr>
          <a:xfrm>
            <a:off x="1835696" y="6345368"/>
            <a:ext cx="1080000" cy="396000"/>
          </a:xfrm>
          <a:prstGeom prst="rect">
            <a:avLst/>
          </a:prstGeom>
        </p:spPr>
        <p:txBody>
          <a:bodyPr>
            <a:noAutofit/>
          </a:bodyPr>
          <a:lstStyle>
            <a:lvl1pPr>
              <a:defRPr sz="1600">
                <a:latin typeface="Liberation Sans" pitchFamily="34" charset="0"/>
                <a:ea typeface="Liberation Sans" pitchFamily="34" charset="0"/>
                <a:cs typeface="Liberation Sans" pitchFamily="34" charset="0"/>
              </a:defRPr>
            </a:lvl1pPr>
          </a:lstStyle>
          <a:p>
            <a:pPr lvl="0"/>
            <a:r>
              <a:rPr lang="en-US" noProof="0" smtClean="0"/>
              <a:t>Click icon to add picture</a:t>
            </a:r>
            <a:endParaRPr lang="en-GB" noProof="0" dirty="0"/>
          </a:p>
        </p:txBody>
      </p:sp>
      <p:sp>
        <p:nvSpPr>
          <p:cNvPr id="8" name="Slide Number Placeholder 13"/>
          <p:cNvSpPr>
            <a:spLocks noGrp="1"/>
          </p:cNvSpPr>
          <p:nvPr>
            <p:ph type="sldNum" sz="quarter" idx="19"/>
          </p:nvPr>
        </p:nvSpPr>
        <p:spPr>
          <a:xfrm>
            <a:off x="3954463" y="6308725"/>
            <a:ext cx="1233487" cy="365125"/>
          </a:xfrm>
          <a:prstGeom prst="rect">
            <a:avLst/>
          </a:prstGeom>
        </p:spPr>
        <p:txBody>
          <a:bodyPr lIns="0" tIns="0" rIns="0" bIns="0" anchor="t" anchorCtr="0"/>
          <a:lstStyle>
            <a:lvl1pPr algn="ctr">
              <a:defRPr>
                <a:latin typeface="Liberation Sans" pitchFamily="34" charset="0"/>
                <a:ea typeface="Liberation Sans" pitchFamily="34" charset="0"/>
                <a:cs typeface="Liberation Sans" pitchFamily="34" charset="0"/>
              </a:defRPr>
            </a:lvl1pPr>
          </a:lstStyle>
          <a:p>
            <a:pPr fontAlgn="base">
              <a:spcBef>
                <a:spcPct val="0"/>
              </a:spcBef>
              <a:spcAft>
                <a:spcPct val="0"/>
              </a:spcAft>
              <a:defRPr/>
            </a:pPr>
            <a:fld id="{FC506B39-E7C5-4BDB-9BFD-5F9E99393535}" type="slidenum">
              <a:rPr lang="en-GB">
                <a:solidFill>
                  <a:prstClr val="black"/>
                </a:solidFill>
              </a:rPr>
              <a:pPr fontAlgn="base">
                <a:spcBef>
                  <a:spcPct val="0"/>
                </a:spcBef>
                <a:spcAft>
                  <a:spcPct val="0"/>
                </a:spcAft>
                <a:defRPr/>
              </a:pPr>
              <a:t>‹#›</a:t>
            </a:fld>
            <a:endParaRPr lang="en-GB" dirty="0">
              <a:solidFill>
                <a:prstClr val="black"/>
              </a:solidFill>
            </a:endParaRPr>
          </a:p>
        </p:txBody>
      </p:sp>
    </p:spTree>
    <p:extLst>
      <p:ext uri="{BB962C8B-B14F-4D97-AF65-F5344CB8AC3E}">
        <p14:creationId xmlns:p14="http://schemas.microsoft.com/office/powerpoint/2010/main" val="31376491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ext and image">
    <p:spTree>
      <p:nvGrpSpPr>
        <p:cNvPr id="1" name=""/>
        <p:cNvGrpSpPr/>
        <p:nvPr/>
      </p:nvGrpSpPr>
      <p:grpSpPr>
        <a:xfrm>
          <a:off x="0" y="0"/>
          <a:ext cx="0" cy="0"/>
          <a:chOff x="0" y="0"/>
          <a:chExt cx="0" cy="0"/>
        </a:xfrm>
      </p:grpSpPr>
      <p:pic>
        <p:nvPicPr>
          <p:cNvPr id="7" name="Picture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60000" y="360000"/>
            <a:ext cx="5590964" cy="404768"/>
          </a:xfrm>
          <a:prstGeom prst="rect">
            <a:avLst/>
          </a:prstGeom>
        </p:spPr>
        <p:txBody>
          <a:bodyPr/>
          <a:lstStyle>
            <a:lvl1pPr>
              <a:defRPr>
                <a:solidFill>
                  <a:srgbClr val="E55800"/>
                </a:solidFill>
              </a:defRPr>
            </a:lvl1pPr>
          </a:lstStyle>
          <a:p>
            <a:r>
              <a:rPr lang="en-US" smtClean="0"/>
              <a:t>Click to edit Master title style</a:t>
            </a:r>
            <a:endParaRPr lang="en-GB" dirty="0"/>
          </a:p>
        </p:txBody>
      </p:sp>
      <p:sp>
        <p:nvSpPr>
          <p:cNvPr id="9" name="Text Placeholder 8"/>
          <p:cNvSpPr>
            <a:spLocks noGrp="1"/>
          </p:cNvSpPr>
          <p:nvPr>
            <p:ph type="body" sz="quarter" idx="13"/>
          </p:nvPr>
        </p:nvSpPr>
        <p:spPr>
          <a:xfrm>
            <a:off x="360000" y="828000"/>
            <a:ext cx="5616575" cy="395288"/>
          </a:xfrm>
          <a:prstGeom prst="rect">
            <a:avLst/>
          </a:prstGeom>
        </p:spPr>
        <p:txBody>
          <a:bodyPr/>
          <a:lstStyle>
            <a:lvl1pPr marL="0" indent="0">
              <a:buNone/>
              <a:defRPr>
                <a:solidFill>
                  <a:srgbClr val="F2BA49"/>
                </a:solidFill>
              </a:defRPr>
            </a:lvl1pPr>
            <a:lvl2pPr marL="0" indent="0">
              <a:buNone/>
              <a:defRPr/>
            </a:lvl2pPr>
            <a:lvl3pPr marL="0" indent="0">
              <a:buNone/>
              <a:defRPr/>
            </a:lvl3pPr>
            <a:lvl4pPr marL="0" indent="0">
              <a:buNone/>
              <a:defRPr/>
            </a:lvl4pPr>
            <a:lvl5pPr marL="0" indent="0">
              <a:buNone/>
              <a:defRPr/>
            </a:lvl5pPr>
          </a:lstStyle>
          <a:p>
            <a:pPr lvl="0"/>
            <a:r>
              <a:rPr lang="en-US" smtClean="0"/>
              <a:t>Click to edit Master text styles</a:t>
            </a:r>
          </a:p>
        </p:txBody>
      </p:sp>
      <p:sp>
        <p:nvSpPr>
          <p:cNvPr id="11" name="Text Placeholder 10"/>
          <p:cNvSpPr>
            <a:spLocks noGrp="1"/>
          </p:cNvSpPr>
          <p:nvPr>
            <p:ph type="body" sz="quarter" idx="14"/>
          </p:nvPr>
        </p:nvSpPr>
        <p:spPr>
          <a:xfrm>
            <a:off x="358775" y="1557338"/>
            <a:ext cx="3744913" cy="2376487"/>
          </a:xfrm>
          <a:prstGeom prst="rect">
            <a:avLst/>
          </a:prstGeom>
        </p:spPr>
        <p:txBody>
          <a:bodyPr/>
          <a:lstStyle>
            <a:lvl1pPr marL="180975" indent="-180975">
              <a:spcAft>
                <a:spcPts val="600"/>
              </a:spcAft>
              <a:buFont typeface="Arial" panose="020B0604020202020204" pitchFamily="34" charset="0"/>
              <a:buChar char="•"/>
              <a:defRPr/>
            </a:lvl1pPr>
            <a:lvl2pPr marL="361950" indent="-180975">
              <a:spcAft>
                <a:spcPts val="600"/>
              </a:spcAft>
              <a:defRPr/>
            </a:lvl2pPr>
            <a:lvl3pPr marL="533400" indent="-171450">
              <a:spcAft>
                <a:spcPts val="600"/>
              </a:spcAft>
              <a:defRPr/>
            </a:lvl3pPr>
            <a:lvl4pPr marL="715963" indent="-182563">
              <a:spcAft>
                <a:spcPts val="600"/>
              </a:spcAft>
              <a:defRPr/>
            </a:lvl4pPr>
            <a:lvl5pPr marL="896938" indent="-180975">
              <a:spcAft>
                <a:spcPts val="600"/>
              </a:spcAf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7" name="Picture Placeholder 15"/>
          <p:cNvSpPr>
            <a:spLocks noGrp="1"/>
          </p:cNvSpPr>
          <p:nvPr>
            <p:ph type="pic" sz="quarter" idx="17"/>
          </p:nvPr>
        </p:nvSpPr>
        <p:spPr>
          <a:xfrm>
            <a:off x="534248" y="6345368"/>
            <a:ext cx="1080000" cy="396000"/>
          </a:xfrm>
          <a:prstGeom prst="rect">
            <a:avLst/>
          </a:prstGeom>
        </p:spPr>
        <p:txBody>
          <a:bodyPr>
            <a:noAutofit/>
          </a:bodyPr>
          <a:lstStyle>
            <a:lvl1pPr>
              <a:defRPr sz="1600"/>
            </a:lvl1pPr>
          </a:lstStyle>
          <a:p>
            <a:pPr lvl="0"/>
            <a:r>
              <a:rPr lang="en-US" noProof="0" smtClean="0"/>
              <a:t>Click icon to add picture</a:t>
            </a:r>
            <a:endParaRPr lang="en-GB" noProof="0" dirty="0"/>
          </a:p>
        </p:txBody>
      </p:sp>
      <p:sp>
        <p:nvSpPr>
          <p:cNvPr id="18" name="Picture Placeholder 15"/>
          <p:cNvSpPr>
            <a:spLocks noGrp="1"/>
          </p:cNvSpPr>
          <p:nvPr>
            <p:ph type="pic" sz="quarter" idx="18"/>
          </p:nvPr>
        </p:nvSpPr>
        <p:spPr>
          <a:xfrm>
            <a:off x="1835696" y="6345368"/>
            <a:ext cx="1080000" cy="396000"/>
          </a:xfrm>
          <a:prstGeom prst="rect">
            <a:avLst/>
          </a:prstGeom>
        </p:spPr>
        <p:txBody>
          <a:bodyPr>
            <a:noAutofit/>
          </a:bodyPr>
          <a:lstStyle>
            <a:lvl1pPr>
              <a:defRPr sz="1600"/>
            </a:lvl1pPr>
          </a:lstStyle>
          <a:p>
            <a:pPr lvl="0"/>
            <a:r>
              <a:rPr lang="en-US" noProof="0" smtClean="0"/>
              <a:t>Click icon to add picture</a:t>
            </a:r>
            <a:endParaRPr lang="en-GB" noProof="0" dirty="0"/>
          </a:p>
        </p:txBody>
      </p:sp>
      <p:sp>
        <p:nvSpPr>
          <p:cNvPr id="8" name="Slide Number Placeholder 13"/>
          <p:cNvSpPr>
            <a:spLocks noGrp="1"/>
          </p:cNvSpPr>
          <p:nvPr>
            <p:ph type="sldNum" sz="quarter" idx="19"/>
          </p:nvPr>
        </p:nvSpPr>
        <p:spPr>
          <a:xfrm>
            <a:off x="3954463" y="6308725"/>
            <a:ext cx="1233487" cy="365125"/>
          </a:xfrm>
          <a:prstGeom prst="rect">
            <a:avLst/>
          </a:prstGeom>
        </p:spPr>
        <p:txBody>
          <a:bodyPr lIns="0" tIns="0" rIns="0" bIns="0" anchor="t" anchorCtr="0"/>
          <a:lstStyle>
            <a:lvl1pPr algn="ctr">
              <a:defRPr>
                <a:latin typeface="Arial" charset="0"/>
                <a:cs typeface="Arial" charset="0"/>
              </a:defRPr>
            </a:lvl1pPr>
          </a:lstStyle>
          <a:p>
            <a:pPr fontAlgn="base">
              <a:spcBef>
                <a:spcPct val="0"/>
              </a:spcBef>
              <a:spcAft>
                <a:spcPct val="0"/>
              </a:spcAft>
              <a:defRPr/>
            </a:pPr>
            <a:fld id="{F0C06EBE-78B6-4F6E-A60D-5800DEC0E84C}" type="slidenum">
              <a:rPr lang="en-GB">
                <a:solidFill>
                  <a:prstClr val="black"/>
                </a:solidFill>
              </a:rPr>
              <a:pPr fontAlgn="base">
                <a:spcBef>
                  <a:spcPct val="0"/>
                </a:spcBef>
                <a:spcAft>
                  <a:spcPct val="0"/>
                </a:spcAft>
                <a:defRPr/>
              </a:pPr>
              <a:t>‹#›</a:t>
            </a:fld>
            <a:endParaRPr lang="en-GB" dirty="0">
              <a:solidFill>
                <a:prstClr val="black"/>
              </a:solidFill>
            </a:endParaRPr>
          </a:p>
        </p:txBody>
      </p:sp>
    </p:spTree>
    <p:extLst>
      <p:ext uri="{BB962C8B-B14F-4D97-AF65-F5344CB8AC3E}">
        <p14:creationId xmlns:p14="http://schemas.microsoft.com/office/powerpoint/2010/main" val="1215101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ext and image 3">
    <p:bg>
      <p:bgPr>
        <a:solidFill>
          <a:schemeClr val="bg2"/>
        </a:solidFill>
        <a:effectLst/>
      </p:bgPr>
    </p:bg>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3"/>
          </p:nvPr>
        </p:nvSpPr>
        <p:spPr>
          <a:xfrm>
            <a:off x="539750" y="3608924"/>
            <a:ext cx="2736850" cy="2123539"/>
          </a:xfrm>
          <a:prstGeom prst="rect">
            <a:avLst/>
          </a:prstGeom>
        </p:spPr>
        <p:txBody>
          <a:bodyPr>
            <a:noAutofit/>
          </a:bodyPr>
          <a:lstStyle>
            <a:lvl1pPr>
              <a:lnSpc>
                <a:spcPct val="100000"/>
              </a:lnSpc>
              <a:spcAft>
                <a:spcPts val="900"/>
              </a:spcAft>
              <a:defRPr sz="2000" b="1" baseline="0">
                <a:solidFill>
                  <a:schemeClr val="bg1"/>
                </a:solidFill>
              </a:defRPr>
            </a:lvl1pPr>
            <a:lvl2pPr>
              <a:lnSpc>
                <a:spcPct val="100000"/>
              </a:lnSpc>
              <a:spcAft>
                <a:spcPts val="900"/>
              </a:spcAft>
              <a:defRPr sz="2000">
                <a:solidFill>
                  <a:schemeClr val="bg1"/>
                </a:solidFill>
              </a:defRPr>
            </a:lvl2pPr>
            <a:lvl3pPr>
              <a:lnSpc>
                <a:spcPct val="100000"/>
              </a:lnSpc>
              <a:spcAft>
                <a:spcPts val="900"/>
              </a:spcAft>
              <a:defRPr sz="2000">
                <a:solidFill>
                  <a:schemeClr val="bg1"/>
                </a:solidFill>
              </a:defRPr>
            </a:lvl3pPr>
            <a:lvl4pPr>
              <a:lnSpc>
                <a:spcPct val="100000"/>
              </a:lnSpc>
              <a:spcAft>
                <a:spcPts val="900"/>
              </a:spcAft>
              <a:defRPr sz="2000">
                <a:solidFill>
                  <a:schemeClr val="bg1"/>
                </a:solidFill>
              </a:defRPr>
            </a:lvl4pPr>
            <a:lvl5pPr>
              <a:lnSpc>
                <a:spcPct val="100000"/>
              </a:lnSpc>
              <a:spcAft>
                <a:spcPts val="900"/>
              </a:spcAft>
              <a:defRPr sz="20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4" name="Picture Placeholder 15"/>
          <p:cNvSpPr>
            <a:spLocks noGrp="1"/>
          </p:cNvSpPr>
          <p:nvPr>
            <p:ph type="pic" sz="quarter" idx="17"/>
          </p:nvPr>
        </p:nvSpPr>
        <p:spPr>
          <a:xfrm>
            <a:off x="534248" y="6345368"/>
            <a:ext cx="1080000" cy="396000"/>
          </a:xfrm>
          <a:prstGeom prst="rect">
            <a:avLst/>
          </a:prstGeom>
        </p:spPr>
        <p:txBody>
          <a:bodyPr>
            <a:noAutofit/>
          </a:bodyPr>
          <a:lstStyle>
            <a:lvl1pPr>
              <a:defRPr sz="1600"/>
            </a:lvl1pPr>
          </a:lstStyle>
          <a:p>
            <a:pPr lvl="0"/>
            <a:r>
              <a:rPr lang="en-US" noProof="0" smtClean="0"/>
              <a:t>Click icon to add picture</a:t>
            </a:r>
            <a:endParaRPr lang="en-GB" noProof="0" dirty="0"/>
          </a:p>
        </p:txBody>
      </p:sp>
      <p:sp>
        <p:nvSpPr>
          <p:cNvPr id="15" name="Picture Placeholder 15"/>
          <p:cNvSpPr>
            <a:spLocks noGrp="1"/>
          </p:cNvSpPr>
          <p:nvPr>
            <p:ph type="pic" sz="quarter" idx="18"/>
          </p:nvPr>
        </p:nvSpPr>
        <p:spPr>
          <a:xfrm>
            <a:off x="1835696" y="6345368"/>
            <a:ext cx="1080000" cy="396000"/>
          </a:xfrm>
          <a:prstGeom prst="rect">
            <a:avLst/>
          </a:prstGeom>
        </p:spPr>
        <p:txBody>
          <a:bodyPr>
            <a:noAutofit/>
          </a:bodyPr>
          <a:lstStyle>
            <a:lvl1pPr>
              <a:defRPr sz="1600"/>
            </a:lvl1pPr>
          </a:lstStyle>
          <a:p>
            <a:pPr lvl="0"/>
            <a:r>
              <a:rPr lang="en-US" noProof="0" smtClean="0"/>
              <a:t>Click icon to add picture</a:t>
            </a:r>
            <a:endParaRPr lang="en-GB" noProof="0" dirty="0"/>
          </a:p>
        </p:txBody>
      </p:sp>
      <p:sp>
        <p:nvSpPr>
          <p:cNvPr id="6" name="Slide Number Placeholder 13"/>
          <p:cNvSpPr>
            <a:spLocks noGrp="1"/>
          </p:cNvSpPr>
          <p:nvPr>
            <p:ph type="sldNum" sz="quarter" idx="19"/>
          </p:nvPr>
        </p:nvSpPr>
        <p:spPr>
          <a:xfrm>
            <a:off x="3954463" y="6308725"/>
            <a:ext cx="1233487" cy="365125"/>
          </a:xfrm>
          <a:prstGeom prst="rect">
            <a:avLst/>
          </a:prstGeom>
        </p:spPr>
        <p:txBody>
          <a:bodyPr lIns="0" tIns="0" rIns="0" bIns="0" anchor="t" anchorCtr="0"/>
          <a:lstStyle>
            <a:lvl1pPr algn="ctr">
              <a:defRPr>
                <a:latin typeface="Arial" charset="0"/>
                <a:cs typeface="Arial" charset="0"/>
              </a:defRPr>
            </a:lvl1pPr>
          </a:lstStyle>
          <a:p>
            <a:pPr fontAlgn="base">
              <a:spcBef>
                <a:spcPct val="0"/>
              </a:spcBef>
              <a:spcAft>
                <a:spcPct val="0"/>
              </a:spcAft>
              <a:defRPr/>
            </a:pPr>
            <a:fld id="{97BCD610-32E2-4E50-B2E5-07E0089E8764}" type="slidenum">
              <a:rPr lang="en-GB">
                <a:solidFill>
                  <a:prstClr val="black"/>
                </a:solidFill>
              </a:rPr>
              <a:pPr fontAlgn="base">
                <a:spcBef>
                  <a:spcPct val="0"/>
                </a:spcBef>
                <a:spcAft>
                  <a:spcPct val="0"/>
                </a:spcAft>
                <a:defRPr/>
              </a:pPr>
              <a:t>‹#›</a:t>
            </a:fld>
            <a:endParaRPr lang="en-GB" dirty="0">
              <a:solidFill>
                <a:prstClr val="black"/>
              </a:solidFill>
            </a:endParaRPr>
          </a:p>
        </p:txBody>
      </p:sp>
    </p:spTree>
    <p:extLst>
      <p:ext uri="{BB962C8B-B14F-4D97-AF65-F5344CB8AC3E}">
        <p14:creationId xmlns:p14="http://schemas.microsoft.com/office/powerpoint/2010/main" val="2812632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1" descr="Wiley_Logo.eps"/>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00975" y="6438900"/>
            <a:ext cx="11430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Wiley_Logo.eps"/>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800975" y="6438900"/>
            <a:ext cx="11430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8"/>
          <p:cNvSpPr>
            <a:spLocks noChangeShapeType="1"/>
          </p:cNvSpPr>
          <p:nvPr userDrawn="1"/>
        </p:nvSpPr>
        <p:spPr bwMode="auto">
          <a:xfrm flipH="1">
            <a:off x="0" y="6071394"/>
            <a:ext cx="9144000" cy="0"/>
          </a:xfrm>
          <a:prstGeom prst="line">
            <a:avLst/>
          </a:prstGeom>
          <a:noFill/>
          <a:ln w="12700" cap="flat" cmpd="sng" algn="ctr">
            <a:gradFill flip="none" rotWithShape="1">
              <a:gsLst>
                <a:gs pos="0">
                  <a:schemeClr val="tx1">
                    <a:alpha val="20000"/>
                  </a:schemeClr>
                </a:gs>
                <a:gs pos="100000">
                  <a:srgbClr val="FFFFFF">
                    <a:alpha val="0"/>
                  </a:srgbClr>
                </a:gs>
              </a:gsLst>
              <a:lin ang="0" scaled="1"/>
              <a:tileRect/>
            </a:gradFill>
            <a:prstDash val="solid"/>
            <a:round/>
            <a:headEnd type="none" w="med" len="med"/>
            <a:tailEnd type="none" w="med" len="med"/>
          </a:ln>
          <a:effectLst/>
        </p:spPr>
        <p:txBody>
          <a:bodyPr wrap="none" anchor="ctr"/>
          <a:lstStyle>
            <a:lvl1pPr defTabSz="457200" eaLnBrk="0" hangingPunct="0">
              <a:defRPr>
                <a:solidFill>
                  <a:schemeClr val="tx1"/>
                </a:solidFill>
                <a:latin typeface="Arial" pitchFamily="34" charset="0"/>
                <a:cs typeface="Arial" pitchFamily="34" charset="0"/>
              </a:defRPr>
            </a:lvl1pPr>
            <a:lvl2pPr marL="742950" indent="-285750" defTabSz="457200" eaLnBrk="0" hangingPunct="0">
              <a:defRPr>
                <a:solidFill>
                  <a:schemeClr val="tx1"/>
                </a:solidFill>
                <a:latin typeface="Arial" pitchFamily="34" charset="0"/>
                <a:cs typeface="Arial" pitchFamily="34" charset="0"/>
              </a:defRPr>
            </a:lvl2pPr>
            <a:lvl3pPr marL="1143000" indent="-228600" defTabSz="457200" eaLnBrk="0" hangingPunct="0">
              <a:defRPr>
                <a:solidFill>
                  <a:schemeClr val="tx1"/>
                </a:solidFill>
                <a:latin typeface="Arial" pitchFamily="34" charset="0"/>
                <a:cs typeface="Arial" pitchFamily="34" charset="0"/>
              </a:defRPr>
            </a:lvl3pPr>
            <a:lvl4pPr marL="1600200" indent="-228600" defTabSz="457200" eaLnBrk="0" hangingPunct="0">
              <a:defRPr>
                <a:solidFill>
                  <a:schemeClr val="tx1"/>
                </a:solidFill>
                <a:latin typeface="Arial" pitchFamily="34" charset="0"/>
                <a:cs typeface="Arial" pitchFamily="34" charset="0"/>
              </a:defRPr>
            </a:lvl4pPr>
            <a:lvl5pPr marL="2057400" indent="-228600" defTabSz="4572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endParaRPr lang="en-US" smtClean="0">
              <a:solidFill>
                <a:srgbClr val="000000"/>
              </a:solidFill>
              <a:latin typeface="Calibri" pitchFamily="34" charset="0"/>
            </a:endParaRPr>
          </a:p>
        </p:txBody>
      </p:sp>
      <p:sp>
        <p:nvSpPr>
          <p:cNvPr id="9" name="Text Placeholder 15"/>
          <p:cNvSpPr>
            <a:spLocks noGrp="1"/>
          </p:cNvSpPr>
          <p:nvPr>
            <p:ph type="body" sz="quarter" idx="10"/>
          </p:nvPr>
        </p:nvSpPr>
        <p:spPr>
          <a:xfrm>
            <a:off x="2291608" y="1334471"/>
            <a:ext cx="6380853" cy="4518425"/>
          </a:xfrm>
          <a:prstGeom prst="rect">
            <a:avLst/>
          </a:prstGeom>
        </p:spPr>
        <p:txBody>
          <a:bodyPr>
            <a:normAutofit/>
          </a:bodyPr>
          <a:lstStyle>
            <a:lvl1pPr marL="342900" indent="-342900">
              <a:buFont typeface="Lucida Grande"/>
              <a:buChar char="—"/>
              <a:defRPr sz="2800">
                <a:latin typeface="Arial"/>
                <a:cs typeface="Arial"/>
              </a:defRPr>
            </a:lvl1pPr>
            <a:lvl2pPr marL="742950" indent="-285750">
              <a:buFont typeface="Lucida Grande"/>
              <a:buChar char="—"/>
              <a:defRPr sz="2400">
                <a:latin typeface="Arial"/>
                <a:cs typeface="Arial"/>
              </a:defRPr>
            </a:lvl2pPr>
            <a:lvl3pPr marL="1143000" indent="-228600">
              <a:buFont typeface="Lucida Grande"/>
              <a:buChar char="—"/>
              <a:defRPr sz="2000">
                <a:latin typeface="Arial"/>
                <a:cs typeface="Arial"/>
              </a:defRPr>
            </a:lvl3pPr>
            <a:lvl4pPr marL="1600200" indent="-228600">
              <a:buFont typeface="Lucida Grande"/>
              <a:buChar char="—"/>
              <a:defRPr sz="1800">
                <a:latin typeface="Arial"/>
                <a:cs typeface="Arial"/>
              </a:defRPr>
            </a:lvl4pPr>
            <a:lvl5pPr marL="2057400" indent="-228600">
              <a:buFont typeface="Lucida Grande"/>
              <a:buChar char="—"/>
              <a:defRPr sz="1800">
                <a:latin typeface="Arial"/>
                <a:cs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tle 1"/>
          <p:cNvSpPr>
            <a:spLocks noGrp="1"/>
          </p:cNvSpPr>
          <p:nvPr>
            <p:ph type="title"/>
          </p:nvPr>
        </p:nvSpPr>
        <p:spPr>
          <a:xfrm>
            <a:off x="2291608" y="274638"/>
            <a:ext cx="6380853" cy="1007752"/>
          </a:xfrm>
          <a:prstGeom prst="rect">
            <a:avLst/>
          </a:prstGeom>
        </p:spPr>
        <p:txBody>
          <a:bodyPr/>
          <a:lstStyle>
            <a:lvl1pPr algn="l">
              <a:defRPr sz="3200" b="1" i="0">
                <a:latin typeface="Arial"/>
                <a:cs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137071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1" descr="Wiley_Logo.eps"/>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00975" y="6438900"/>
            <a:ext cx="11430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Wiley_Logo.eps"/>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800975" y="6438900"/>
            <a:ext cx="11430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8"/>
          <p:cNvSpPr>
            <a:spLocks noChangeShapeType="1"/>
          </p:cNvSpPr>
          <p:nvPr userDrawn="1"/>
        </p:nvSpPr>
        <p:spPr bwMode="auto">
          <a:xfrm flipH="1">
            <a:off x="0" y="6071394"/>
            <a:ext cx="9144000" cy="0"/>
          </a:xfrm>
          <a:prstGeom prst="line">
            <a:avLst/>
          </a:prstGeom>
          <a:noFill/>
          <a:ln w="12700" cap="flat" cmpd="sng" algn="ctr">
            <a:gradFill flip="none" rotWithShape="1">
              <a:gsLst>
                <a:gs pos="0">
                  <a:schemeClr val="tx1">
                    <a:alpha val="20000"/>
                  </a:schemeClr>
                </a:gs>
                <a:gs pos="100000">
                  <a:srgbClr val="FFFFFF">
                    <a:alpha val="0"/>
                  </a:srgbClr>
                </a:gs>
              </a:gsLst>
              <a:lin ang="0" scaled="1"/>
              <a:tileRect/>
            </a:gradFill>
            <a:prstDash val="solid"/>
            <a:round/>
            <a:headEnd type="none" w="med" len="med"/>
            <a:tailEnd type="none" w="med" len="med"/>
          </a:ln>
          <a:effectLst/>
        </p:spPr>
        <p:txBody>
          <a:bodyPr wrap="none" anchor="ctr"/>
          <a:lstStyle>
            <a:lvl1pPr defTabSz="457200" eaLnBrk="0" hangingPunct="0">
              <a:defRPr>
                <a:solidFill>
                  <a:schemeClr val="tx1"/>
                </a:solidFill>
                <a:latin typeface="Arial" pitchFamily="34" charset="0"/>
                <a:cs typeface="Arial" pitchFamily="34" charset="0"/>
              </a:defRPr>
            </a:lvl1pPr>
            <a:lvl2pPr marL="742950" indent="-285750" defTabSz="457200" eaLnBrk="0" hangingPunct="0">
              <a:defRPr>
                <a:solidFill>
                  <a:schemeClr val="tx1"/>
                </a:solidFill>
                <a:latin typeface="Arial" pitchFamily="34" charset="0"/>
                <a:cs typeface="Arial" pitchFamily="34" charset="0"/>
              </a:defRPr>
            </a:lvl2pPr>
            <a:lvl3pPr marL="1143000" indent="-228600" defTabSz="457200" eaLnBrk="0" hangingPunct="0">
              <a:defRPr>
                <a:solidFill>
                  <a:schemeClr val="tx1"/>
                </a:solidFill>
                <a:latin typeface="Arial" pitchFamily="34" charset="0"/>
                <a:cs typeface="Arial" pitchFamily="34" charset="0"/>
              </a:defRPr>
            </a:lvl3pPr>
            <a:lvl4pPr marL="1600200" indent="-228600" defTabSz="457200" eaLnBrk="0" hangingPunct="0">
              <a:defRPr>
                <a:solidFill>
                  <a:schemeClr val="tx1"/>
                </a:solidFill>
                <a:latin typeface="Arial" pitchFamily="34" charset="0"/>
                <a:cs typeface="Arial" pitchFamily="34" charset="0"/>
              </a:defRPr>
            </a:lvl4pPr>
            <a:lvl5pPr marL="2057400" indent="-228600" defTabSz="4572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endParaRPr lang="en-US" smtClean="0">
              <a:solidFill>
                <a:srgbClr val="000000"/>
              </a:solidFill>
              <a:latin typeface="Calibri" pitchFamily="34" charset="0"/>
            </a:endParaRPr>
          </a:p>
        </p:txBody>
      </p:sp>
      <p:sp>
        <p:nvSpPr>
          <p:cNvPr id="2" name="Title 1"/>
          <p:cNvSpPr>
            <a:spLocks noGrp="1"/>
          </p:cNvSpPr>
          <p:nvPr>
            <p:ph type="title"/>
          </p:nvPr>
        </p:nvSpPr>
        <p:spPr>
          <a:xfrm>
            <a:off x="2291608" y="274638"/>
            <a:ext cx="6395192" cy="1143000"/>
          </a:xfrm>
          <a:prstGeom prst="rect">
            <a:avLst/>
          </a:prstGeom>
        </p:spPr>
        <p:txBody>
          <a:bodyPr/>
          <a:lstStyle>
            <a:lvl1pPr algn="l">
              <a:defRPr sz="3200" b="1" i="0">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2291607" y="1600200"/>
            <a:ext cx="3083899" cy="4525963"/>
          </a:xfrm>
          <a:prstGeom prst="rect">
            <a:avLst/>
          </a:prstGeom>
        </p:spPr>
        <p:txBody>
          <a:bodyPr>
            <a:normAutofit/>
          </a:bodyPr>
          <a:lstStyle>
            <a:lvl1pPr marL="342900" indent="-342900">
              <a:buFont typeface="Lucida Grande"/>
              <a:buChar char="—"/>
              <a:defRPr sz="2400" b="0" i="0">
                <a:latin typeface="Arial"/>
                <a:cs typeface="Arial"/>
              </a:defRPr>
            </a:lvl1pPr>
            <a:lvl2pPr marL="742950" indent="-285750">
              <a:buFont typeface="Lucida Grande"/>
              <a:buChar char="—"/>
              <a:defRPr sz="2000" b="0" i="0">
                <a:latin typeface="Arial"/>
                <a:cs typeface="Arial"/>
              </a:defRPr>
            </a:lvl2pPr>
            <a:lvl3pPr marL="1143000" indent="-228600">
              <a:buFont typeface="Lucida Grande"/>
              <a:buChar char="—"/>
              <a:defRPr sz="1800" b="0" i="0">
                <a:latin typeface="Arial"/>
                <a:cs typeface="Arial"/>
              </a:defRPr>
            </a:lvl3pPr>
            <a:lvl4pPr marL="1600200" indent="-228600">
              <a:buFont typeface="Lucida Grande"/>
              <a:buChar char="—"/>
              <a:defRPr sz="1600" b="0" i="0">
                <a:latin typeface="Arial"/>
                <a:cs typeface="Arial"/>
              </a:defRPr>
            </a:lvl4pPr>
            <a:lvl5pPr marL="2057400" indent="-228600">
              <a:buFont typeface="Lucida Grande"/>
              <a:buChar char="—"/>
              <a:defRPr sz="1600" b="0" i="0">
                <a:latin typeface="Arial"/>
                <a:cs typeface="Aria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12780" y="1600201"/>
            <a:ext cx="3074020" cy="4525962"/>
          </a:xfrm>
          <a:prstGeom prst="rect">
            <a:avLst/>
          </a:prstGeom>
        </p:spPr>
        <p:txBody>
          <a:bodyPr>
            <a:normAutofit/>
          </a:bodyPr>
          <a:lstStyle>
            <a:lvl1pPr marL="342900" indent="-342900">
              <a:buFont typeface="Lucida Grande"/>
              <a:buChar char="—"/>
              <a:defRPr sz="2400">
                <a:latin typeface="Arial"/>
                <a:cs typeface="Arial"/>
              </a:defRPr>
            </a:lvl1pPr>
            <a:lvl2pPr marL="742950" indent="-285750">
              <a:buFont typeface="Lucida Grande"/>
              <a:buChar char="—"/>
              <a:defRPr sz="2000">
                <a:latin typeface="Arial"/>
                <a:cs typeface="Arial"/>
              </a:defRPr>
            </a:lvl2pPr>
            <a:lvl3pPr marL="1143000" indent="-228600">
              <a:buFont typeface="Lucida Grande"/>
              <a:buChar char="—"/>
              <a:defRPr sz="1800">
                <a:latin typeface="Arial"/>
                <a:cs typeface="Arial"/>
              </a:defRPr>
            </a:lvl3pPr>
            <a:lvl4pPr marL="1600200" indent="-228600">
              <a:buFont typeface="Lucida Grande"/>
              <a:buChar char="—"/>
              <a:defRPr sz="1600">
                <a:latin typeface="Arial"/>
                <a:cs typeface="Arial"/>
              </a:defRPr>
            </a:lvl4pPr>
            <a:lvl5pPr marL="2057400" indent="-228600">
              <a:buFont typeface="Lucida Grande"/>
              <a:buChar char="—"/>
              <a:defRPr sz="1600">
                <a:latin typeface="Arial"/>
                <a:cs typeface="Aria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12835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4" name="Picture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9750" y="4176713"/>
            <a:ext cx="180022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40000" y="4788000"/>
            <a:ext cx="7772400" cy="643281"/>
          </a:xfrm>
          <a:prstGeom prst="rect">
            <a:avLst/>
          </a:prstGeom>
        </p:spPr>
        <p:txBody>
          <a:bodyPr>
            <a:normAutofit/>
          </a:bodyPr>
          <a:lstStyle>
            <a:lvl1pPr algn="l">
              <a:defRPr sz="3200">
                <a:solidFill>
                  <a:schemeClr val="bg1"/>
                </a:solidFill>
                <a:latin typeface="Liberation Sans" pitchFamily="34" charset="0"/>
                <a:ea typeface="Liberation Sans" pitchFamily="34" charset="0"/>
                <a:cs typeface="Liberation Sans" pitchFamily="34" charset="0"/>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540000" y="5256000"/>
            <a:ext cx="6400800" cy="766936"/>
          </a:xfrm>
          <a:prstGeom prst="rect">
            <a:avLst/>
          </a:prstGeom>
        </p:spPr>
        <p:txBody>
          <a:bodyPr>
            <a:normAutofit/>
          </a:bodyPr>
          <a:lstStyle>
            <a:lvl1pPr marL="0" indent="0" algn="l">
              <a:buNone/>
              <a:defRPr sz="3200">
                <a:solidFill>
                  <a:schemeClr val="bg1"/>
                </a:solidFill>
                <a:latin typeface="Liberation Sans" pitchFamily="34" charset="0"/>
                <a:ea typeface="Liberation Sans" pitchFamily="34" charset="0"/>
                <a:cs typeface="Liberation Sans"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sp>
        <p:nvSpPr>
          <p:cNvPr id="6" name="Date Placeholder 3"/>
          <p:cNvSpPr>
            <a:spLocks noGrp="1"/>
          </p:cNvSpPr>
          <p:nvPr>
            <p:ph type="dt" sz="half" idx="10"/>
          </p:nvPr>
        </p:nvSpPr>
        <p:spPr>
          <a:xfrm>
            <a:off x="530225" y="6356350"/>
            <a:ext cx="2133600" cy="365125"/>
          </a:xfrm>
          <a:prstGeom prst="rect">
            <a:avLst/>
          </a:prstGeom>
        </p:spPr>
        <p:txBody>
          <a:bodyPr/>
          <a:lstStyle>
            <a:lvl1pPr>
              <a:defRPr>
                <a:latin typeface="Liberation Sans" pitchFamily="34" charset="0"/>
                <a:ea typeface="Liberation Sans" pitchFamily="34" charset="0"/>
                <a:cs typeface="Liberation Sans" pitchFamily="34" charset="0"/>
              </a:defRPr>
            </a:lvl1pPr>
          </a:lstStyle>
          <a:p>
            <a:pPr fontAlgn="base">
              <a:spcBef>
                <a:spcPct val="0"/>
              </a:spcBef>
              <a:spcAft>
                <a:spcPct val="0"/>
              </a:spcAft>
              <a:defRPr/>
            </a:pPr>
            <a:fld id="{40C4BE11-65DA-413E-97D7-A5A959E79FE7}" type="datetime1">
              <a:rPr lang="en-GB">
                <a:solidFill>
                  <a:prstClr val="black"/>
                </a:solidFill>
              </a:rPr>
              <a:pPr fontAlgn="base">
                <a:spcBef>
                  <a:spcPct val="0"/>
                </a:spcBef>
                <a:spcAft>
                  <a:spcPct val="0"/>
                </a:spcAft>
                <a:defRPr/>
              </a:pPr>
              <a:t>01/10/2015</a:t>
            </a:fld>
            <a:endParaRPr lang="en-GB">
              <a:solidFill>
                <a:prstClr val="black"/>
              </a:solidFill>
            </a:endParaRPr>
          </a:p>
        </p:txBody>
      </p:sp>
      <p:sp>
        <p:nvSpPr>
          <p:cNvPr id="7" name="Footer Placeholder 4"/>
          <p:cNvSpPr>
            <a:spLocks noGrp="1"/>
          </p:cNvSpPr>
          <p:nvPr>
            <p:ph type="ftr" sz="quarter" idx="11"/>
          </p:nvPr>
        </p:nvSpPr>
        <p:spPr>
          <a:xfrm>
            <a:off x="3124200" y="6356350"/>
            <a:ext cx="2895600" cy="365125"/>
          </a:xfrm>
          <a:prstGeom prst="rect">
            <a:avLst/>
          </a:prstGeom>
        </p:spPr>
        <p:txBody>
          <a:bodyPr/>
          <a:lstStyle>
            <a:lvl1pPr>
              <a:defRPr>
                <a:latin typeface="Liberation Sans" pitchFamily="34" charset="0"/>
                <a:ea typeface="Liberation Sans" pitchFamily="34" charset="0"/>
                <a:cs typeface="Liberation Sans" pitchFamily="34" charset="0"/>
              </a:defRPr>
            </a:lvl1pPr>
          </a:lstStyle>
          <a:p>
            <a:pPr fontAlgn="base">
              <a:spcBef>
                <a:spcPct val="0"/>
              </a:spcBef>
              <a:spcAft>
                <a:spcPct val="0"/>
              </a:spcAft>
              <a:defRPr/>
            </a:pPr>
            <a:endParaRPr lang="en-GB">
              <a:solidFill>
                <a:prstClr val="black"/>
              </a:solidFill>
            </a:endParaRPr>
          </a:p>
        </p:txBody>
      </p:sp>
      <p:sp>
        <p:nvSpPr>
          <p:cNvPr id="8" name="Slide Number Placeholder 5"/>
          <p:cNvSpPr>
            <a:spLocks noGrp="1"/>
          </p:cNvSpPr>
          <p:nvPr>
            <p:ph type="sldNum" sz="quarter" idx="12"/>
          </p:nvPr>
        </p:nvSpPr>
        <p:spPr>
          <a:xfrm>
            <a:off x="3348038" y="6345238"/>
            <a:ext cx="2133600" cy="365125"/>
          </a:xfrm>
          <a:prstGeom prst="rect">
            <a:avLst/>
          </a:prstGeom>
        </p:spPr>
        <p:txBody>
          <a:bodyPr/>
          <a:lstStyle>
            <a:lvl1pPr>
              <a:defRPr>
                <a:latin typeface="Liberation Sans" pitchFamily="34" charset="0"/>
                <a:ea typeface="Liberation Sans" pitchFamily="34" charset="0"/>
                <a:cs typeface="Liberation Sans" pitchFamily="34" charset="0"/>
              </a:defRPr>
            </a:lvl1pPr>
          </a:lstStyle>
          <a:p>
            <a:pPr fontAlgn="base">
              <a:spcBef>
                <a:spcPct val="0"/>
              </a:spcBef>
              <a:spcAft>
                <a:spcPct val="0"/>
              </a:spcAft>
              <a:defRPr/>
            </a:pPr>
            <a:fld id="{009CDB8A-CDF5-4ECB-A43F-E566F97632A7}" type="slidenum">
              <a:rPr lang="en-GB">
                <a:solidFill>
                  <a:prstClr val="black"/>
                </a:solidFill>
              </a:rPr>
              <a:pPr fontAlgn="base">
                <a:spcBef>
                  <a:spcPct val="0"/>
                </a:spcBef>
                <a:spcAft>
                  <a:spcPct val="0"/>
                </a:spcAft>
                <a:defRPr/>
              </a:pPr>
              <a:t>‹#›</a:t>
            </a:fld>
            <a:endParaRPr lang="en-GB">
              <a:solidFill>
                <a:prstClr val="black"/>
              </a:solidFill>
            </a:endParaRPr>
          </a:p>
        </p:txBody>
      </p:sp>
    </p:spTree>
    <p:extLst>
      <p:ext uri="{BB962C8B-B14F-4D97-AF65-F5344CB8AC3E}">
        <p14:creationId xmlns:p14="http://schemas.microsoft.com/office/powerpoint/2010/main" val="1711920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ext and image 2">
    <p:spTree>
      <p:nvGrpSpPr>
        <p:cNvPr id="1" name=""/>
        <p:cNvGrpSpPr/>
        <p:nvPr/>
      </p:nvGrpSpPr>
      <p:grpSpPr>
        <a:xfrm>
          <a:off x="0" y="0"/>
          <a:ext cx="0" cy="0"/>
          <a:chOff x="0" y="0"/>
          <a:chExt cx="0" cy="0"/>
        </a:xfrm>
      </p:grpSpPr>
      <p:pic>
        <p:nvPicPr>
          <p:cNvPr id="7" name="Picture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60000" y="360000"/>
            <a:ext cx="5590964" cy="404768"/>
          </a:xfrm>
          <a:prstGeom prst="rect">
            <a:avLst/>
          </a:prstGeom>
        </p:spPr>
        <p:txBody>
          <a:bodyPr/>
          <a:lstStyle>
            <a:lvl1pPr>
              <a:defRPr>
                <a:solidFill>
                  <a:srgbClr val="1D5C56"/>
                </a:solidFill>
              </a:defRPr>
            </a:lvl1pPr>
          </a:lstStyle>
          <a:p>
            <a:r>
              <a:rPr lang="en-US" smtClean="0"/>
              <a:t>Click to edit Master title style</a:t>
            </a:r>
            <a:endParaRPr lang="en-GB" dirty="0"/>
          </a:p>
        </p:txBody>
      </p:sp>
      <p:sp>
        <p:nvSpPr>
          <p:cNvPr id="9" name="Text Placeholder 8"/>
          <p:cNvSpPr>
            <a:spLocks noGrp="1"/>
          </p:cNvSpPr>
          <p:nvPr>
            <p:ph type="body" sz="quarter" idx="13"/>
          </p:nvPr>
        </p:nvSpPr>
        <p:spPr>
          <a:xfrm>
            <a:off x="360000" y="828000"/>
            <a:ext cx="5616575" cy="395288"/>
          </a:xfrm>
          <a:prstGeom prst="rect">
            <a:avLst/>
          </a:prstGeom>
        </p:spPr>
        <p:txBody>
          <a:bodyPr/>
          <a:lstStyle>
            <a:lvl1pPr marL="0" indent="0">
              <a:buNone/>
              <a:defRPr>
                <a:solidFill>
                  <a:srgbClr val="92CB9C"/>
                </a:solidFill>
              </a:defRPr>
            </a:lvl1pPr>
            <a:lvl2pPr marL="0" indent="0">
              <a:buNone/>
              <a:defRPr/>
            </a:lvl2pPr>
            <a:lvl3pPr marL="0" indent="0">
              <a:buNone/>
              <a:defRPr/>
            </a:lvl3pPr>
            <a:lvl4pPr marL="0" indent="0">
              <a:buNone/>
              <a:defRPr/>
            </a:lvl4pPr>
            <a:lvl5pPr marL="0" indent="0">
              <a:buNone/>
              <a:defRPr/>
            </a:lvl5pPr>
          </a:lstStyle>
          <a:p>
            <a:pPr lvl="0"/>
            <a:r>
              <a:rPr lang="en-US" smtClean="0"/>
              <a:t>Click to edit Master text styles</a:t>
            </a:r>
          </a:p>
        </p:txBody>
      </p:sp>
      <p:sp>
        <p:nvSpPr>
          <p:cNvPr id="11" name="Text Placeholder 10"/>
          <p:cNvSpPr>
            <a:spLocks noGrp="1"/>
          </p:cNvSpPr>
          <p:nvPr>
            <p:ph type="body" sz="quarter" idx="14"/>
          </p:nvPr>
        </p:nvSpPr>
        <p:spPr>
          <a:xfrm>
            <a:off x="358775" y="1557338"/>
            <a:ext cx="3744913" cy="2376487"/>
          </a:xfrm>
          <a:prstGeom prst="rect">
            <a:avLst/>
          </a:prstGeom>
        </p:spPr>
        <p:txBody>
          <a:bodyPr/>
          <a:lstStyle>
            <a:lvl1pPr marL="180975" indent="-180975">
              <a:spcAft>
                <a:spcPts val="600"/>
              </a:spcAft>
              <a:buFont typeface="Arial" panose="020B0604020202020204" pitchFamily="34" charset="0"/>
              <a:buChar char="•"/>
              <a:defRPr/>
            </a:lvl1pPr>
            <a:lvl2pPr marL="361950" indent="-180975">
              <a:spcAft>
                <a:spcPts val="600"/>
              </a:spcAft>
              <a:defRPr/>
            </a:lvl2pPr>
            <a:lvl3pPr marL="533400" indent="-171450">
              <a:spcAft>
                <a:spcPts val="600"/>
              </a:spcAft>
              <a:defRPr/>
            </a:lvl3pPr>
            <a:lvl4pPr marL="715963" indent="-182563">
              <a:spcAft>
                <a:spcPts val="600"/>
              </a:spcAft>
              <a:defRPr/>
            </a:lvl4pPr>
            <a:lvl5pPr marL="896938" indent="-180975">
              <a:spcAft>
                <a:spcPts val="600"/>
              </a:spcAf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7" name="Picture Placeholder 15"/>
          <p:cNvSpPr>
            <a:spLocks noGrp="1"/>
          </p:cNvSpPr>
          <p:nvPr>
            <p:ph type="pic" sz="quarter" idx="17"/>
          </p:nvPr>
        </p:nvSpPr>
        <p:spPr>
          <a:xfrm>
            <a:off x="534248" y="6345368"/>
            <a:ext cx="1080000" cy="396000"/>
          </a:xfrm>
          <a:prstGeom prst="rect">
            <a:avLst/>
          </a:prstGeom>
        </p:spPr>
        <p:txBody>
          <a:bodyPr>
            <a:noAutofit/>
          </a:bodyPr>
          <a:lstStyle>
            <a:lvl1pPr>
              <a:defRPr sz="1600"/>
            </a:lvl1pPr>
          </a:lstStyle>
          <a:p>
            <a:pPr lvl="0"/>
            <a:r>
              <a:rPr lang="en-US" noProof="0" smtClean="0"/>
              <a:t>Click icon to add picture</a:t>
            </a:r>
            <a:endParaRPr lang="en-GB" noProof="0" dirty="0"/>
          </a:p>
        </p:txBody>
      </p:sp>
      <p:sp>
        <p:nvSpPr>
          <p:cNvPr id="18" name="Picture Placeholder 15"/>
          <p:cNvSpPr>
            <a:spLocks noGrp="1"/>
          </p:cNvSpPr>
          <p:nvPr>
            <p:ph type="pic" sz="quarter" idx="18"/>
          </p:nvPr>
        </p:nvSpPr>
        <p:spPr>
          <a:xfrm>
            <a:off x="1835696" y="6345368"/>
            <a:ext cx="1080000" cy="396000"/>
          </a:xfrm>
          <a:prstGeom prst="rect">
            <a:avLst/>
          </a:prstGeom>
        </p:spPr>
        <p:txBody>
          <a:bodyPr>
            <a:noAutofit/>
          </a:bodyPr>
          <a:lstStyle>
            <a:lvl1pPr>
              <a:defRPr sz="1600"/>
            </a:lvl1pPr>
          </a:lstStyle>
          <a:p>
            <a:pPr lvl="0"/>
            <a:r>
              <a:rPr lang="en-US" noProof="0" smtClean="0"/>
              <a:t>Click icon to add picture</a:t>
            </a:r>
            <a:endParaRPr lang="en-GB" noProof="0" dirty="0"/>
          </a:p>
        </p:txBody>
      </p:sp>
      <p:sp>
        <p:nvSpPr>
          <p:cNvPr id="8" name="Slide Number Placeholder 13"/>
          <p:cNvSpPr>
            <a:spLocks noGrp="1"/>
          </p:cNvSpPr>
          <p:nvPr>
            <p:ph type="sldNum" sz="quarter" idx="19"/>
          </p:nvPr>
        </p:nvSpPr>
        <p:spPr>
          <a:xfrm>
            <a:off x="3954463" y="6308725"/>
            <a:ext cx="1233487" cy="365125"/>
          </a:xfrm>
          <a:prstGeom prst="rect">
            <a:avLst/>
          </a:prstGeom>
        </p:spPr>
        <p:txBody>
          <a:bodyPr lIns="0" tIns="0" rIns="0" bIns="0" anchor="t" anchorCtr="0"/>
          <a:lstStyle>
            <a:lvl1pPr algn="ctr">
              <a:defRPr>
                <a:latin typeface="Arial" charset="0"/>
                <a:cs typeface="Arial" charset="0"/>
              </a:defRPr>
            </a:lvl1pPr>
          </a:lstStyle>
          <a:p>
            <a:pPr fontAlgn="base">
              <a:spcBef>
                <a:spcPct val="0"/>
              </a:spcBef>
              <a:spcAft>
                <a:spcPct val="0"/>
              </a:spcAft>
              <a:defRPr/>
            </a:pPr>
            <a:fld id="{42D67A8B-5C04-4E85-90F7-70FDC63A60FF}" type="slidenum">
              <a:rPr lang="en-GB">
                <a:solidFill>
                  <a:prstClr val="black"/>
                </a:solidFill>
              </a:rPr>
              <a:pPr fontAlgn="base">
                <a:spcBef>
                  <a:spcPct val="0"/>
                </a:spcBef>
                <a:spcAft>
                  <a:spcPct val="0"/>
                </a:spcAft>
                <a:defRPr/>
              </a:pPr>
              <a:t>‹#›</a:t>
            </a:fld>
            <a:endParaRPr lang="en-GB" dirty="0">
              <a:solidFill>
                <a:prstClr val="black"/>
              </a:solidFill>
            </a:endParaRPr>
          </a:p>
        </p:txBody>
      </p:sp>
    </p:spTree>
    <p:extLst>
      <p:ext uri="{BB962C8B-B14F-4D97-AF65-F5344CB8AC3E}">
        <p14:creationId xmlns:p14="http://schemas.microsoft.com/office/powerpoint/2010/main" val="136890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ingle col content">
    <p:spTree>
      <p:nvGrpSpPr>
        <p:cNvPr id="1" name=""/>
        <p:cNvGrpSpPr/>
        <p:nvPr/>
      </p:nvGrpSpPr>
      <p:grpSpPr>
        <a:xfrm>
          <a:off x="0" y="0"/>
          <a:ext cx="0" cy="0"/>
          <a:chOff x="0" y="0"/>
          <a:chExt cx="0" cy="0"/>
        </a:xfrm>
      </p:grpSpPr>
      <p:pic>
        <p:nvPicPr>
          <p:cNvPr id="7" name="Picture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9750" y="936000"/>
            <a:ext cx="5508414" cy="404768"/>
          </a:xfrm>
          <a:prstGeom prst="rect">
            <a:avLst/>
          </a:prstGeom>
        </p:spPr>
        <p:txBody>
          <a:bodyPr/>
          <a:lstStyle>
            <a:lvl1pPr>
              <a:defRPr>
                <a:solidFill>
                  <a:srgbClr val="800049"/>
                </a:solidFill>
                <a:latin typeface="Liberation Sans" pitchFamily="34" charset="0"/>
                <a:ea typeface="Liberation Sans" pitchFamily="34" charset="0"/>
                <a:cs typeface="Liberation Sans" pitchFamily="34" charset="0"/>
              </a:defRPr>
            </a:lvl1pPr>
          </a:lstStyle>
          <a:p>
            <a:r>
              <a:rPr lang="en-US" smtClean="0"/>
              <a:t>Click to edit Master title style</a:t>
            </a:r>
            <a:endParaRPr lang="en-GB" dirty="0"/>
          </a:p>
        </p:txBody>
      </p:sp>
      <p:sp>
        <p:nvSpPr>
          <p:cNvPr id="3" name="Content Placeholder 2"/>
          <p:cNvSpPr>
            <a:spLocks noGrp="1"/>
          </p:cNvSpPr>
          <p:nvPr>
            <p:ph idx="1"/>
          </p:nvPr>
        </p:nvSpPr>
        <p:spPr>
          <a:xfrm>
            <a:off x="539750" y="2016000"/>
            <a:ext cx="6300788" cy="3957303"/>
          </a:xfrm>
          <a:prstGeom prst="rect">
            <a:avLst/>
          </a:prstGeom>
        </p:spPr>
        <p:txBody>
          <a:bodyPr/>
          <a:lstStyle>
            <a:lvl1pPr marL="0" indent="0">
              <a:buNone/>
              <a:defRPr>
                <a:latin typeface="Liberation Sans" pitchFamily="34" charset="0"/>
                <a:ea typeface="Liberation Sans" pitchFamily="34" charset="0"/>
                <a:cs typeface="Liberation Sans" pitchFamily="34" charset="0"/>
              </a:defRPr>
            </a:lvl1pPr>
            <a:lvl2pPr marL="180975" indent="-180975">
              <a:buFont typeface="Arial" panose="020B0604020202020204" pitchFamily="34" charset="0"/>
              <a:buChar char="•"/>
              <a:defRPr>
                <a:latin typeface="Liberation Sans" pitchFamily="34" charset="0"/>
                <a:ea typeface="Liberation Sans" pitchFamily="34" charset="0"/>
                <a:cs typeface="Liberation Sans" pitchFamily="34" charset="0"/>
              </a:defRPr>
            </a:lvl2pPr>
            <a:lvl3pPr marL="361950" indent="-180975">
              <a:defRPr>
                <a:latin typeface="Liberation Sans" pitchFamily="34" charset="0"/>
                <a:ea typeface="Liberation Sans" pitchFamily="34" charset="0"/>
                <a:cs typeface="Liberation Sans" pitchFamily="34" charset="0"/>
              </a:defRPr>
            </a:lvl3pPr>
            <a:lvl4pPr marL="533400" indent="-171450">
              <a:buFont typeface="Arial" panose="020B0604020202020204" pitchFamily="34" charset="0"/>
              <a:buChar char="•"/>
              <a:defRPr>
                <a:latin typeface="Liberation Sans" pitchFamily="34" charset="0"/>
                <a:ea typeface="Liberation Sans" pitchFamily="34" charset="0"/>
                <a:cs typeface="Liberation Sans" pitchFamily="34" charset="0"/>
              </a:defRPr>
            </a:lvl4pPr>
            <a:lvl5pPr marL="715963" indent="-182563">
              <a:buFont typeface="Arial" panose="020B0604020202020204" pitchFamily="34" charset="0"/>
              <a:buChar char="•"/>
              <a:defRPr>
                <a:latin typeface="Liberation Sans" pitchFamily="34" charset="0"/>
                <a:ea typeface="Liberation Sans" pitchFamily="34" charset="0"/>
                <a:cs typeface="Liberation San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9" name="Text Placeholder 8"/>
          <p:cNvSpPr>
            <a:spLocks noGrp="1"/>
          </p:cNvSpPr>
          <p:nvPr>
            <p:ph type="body" sz="quarter" idx="13"/>
          </p:nvPr>
        </p:nvSpPr>
        <p:spPr>
          <a:xfrm>
            <a:off x="539750" y="1404000"/>
            <a:ext cx="5544418" cy="395288"/>
          </a:xfrm>
          <a:prstGeom prst="rect">
            <a:avLst/>
          </a:prstGeom>
        </p:spPr>
        <p:txBody>
          <a:bodyPr/>
          <a:lstStyle>
            <a:lvl1pPr marL="0" indent="0">
              <a:buNone/>
              <a:defRPr>
                <a:solidFill>
                  <a:srgbClr val="B40043"/>
                </a:solidFill>
                <a:latin typeface="Liberation Sans" pitchFamily="34" charset="0"/>
                <a:ea typeface="Liberation Sans" pitchFamily="34" charset="0"/>
                <a:cs typeface="Liberation Sans" pitchFamily="34" charset="0"/>
              </a:defRPr>
            </a:lvl1pPr>
            <a:lvl2pPr marL="0" indent="0">
              <a:buNone/>
              <a:defRPr/>
            </a:lvl2pPr>
            <a:lvl3pPr marL="0" indent="0">
              <a:buNone/>
              <a:defRPr/>
            </a:lvl3pPr>
            <a:lvl4pPr marL="0" indent="0">
              <a:buNone/>
              <a:defRPr/>
            </a:lvl4pPr>
            <a:lvl5pPr marL="0" indent="0">
              <a:buNone/>
              <a:defRPr/>
            </a:lvl5pPr>
          </a:lstStyle>
          <a:p>
            <a:pPr lvl="0"/>
            <a:r>
              <a:rPr lang="en-US" smtClean="0"/>
              <a:t>Click to edit Master text styles</a:t>
            </a:r>
          </a:p>
        </p:txBody>
      </p:sp>
      <p:sp>
        <p:nvSpPr>
          <p:cNvPr id="16" name="Picture Placeholder 15"/>
          <p:cNvSpPr>
            <a:spLocks noGrp="1"/>
          </p:cNvSpPr>
          <p:nvPr>
            <p:ph type="pic" sz="quarter" idx="17"/>
          </p:nvPr>
        </p:nvSpPr>
        <p:spPr>
          <a:xfrm>
            <a:off x="534248" y="6345368"/>
            <a:ext cx="1080000" cy="396000"/>
          </a:xfrm>
          <a:prstGeom prst="rect">
            <a:avLst/>
          </a:prstGeom>
        </p:spPr>
        <p:txBody>
          <a:bodyPr>
            <a:noAutofit/>
          </a:bodyPr>
          <a:lstStyle>
            <a:lvl1pPr>
              <a:defRPr sz="1600">
                <a:latin typeface="Liberation Sans" pitchFamily="34" charset="0"/>
                <a:ea typeface="Liberation Sans" pitchFamily="34" charset="0"/>
                <a:cs typeface="Liberation Sans" pitchFamily="34" charset="0"/>
              </a:defRPr>
            </a:lvl1pPr>
          </a:lstStyle>
          <a:p>
            <a:pPr lvl="0"/>
            <a:r>
              <a:rPr lang="en-US" noProof="0" smtClean="0"/>
              <a:t>Click icon to add picture</a:t>
            </a:r>
            <a:endParaRPr lang="en-GB" noProof="0" dirty="0"/>
          </a:p>
        </p:txBody>
      </p:sp>
      <p:sp>
        <p:nvSpPr>
          <p:cNvPr id="17" name="Picture Placeholder 15"/>
          <p:cNvSpPr>
            <a:spLocks noGrp="1"/>
          </p:cNvSpPr>
          <p:nvPr>
            <p:ph type="pic" sz="quarter" idx="18"/>
          </p:nvPr>
        </p:nvSpPr>
        <p:spPr>
          <a:xfrm>
            <a:off x="1835696" y="6345368"/>
            <a:ext cx="1080000" cy="396000"/>
          </a:xfrm>
          <a:prstGeom prst="rect">
            <a:avLst/>
          </a:prstGeom>
        </p:spPr>
        <p:txBody>
          <a:bodyPr>
            <a:noAutofit/>
          </a:bodyPr>
          <a:lstStyle>
            <a:lvl1pPr>
              <a:defRPr sz="1600">
                <a:latin typeface="Liberation Sans" pitchFamily="34" charset="0"/>
                <a:ea typeface="Liberation Sans" pitchFamily="34" charset="0"/>
                <a:cs typeface="Liberation Sans" pitchFamily="34" charset="0"/>
              </a:defRPr>
            </a:lvl1pPr>
          </a:lstStyle>
          <a:p>
            <a:pPr lvl="0"/>
            <a:r>
              <a:rPr lang="en-US" noProof="0" smtClean="0"/>
              <a:t>Click icon to add picture</a:t>
            </a:r>
            <a:endParaRPr lang="en-GB" noProof="0" dirty="0"/>
          </a:p>
        </p:txBody>
      </p:sp>
      <p:sp>
        <p:nvSpPr>
          <p:cNvPr id="8" name="Slide Number Placeholder 13"/>
          <p:cNvSpPr>
            <a:spLocks noGrp="1"/>
          </p:cNvSpPr>
          <p:nvPr>
            <p:ph type="sldNum" sz="quarter" idx="19"/>
          </p:nvPr>
        </p:nvSpPr>
        <p:spPr>
          <a:xfrm>
            <a:off x="3954463" y="6308725"/>
            <a:ext cx="1233487" cy="365125"/>
          </a:xfrm>
          <a:prstGeom prst="rect">
            <a:avLst/>
          </a:prstGeom>
        </p:spPr>
        <p:txBody>
          <a:bodyPr lIns="0" tIns="0" rIns="0" bIns="0" anchor="t" anchorCtr="0"/>
          <a:lstStyle>
            <a:lvl1pPr algn="ctr">
              <a:defRPr>
                <a:latin typeface="Liberation Sans" pitchFamily="34" charset="0"/>
                <a:ea typeface="Liberation Sans" pitchFamily="34" charset="0"/>
                <a:cs typeface="Liberation Sans" pitchFamily="34" charset="0"/>
              </a:defRPr>
            </a:lvl1pPr>
          </a:lstStyle>
          <a:p>
            <a:pPr fontAlgn="base">
              <a:spcBef>
                <a:spcPct val="0"/>
              </a:spcBef>
              <a:spcAft>
                <a:spcPct val="0"/>
              </a:spcAft>
              <a:defRPr/>
            </a:pPr>
            <a:fld id="{FC506B39-E7C5-4BDB-9BFD-5F9E99393535}" type="slidenum">
              <a:rPr lang="en-GB">
                <a:solidFill>
                  <a:prstClr val="black"/>
                </a:solidFill>
              </a:rPr>
              <a:pPr fontAlgn="base">
                <a:spcBef>
                  <a:spcPct val="0"/>
                </a:spcBef>
                <a:spcAft>
                  <a:spcPct val="0"/>
                </a:spcAft>
                <a:defRPr/>
              </a:pPr>
              <a:t>‹#›</a:t>
            </a:fld>
            <a:endParaRPr lang="en-GB" dirty="0">
              <a:solidFill>
                <a:prstClr val="black"/>
              </a:solidFill>
            </a:endParaRPr>
          </a:p>
        </p:txBody>
      </p:sp>
    </p:spTree>
    <p:extLst>
      <p:ext uri="{BB962C8B-B14F-4D97-AF65-F5344CB8AC3E}">
        <p14:creationId xmlns:p14="http://schemas.microsoft.com/office/powerpoint/2010/main" val="3137649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ext and image">
    <p:spTree>
      <p:nvGrpSpPr>
        <p:cNvPr id="1" name=""/>
        <p:cNvGrpSpPr/>
        <p:nvPr/>
      </p:nvGrpSpPr>
      <p:grpSpPr>
        <a:xfrm>
          <a:off x="0" y="0"/>
          <a:ext cx="0" cy="0"/>
          <a:chOff x="0" y="0"/>
          <a:chExt cx="0" cy="0"/>
        </a:xfrm>
      </p:grpSpPr>
      <p:pic>
        <p:nvPicPr>
          <p:cNvPr id="7" name="Picture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60000" y="360000"/>
            <a:ext cx="5590964" cy="404768"/>
          </a:xfrm>
          <a:prstGeom prst="rect">
            <a:avLst/>
          </a:prstGeom>
        </p:spPr>
        <p:txBody>
          <a:bodyPr/>
          <a:lstStyle>
            <a:lvl1pPr>
              <a:defRPr>
                <a:solidFill>
                  <a:srgbClr val="E55800"/>
                </a:solidFill>
              </a:defRPr>
            </a:lvl1pPr>
          </a:lstStyle>
          <a:p>
            <a:r>
              <a:rPr lang="en-US" smtClean="0"/>
              <a:t>Click to edit Master title style</a:t>
            </a:r>
            <a:endParaRPr lang="en-GB" dirty="0"/>
          </a:p>
        </p:txBody>
      </p:sp>
      <p:sp>
        <p:nvSpPr>
          <p:cNvPr id="9" name="Text Placeholder 8"/>
          <p:cNvSpPr>
            <a:spLocks noGrp="1"/>
          </p:cNvSpPr>
          <p:nvPr>
            <p:ph type="body" sz="quarter" idx="13"/>
          </p:nvPr>
        </p:nvSpPr>
        <p:spPr>
          <a:xfrm>
            <a:off x="360000" y="828000"/>
            <a:ext cx="5616575" cy="395288"/>
          </a:xfrm>
          <a:prstGeom prst="rect">
            <a:avLst/>
          </a:prstGeom>
        </p:spPr>
        <p:txBody>
          <a:bodyPr/>
          <a:lstStyle>
            <a:lvl1pPr marL="0" indent="0">
              <a:buNone/>
              <a:defRPr>
                <a:solidFill>
                  <a:srgbClr val="F2BA49"/>
                </a:solidFill>
              </a:defRPr>
            </a:lvl1pPr>
            <a:lvl2pPr marL="0" indent="0">
              <a:buNone/>
              <a:defRPr/>
            </a:lvl2pPr>
            <a:lvl3pPr marL="0" indent="0">
              <a:buNone/>
              <a:defRPr/>
            </a:lvl3pPr>
            <a:lvl4pPr marL="0" indent="0">
              <a:buNone/>
              <a:defRPr/>
            </a:lvl4pPr>
            <a:lvl5pPr marL="0" indent="0">
              <a:buNone/>
              <a:defRPr/>
            </a:lvl5pPr>
          </a:lstStyle>
          <a:p>
            <a:pPr lvl="0"/>
            <a:r>
              <a:rPr lang="en-US" smtClean="0"/>
              <a:t>Click to edit Master text styles</a:t>
            </a:r>
          </a:p>
        </p:txBody>
      </p:sp>
      <p:sp>
        <p:nvSpPr>
          <p:cNvPr id="11" name="Text Placeholder 10"/>
          <p:cNvSpPr>
            <a:spLocks noGrp="1"/>
          </p:cNvSpPr>
          <p:nvPr>
            <p:ph type="body" sz="quarter" idx="14"/>
          </p:nvPr>
        </p:nvSpPr>
        <p:spPr>
          <a:xfrm>
            <a:off x="358775" y="1557338"/>
            <a:ext cx="3744913" cy="2376487"/>
          </a:xfrm>
          <a:prstGeom prst="rect">
            <a:avLst/>
          </a:prstGeom>
        </p:spPr>
        <p:txBody>
          <a:bodyPr/>
          <a:lstStyle>
            <a:lvl1pPr marL="180975" indent="-180975">
              <a:spcAft>
                <a:spcPts val="600"/>
              </a:spcAft>
              <a:buFont typeface="Arial" panose="020B0604020202020204" pitchFamily="34" charset="0"/>
              <a:buChar char="•"/>
              <a:defRPr/>
            </a:lvl1pPr>
            <a:lvl2pPr marL="361950" indent="-180975">
              <a:spcAft>
                <a:spcPts val="600"/>
              </a:spcAft>
              <a:defRPr/>
            </a:lvl2pPr>
            <a:lvl3pPr marL="533400" indent="-171450">
              <a:spcAft>
                <a:spcPts val="600"/>
              </a:spcAft>
              <a:defRPr/>
            </a:lvl3pPr>
            <a:lvl4pPr marL="715963" indent="-182563">
              <a:spcAft>
                <a:spcPts val="600"/>
              </a:spcAft>
              <a:defRPr/>
            </a:lvl4pPr>
            <a:lvl5pPr marL="896938" indent="-180975">
              <a:spcAft>
                <a:spcPts val="600"/>
              </a:spcAf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7" name="Picture Placeholder 15"/>
          <p:cNvSpPr>
            <a:spLocks noGrp="1"/>
          </p:cNvSpPr>
          <p:nvPr>
            <p:ph type="pic" sz="quarter" idx="17"/>
          </p:nvPr>
        </p:nvSpPr>
        <p:spPr>
          <a:xfrm>
            <a:off x="534248" y="6345368"/>
            <a:ext cx="1080000" cy="396000"/>
          </a:xfrm>
          <a:prstGeom prst="rect">
            <a:avLst/>
          </a:prstGeom>
        </p:spPr>
        <p:txBody>
          <a:bodyPr>
            <a:noAutofit/>
          </a:bodyPr>
          <a:lstStyle>
            <a:lvl1pPr>
              <a:defRPr sz="1600"/>
            </a:lvl1pPr>
          </a:lstStyle>
          <a:p>
            <a:pPr lvl="0"/>
            <a:r>
              <a:rPr lang="en-US" noProof="0" smtClean="0"/>
              <a:t>Click icon to add picture</a:t>
            </a:r>
            <a:endParaRPr lang="en-GB" noProof="0" dirty="0"/>
          </a:p>
        </p:txBody>
      </p:sp>
      <p:sp>
        <p:nvSpPr>
          <p:cNvPr id="18" name="Picture Placeholder 15"/>
          <p:cNvSpPr>
            <a:spLocks noGrp="1"/>
          </p:cNvSpPr>
          <p:nvPr>
            <p:ph type="pic" sz="quarter" idx="18"/>
          </p:nvPr>
        </p:nvSpPr>
        <p:spPr>
          <a:xfrm>
            <a:off x="1835696" y="6345368"/>
            <a:ext cx="1080000" cy="396000"/>
          </a:xfrm>
          <a:prstGeom prst="rect">
            <a:avLst/>
          </a:prstGeom>
        </p:spPr>
        <p:txBody>
          <a:bodyPr>
            <a:noAutofit/>
          </a:bodyPr>
          <a:lstStyle>
            <a:lvl1pPr>
              <a:defRPr sz="1600"/>
            </a:lvl1pPr>
          </a:lstStyle>
          <a:p>
            <a:pPr lvl="0"/>
            <a:r>
              <a:rPr lang="en-US" noProof="0" smtClean="0"/>
              <a:t>Click icon to add picture</a:t>
            </a:r>
            <a:endParaRPr lang="en-GB" noProof="0" dirty="0"/>
          </a:p>
        </p:txBody>
      </p:sp>
      <p:sp>
        <p:nvSpPr>
          <p:cNvPr id="8" name="Slide Number Placeholder 13"/>
          <p:cNvSpPr>
            <a:spLocks noGrp="1"/>
          </p:cNvSpPr>
          <p:nvPr>
            <p:ph type="sldNum" sz="quarter" idx="19"/>
          </p:nvPr>
        </p:nvSpPr>
        <p:spPr>
          <a:xfrm>
            <a:off x="3954463" y="6308725"/>
            <a:ext cx="1233487" cy="365125"/>
          </a:xfrm>
          <a:prstGeom prst="rect">
            <a:avLst/>
          </a:prstGeom>
        </p:spPr>
        <p:txBody>
          <a:bodyPr lIns="0" tIns="0" rIns="0" bIns="0" anchor="t" anchorCtr="0"/>
          <a:lstStyle>
            <a:lvl1pPr algn="ctr">
              <a:defRPr>
                <a:latin typeface="Arial" charset="0"/>
                <a:cs typeface="Arial" charset="0"/>
              </a:defRPr>
            </a:lvl1pPr>
          </a:lstStyle>
          <a:p>
            <a:pPr fontAlgn="base">
              <a:spcBef>
                <a:spcPct val="0"/>
              </a:spcBef>
              <a:spcAft>
                <a:spcPct val="0"/>
              </a:spcAft>
              <a:defRPr/>
            </a:pPr>
            <a:fld id="{F0C06EBE-78B6-4F6E-A60D-5800DEC0E84C}" type="slidenum">
              <a:rPr lang="en-GB">
                <a:solidFill>
                  <a:prstClr val="black"/>
                </a:solidFill>
              </a:rPr>
              <a:pPr fontAlgn="base">
                <a:spcBef>
                  <a:spcPct val="0"/>
                </a:spcBef>
                <a:spcAft>
                  <a:spcPct val="0"/>
                </a:spcAft>
                <a:defRPr/>
              </a:pPr>
              <a:t>‹#›</a:t>
            </a:fld>
            <a:endParaRPr lang="en-GB" dirty="0">
              <a:solidFill>
                <a:prstClr val="black"/>
              </a:solidFill>
            </a:endParaRPr>
          </a:p>
        </p:txBody>
      </p:sp>
    </p:spTree>
    <p:extLst>
      <p:ext uri="{BB962C8B-B14F-4D97-AF65-F5344CB8AC3E}">
        <p14:creationId xmlns:p14="http://schemas.microsoft.com/office/powerpoint/2010/main" val="1215101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ext and image 3">
    <p:bg>
      <p:bgPr>
        <a:solidFill>
          <a:schemeClr val="bg2"/>
        </a:solidFill>
        <a:effectLst/>
      </p:bgPr>
    </p:bg>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3"/>
          </p:nvPr>
        </p:nvSpPr>
        <p:spPr>
          <a:xfrm>
            <a:off x="539750" y="3608924"/>
            <a:ext cx="2736850" cy="2123539"/>
          </a:xfrm>
          <a:prstGeom prst="rect">
            <a:avLst/>
          </a:prstGeom>
        </p:spPr>
        <p:txBody>
          <a:bodyPr>
            <a:noAutofit/>
          </a:bodyPr>
          <a:lstStyle>
            <a:lvl1pPr>
              <a:lnSpc>
                <a:spcPct val="100000"/>
              </a:lnSpc>
              <a:spcAft>
                <a:spcPts val="900"/>
              </a:spcAft>
              <a:defRPr sz="2000" b="1" baseline="0">
                <a:solidFill>
                  <a:schemeClr val="bg1"/>
                </a:solidFill>
              </a:defRPr>
            </a:lvl1pPr>
            <a:lvl2pPr>
              <a:lnSpc>
                <a:spcPct val="100000"/>
              </a:lnSpc>
              <a:spcAft>
                <a:spcPts val="900"/>
              </a:spcAft>
              <a:defRPr sz="2000">
                <a:solidFill>
                  <a:schemeClr val="bg1"/>
                </a:solidFill>
              </a:defRPr>
            </a:lvl2pPr>
            <a:lvl3pPr>
              <a:lnSpc>
                <a:spcPct val="100000"/>
              </a:lnSpc>
              <a:spcAft>
                <a:spcPts val="900"/>
              </a:spcAft>
              <a:defRPr sz="2000">
                <a:solidFill>
                  <a:schemeClr val="bg1"/>
                </a:solidFill>
              </a:defRPr>
            </a:lvl3pPr>
            <a:lvl4pPr>
              <a:lnSpc>
                <a:spcPct val="100000"/>
              </a:lnSpc>
              <a:spcAft>
                <a:spcPts val="900"/>
              </a:spcAft>
              <a:defRPr sz="2000">
                <a:solidFill>
                  <a:schemeClr val="bg1"/>
                </a:solidFill>
              </a:defRPr>
            </a:lvl4pPr>
            <a:lvl5pPr>
              <a:lnSpc>
                <a:spcPct val="100000"/>
              </a:lnSpc>
              <a:spcAft>
                <a:spcPts val="900"/>
              </a:spcAft>
              <a:defRPr sz="20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4" name="Picture Placeholder 15"/>
          <p:cNvSpPr>
            <a:spLocks noGrp="1"/>
          </p:cNvSpPr>
          <p:nvPr>
            <p:ph type="pic" sz="quarter" idx="17"/>
          </p:nvPr>
        </p:nvSpPr>
        <p:spPr>
          <a:xfrm>
            <a:off x="534248" y="6345368"/>
            <a:ext cx="1080000" cy="396000"/>
          </a:xfrm>
          <a:prstGeom prst="rect">
            <a:avLst/>
          </a:prstGeom>
        </p:spPr>
        <p:txBody>
          <a:bodyPr>
            <a:noAutofit/>
          </a:bodyPr>
          <a:lstStyle>
            <a:lvl1pPr>
              <a:defRPr sz="1600"/>
            </a:lvl1pPr>
          </a:lstStyle>
          <a:p>
            <a:pPr lvl="0"/>
            <a:r>
              <a:rPr lang="en-US" noProof="0" smtClean="0"/>
              <a:t>Click icon to add picture</a:t>
            </a:r>
            <a:endParaRPr lang="en-GB" noProof="0" dirty="0"/>
          </a:p>
        </p:txBody>
      </p:sp>
      <p:sp>
        <p:nvSpPr>
          <p:cNvPr id="15" name="Picture Placeholder 15"/>
          <p:cNvSpPr>
            <a:spLocks noGrp="1"/>
          </p:cNvSpPr>
          <p:nvPr>
            <p:ph type="pic" sz="quarter" idx="18"/>
          </p:nvPr>
        </p:nvSpPr>
        <p:spPr>
          <a:xfrm>
            <a:off x="1835696" y="6345368"/>
            <a:ext cx="1080000" cy="396000"/>
          </a:xfrm>
          <a:prstGeom prst="rect">
            <a:avLst/>
          </a:prstGeom>
        </p:spPr>
        <p:txBody>
          <a:bodyPr>
            <a:noAutofit/>
          </a:bodyPr>
          <a:lstStyle>
            <a:lvl1pPr>
              <a:defRPr sz="1600"/>
            </a:lvl1pPr>
          </a:lstStyle>
          <a:p>
            <a:pPr lvl="0"/>
            <a:r>
              <a:rPr lang="en-US" noProof="0" smtClean="0"/>
              <a:t>Click icon to add picture</a:t>
            </a:r>
            <a:endParaRPr lang="en-GB" noProof="0" dirty="0"/>
          </a:p>
        </p:txBody>
      </p:sp>
      <p:sp>
        <p:nvSpPr>
          <p:cNvPr id="6" name="Slide Number Placeholder 13"/>
          <p:cNvSpPr>
            <a:spLocks noGrp="1"/>
          </p:cNvSpPr>
          <p:nvPr>
            <p:ph type="sldNum" sz="quarter" idx="19"/>
          </p:nvPr>
        </p:nvSpPr>
        <p:spPr>
          <a:xfrm>
            <a:off x="3954463" y="6308725"/>
            <a:ext cx="1233487" cy="365125"/>
          </a:xfrm>
          <a:prstGeom prst="rect">
            <a:avLst/>
          </a:prstGeom>
        </p:spPr>
        <p:txBody>
          <a:bodyPr lIns="0" tIns="0" rIns="0" bIns="0" anchor="t" anchorCtr="0"/>
          <a:lstStyle>
            <a:lvl1pPr algn="ctr">
              <a:defRPr>
                <a:latin typeface="Arial" charset="0"/>
                <a:cs typeface="Arial" charset="0"/>
              </a:defRPr>
            </a:lvl1pPr>
          </a:lstStyle>
          <a:p>
            <a:pPr fontAlgn="base">
              <a:spcBef>
                <a:spcPct val="0"/>
              </a:spcBef>
              <a:spcAft>
                <a:spcPct val="0"/>
              </a:spcAft>
              <a:defRPr/>
            </a:pPr>
            <a:fld id="{97BCD610-32E2-4E50-B2E5-07E0089E8764}" type="slidenum">
              <a:rPr lang="en-GB">
                <a:solidFill>
                  <a:prstClr val="black"/>
                </a:solidFill>
              </a:rPr>
              <a:pPr fontAlgn="base">
                <a:spcBef>
                  <a:spcPct val="0"/>
                </a:spcBef>
                <a:spcAft>
                  <a:spcPct val="0"/>
                </a:spcAft>
                <a:defRPr/>
              </a:pPr>
              <a:t>‹#›</a:t>
            </a:fld>
            <a:endParaRPr lang="en-GB" dirty="0">
              <a:solidFill>
                <a:prstClr val="black"/>
              </a:solidFill>
            </a:endParaRPr>
          </a:p>
        </p:txBody>
      </p:sp>
    </p:spTree>
    <p:extLst>
      <p:ext uri="{BB962C8B-B14F-4D97-AF65-F5344CB8AC3E}">
        <p14:creationId xmlns:p14="http://schemas.microsoft.com/office/powerpoint/2010/main" val="2812632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a:defRPr>
                <a:latin typeface="Arial" pitchFamily="34" charset="0"/>
                <a:cs typeface="Arial" charset="0"/>
              </a:defRPr>
            </a:lvl1pPr>
          </a:lstStyle>
          <a:p>
            <a:pPr fontAlgn="base">
              <a:spcBef>
                <a:spcPct val="0"/>
              </a:spcBef>
              <a:spcAft>
                <a:spcPct val="0"/>
              </a:spcAft>
              <a:defRPr/>
            </a:pPr>
            <a:fld id="{7122DCB0-8FB3-4D2C-971E-E68D15243561}" type="datetimeFigureOut">
              <a:rPr lang="en-GB">
                <a:solidFill>
                  <a:prstClr val="black"/>
                </a:solidFill>
              </a:rPr>
              <a:pPr fontAlgn="base">
                <a:spcBef>
                  <a:spcPct val="0"/>
                </a:spcBef>
                <a:spcAft>
                  <a:spcPct val="0"/>
                </a:spcAft>
                <a:defRPr/>
              </a:pPr>
              <a:t>01/10/2015</a:t>
            </a:fld>
            <a:endParaRPr lang="en-GB">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a:latin typeface="Arial" pitchFamily="34" charset="0"/>
                <a:cs typeface="Arial" charset="0"/>
              </a:defRPr>
            </a:lvl1pPr>
          </a:lstStyle>
          <a:p>
            <a:pPr fontAlgn="base">
              <a:spcBef>
                <a:spcPct val="0"/>
              </a:spcBef>
              <a:spcAft>
                <a:spcPct val="0"/>
              </a:spcAft>
              <a:defRPr/>
            </a:pPr>
            <a:endParaRPr lang="en-GB">
              <a:solidFill>
                <a:prstClr val="black"/>
              </a:solidFill>
            </a:endParaRPr>
          </a:p>
        </p:txBody>
      </p:sp>
      <p:sp>
        <p:nvSpPr>
          <p:cNvPr id="4" name="Slide Number Placeholder 3"/>
          <p:cNvSpPr>
            <a:spLocks noGrp="1"/>
          </p:cNvSpPr>
          <p:nvPr>
            <p:ph type="sldNum" sz="quarter" idx="12"/>
          </p:nvPr>
        </p:nvSpPr>
        <p:spPr>
          <a:xfrm>
            <a:off x="3348038" y="6345238"/>
            <a:ext cx="2133600" cy="365125"/>
          </a:xfrm>
          <a:prstGeom prst="rect">
            <a:avLst/>
          </a:prstGeom>
        </p:spPr>
        <p:txBody>
          <a:bodyPr/>
          <a:lstStyle>
            <a:lvl1pPr>
              <a:defRPr>
                <a:latin typeface="Arial" pitchFamily="34" charset="0"/>
                <a:cs typeface="Arial" charset="0"/>
              </a:defRPr>
            </a:lvl1pPr>
          </a:lstStyle>
          <a:p>
            <a:pPr fontAlgn="base">
              <a:spcBef>
                <a:spcPct val="0"/>
              </a:spcBef>
              <a:spcAft>
                <a:spcPct val="0"/>
              </a:spcAft>
              <a:defRPr/>
            </a:pPr>
            <a:fld id="{A5129ACF-2EC9-4175-9F28-F3668885D13C}" type="slidenum">
              <a:rPr lang="en-GB">
                <a:solidFill>
                  <a:prstClr val="black"/>
                </a:solidFill>
              </a:rPr>
              <a:pPr fontAlgn="base">
                <a:spcBef>
                  <a:spcPct val="0"/>
                </a:spcBef>
                <a:spcAft>
                  <a:spcPct val="0"/>
                </a:spcAft>
                <a:defRPr/>
              </a:pPr>
              <a:t>‹#›</a:t>
            </a:fld>
            <a:endParaRPr lang="en-GB">
              <a:solidFill>
                <a:prstClr val="black"/>
              </a:solidFill>
            </a:endParaRPr>
          </a:p>
        </p:txBody>
      </p:sp>
    </p:spTree>
    <p:extLst>
      <p:ext uri="{BB962C8B-B14F-4D97-AF65-F5344CB8AC3E}">
        <p14:creationId xmlns:p14="http://schemas.microsoft.com/office/powerpoint/2010/main" val="1886816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071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6" r:id="rId11"/>
    <p:sldLayoutId id="2147483671" r:id="rId12"/>
    <p:sldLayoutId id="2147483672" r:id="rId13"/>
    <p:sldLayoutId id="2147483673" r:id="rId14"/>
    <p:sldLayoutId id="2147483674" r:id="rId15"/>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hyperlink" Target="wileyonlinelibary.com" TargetMode="External"/><Relationship Id="rId4" Type="http://schemas.openxmlformats.org/officeDocument/2006/relationships/image" Target="../media/image70.png"/></Relationships>
</file>

<file path=ppt/slides/_rels/slide1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hyperlink" Target="http://en.wikipedia.org/wiki/File:Flag_of_the_Czech_Republic.svg" TargetMode="External"/><Relationship Id="rId2" Type="http://schemas.openxmlformats.org/officeDocument/2006/relationships/image" Target="../media/image74.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5.png"/></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png"/></Relationships>
</file>

<file path=ppt/slides/_rels/slide2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83.png"/></Relationships>
</file>

<file path=ppt/slides/_rels/slide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92.jpeg"/><Relationship Id="rId5" Type="http://schemas.openxmlformats.org/officeDocument/2006/relationships/image" Target="../media/image91.png"/><Relationship Id="rId4" Type="http://schemas.openxmlformats.org/officeDocument/2006/relationships/image" Target="../media/image9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3" Type="http://schemas.openxmlformats.org/officeDocument/2006/relationships/image" Target="../media/image24.png"/><Relationship Id="rId18" Type="http://schemas.openxmlformats.org/officeDocument/2006/relationships/hyperlink" Target="http://www.blackwell-synergy.com/servlet/clickthrough?id=6244&amp;url=http://www.royensoc.co.uk/&amp;loc=/servlet/useragent?func=showIssues&amp;code=een" TargetMode="External"/><Relationship Id="rId26" Type="http://schemas.openxmlformats.org/officeDocument/2006/relationships/hyperlink" Target="http://www.blackwell-synergy.com/servlet/clickthrough?id=7154&amp;url=http://www.geolsoc.org.uk/template.cfm?name=geohome&amp;loc=/servlet/useragent?func=showIssues&amp;code=gto" TargetMode="External"/><Relationship Id="rId39" Type="http://schemas.openxmlformats.org/officeDocument/2006/relationships/image" Target="../media/image37.png"/><Relationship Id="rId21" Type="http://schemas.openxmlformats.org/officeDocument/2006/relationships/image" Target="../media/image28.png"/><Relationship Id="rId34" Type="http://schemas.openxmlformats.org/officeDocument/2006/relationships/hyperlink" Target="http://www.blackwell-synergy.com/servlet/clickthrough?id=6136&amp;url=http://www.acpp.org.uk/&amp;loc=/servlet/useragent?func=showIssues&amp;code=jcpp" TargetMode="External"/><Relationship Id="rId42" Type="http://schemas.openxmlformats.org/officeDocument/2006/relationships/hyperlink" Target="http://www.blackwell-synergy.com/servlet/clickthrough?id=7231&amp;url=http://www.pon.harvard.edu/main/home/index.php3&amp;loc=/servlet/useragent?func=showIssues&amp;code=nejo" TargetMode="External"/><Relationship Id="rId47" Type="http://schemas.openxmlformats.org/officeDocument/2006/relationships/image" Target="../media/image41.png"/><Relationship Id="rId50" Type="http://schemas.openxmlformats.org/officeDocument/2006/relationships/hyperlink" Target="http://www.gdch.de/gdch.htm" TargetMode="External"/><Relationship Id="rId55" Type="http://schemas.openxmlformats.org/officeDocument/2006/relationships/hyperlink" Target="http://www.wiley.com/trackthrough?urlcode=456246" TargetMode="External"/><Relationship Id="rId63" Type="http://schemas.openxmlformats.org/officeDocument/2006/relationships/image" Target="../media/image50.jpeg"/><Relationship Id="rId7" Type="http://schemas.openxmlformats.org/officeDocument/2006/relationships/image" Target="../media/image21.jpeg"/><Relationship Id="rId2" Type="http://schemas.openxmlformats.org/officeDocument/2006/relationships/notesSlide" Target="../notesSlides/notesSlide6.xml"/><Relationship Id="rId16" Type="http://schemas.openxmlformats.org/officeDocument/2006/relationships/hyperlink" Target="http://www.blackwell-synergy.com/servlet/clickthrough?id=6582&amp;url=http://www.iss.nl/&amp;loc=/servlet/useragent?func=showIssues&amp;code=dech" TargetMode="External"/><Relationship Id="rId20" Type="http://schemas.openxmlformats.org/officeDocument/2006/relationships/hyperlink" Target="http://www.blackwell-synergy.com/servlet/clickthrough?id=6231&amp;url=http://www.res.org.uk/&amp;loc=/servlet/useragent?func=showIssues&amp;code=ecoj" TargetMode="External"/><Relationship Id="rId29" Type="http://schemas.openxmlformats.org/officeDocument/2006/relationships/image" Target="../media/image32.png"/><Relationship Id="rId41" Type="http://schemas.openxmlformats.org/officeDocument/2006/relationships/image" Target="../media/image38.png"/><Relationship Id="rId54" Type="http://schemas.openxmlformats.org/officeDocument/2006/relationships/image" Target="../media/image45.jpeg"/><Relationship Id="rId6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hyperlink" Target="http://www.blackwell-synergy.com/servlet/clickthrough?id=6230&amp;url=http://www.linnean.org/&amp;loc=/servlet/useragent?func=showIssues&amp;code=zoj" TargetMode="External"/><Relationship Id="rId11" Type="http://schemas.openxmlformats.org/officeDocument/2006/relationships/image" Target="../media/image23.png"/><Relationship Id="rId24" Type="http://schemas.openxmlformats.org/officeDocument/2006/relationships/hyperlink" Target="http://www.blackwell-synergy.com/servlet/clickthrough?id=6746&amp;url=http://www.ncfr.org&amp;loc=/servlet/useragent?func=showIssues&amp;code=fare" TargetMode="External"/><Relationship Id="rId32" Type="http://schemas.openxmlformats.org/officeDocument/2006/relationships/hyperlink" Target="http://www.blackwell-synergy.com/servlet/clickthrough?id=6258&amp;url=http://www.britishecologicalsociety.org/&amp;loc=/servlet/useragent?func=showIssues&amp;code=jpe" TargetMode="External"/><Relationship Id="rId37" Type="http://schemas.openxmlformats.org/officeDocument/2006/relationships/image" Target="../media/image36.png"/><Relationship Id="rId40" Type="http://schemas.openxmlformats.org/officeDocument/2006/relationships/hyperlink" Target="http://www.blackwell-synergy.com/servlet/clickthrough?id=6154&amp;url=http://www.sfam.org.uk/&amp;loc=/servlet/useragent?func=showIssues&amp;code=lam" TargetMode="External"/><Relationship Id="rId45" Type="http://schemas.openxmlformats.org/officeDocument/2006/relationships/image" Target="../media/image40.jpeg"/><Relationship Id="rId53" Type="http://schemas.openxmlformats.org/officeDocument/2006/relationships/hyperlink" Target="http://www.wiley.com/trackthrough?urlcode=455642" TargetMode="External"/><Relationship Id="rId58" Type="http://schemas.openxmlformats.org/officeDocument/2006/relationships/image" Target="../media/image47.png"/><Relationship Id="rId5" Type="http://schemas.openxmlformats.org/officeDocument/2006/relationships/image" Target="../media/image20.png"/><Relationship Id="rId15" Type="http://schemas.openxmlformats.org/officeDocument/2006/relationships/image" Target="../media/image25.png"/><Relationship Id="rId23" Type="http://schemas.openxmlformats.org/officeDocument/2006/relationships/image" Target="../media/image29.png"/><Relationship Id="rId28" Type="http://schemas.openxmlformats.org/officeDocument/2006/relationships/hyperlink" Target="http://www.blackwell-synergy.com/servlet/clickthrough?id=7119&amp;url=http://www.immunology.org/&amp;loc=/servlet/useragent?func=showIssues&amp;code=imm" TargetMode="External"/><Relationship Id="rId36" Type="http://schemas.openxmlformats.org/officeDocument/2006/relationships/hyperlink" Target="http://www.blackwell-synergy.com/servlet/clickthrough?id=6282&amp;url=http://www.le.ac.uk/biology/fsbi/&amp;loc=/servlet/useragent?func=showIssues&amp;code=jfb" TargetMode="External"/><Relationship Id="rId49" Type="http://schemas.openxmlformats.org/officeDocument/2006/relationships/image" Target="../media/image42.png"/><Relationship Id="rId57" Type="http://schemas.openxmlformats.org/officeDocument/2006/relationships/hyperlink" Target="http://www.aaanet.org/index.htm" TargetMode="External"/><Relationship Id="rId61" Type="http://schemas.openxmlformats.org/officeDocument/2006/relationships/hyperlink" Target="http://www.ceramics.org/" TargetMode="External"/><Relationship Id="rId10" Type="http://schemas.openxmlformats.org/officeDocument/2006/relationships/hyperlink" Target="http://www.blackwell-synergy.com/servlet/clickthrough?id=6232&amp;url=http://www.psa.ac.uk/&amp;loc=/servlet/useragent?func=showIssues&amp;code=bjpi" TargetMode="External"/><Relationship Id="rId19" Type="http://schemas.openxmlformats.org/officeDocument/2006/relationships/image" Target="../media/image27.png"/><Relationship Id="rId31" Type="http://schemas.openxmlformats.org/officeDocument/2006/relationships/image" Target="../media/image33.jpeg"/><Relationship Id="rId44" Type="http://schemas.openxmlformats.org/officeDocument/2006/relationships/hyperlink" Target="http://www.blackwell-synergy.com/servlet/clickthrough?id=6229&amp;url=http://www.sra.org/&amp;loc=/servlet/useragent?func=showIssues&amp;code=risk" TargetMode="External"/><Relationship Id="rId52" Type="http://schemas.openxmlformats.org/officeDocument/2006/relationships/image" Target="../media/image44.png"/><Relationship Id="rId60" Type="http://schemas.openxmlformats.org/officeDocument/2006/relationships/image" Target="../media/image48.png"/><Relationship Id="rId4" Type="http://schemas.openxmlformats.org/officeDocument/2006/relationships/hyperlink" Target="http://www.blackwell-synergy.com/servlet/clickthrough?id=6133&amp;url=http://www.febs.unibe.ch/&amp;loc=/servlet/useragent?func=showIssues&amp;code=ejb" TargetMode="External"/><Relationship Id="rId9" Type="http://schemas.openxmlformats.org/officeDocument/2006/relationships/image" Target="../media/image22.jpeg"/><Relationship Id="rId14" Type="http://schemas.openxmlformats.org/officeDocument/2006/relationships/hyperlink" Target="http://www.blackwell-synergy.com/servlet/clickthrough?id=6221&amp;url=http://www.psychologicalscience.org/&amp;loc=/servlet/useragent?func=showIssues&amp;code=cdir" TargetMode="External"/><Relationship Id="rId22" Type="http://schemas.openxmlformats.org/officeDocument/2006/relationships/hyperlink" Target="http://www.blackwell-synergy.com/servlet/clickthrough?id=6228&amp;url=http://fens.glia.mdc-berlin.de/&amp;loc=/servlet/useragent?func=showIssues&amp;code=ejn" TargetMode="External"/><Relationship Id="rId27" Type="http://schemas.openxmlformats.org/officeDocument/2006/relationships/image" Target="../media/image31.png"/><Relationship Id="rId30" Type="http://schemas.openxmlformats.org/officeDocument/2006/relationships/hyperlink" Target="http://www.blackwell-synergy.com/servlet/clickthrough?id=7168&amp;url=http://www.isanet.org/&amp;loc=/servlet/useragent?func=showIssues&amp;code=insp" TargetMode="External"/><Relationship Id="rId35" Type="http://schemas.openxmlformats.org/officeDocument/2006/relationships/image" Target="../media/image35.png"/><Relationship Id="rId43" Type="http://schemas.openxmlformats.org/officeDocument/2006/relationships/image" Target="../media/image39.png"/><Relationship Id="rId48" Type="http://schemas.openxmlformats.org/officeDocument/2006/relationships/hyperlink" Target="http://www.blackwell-synergy.com/servlet/clickthrough?id=6637&amp;url=http://www.acg.gi.org&amp;loc=/loi/ajg" TargetMode="External"/><Relationship Id="rId56" Type="http://schemas.openxmlformats.org/officeDocument/2006/relationships/image" Target="../media/image46.jpeg"/><Relationship Id="rId8" Type="http://schemas.openxmlformats.org/officeDocument/2006/relationships/hyperlink" Target="http://www.blackwell-synergy.com/servlet/clickthrough?id=6495&amp;url=http://www.bam.ac.uk/&amp;loc=/servlet/useragent?func=showIssues&amp;code=bjom" TargetMode="External"/><Relationship Id="rId51" Type="http://schemas.openxmlformats.org/officeDocument/2006/relationships/image" Target="../media/image43.png"/><Relationship Id="rId3" Type="http://schemas.openxmlformats.org/officeDocument/2006/relationships/image" Target="../media/image19.png"/><Relationship Id="rId12" Type="http://schemas.openxmlformats.org/officeDocument/2006/relationships/hyperlink" Target="http://www.blackwell-synergy.com/servlet/clickthrough?id=7117&amp;url=http://www.srcd.org/&amp;loc=/servlet/useragent?func=showIssues&amp;code=cdev" TargetMode="External"/><Relationship Id="rId17" Type="http://schemas.openxmlformats.org/officeDocument/2006/relationships/image" Target="../media/image26.png"/><Relationship Id="rId25" Type="http://schemas.openxmlformats.org/officeDocument/2006/relationships/image" Target="../media/image30.png"/><Relationship Id="rId33" Type="http://schemas.openxmlformats.org/officeDocument/2006/relationships/image" Target="../media/image34.png"/><Relationship Id="rId38" Type="http://schemas.openxmlformats.org/officeDocument/2006/relationships/hyperlink" Target="http://www.blackwell-synergy.com/servlet/clickthrough?id=6160&amp;url=http://www.rss.org.uk/&amp;loc=/servlet/useragent?func=showIssues&amp;code=rssa" TargetMode="External"/><Relationship Id="rId46" Type="http://schemas.openxmlformats.org/officeDocument/2006/relationships/hyperlink" Target="http://www.blackwell-synergy.com/servlet/clickthrough?id=6349&amp;url=http://www.asts.org/&amp;loc=/servlet/useragent?func=showIssues&amp;code=ajt" TargetMode="External"/><Relationship Id="rId59" Type="http://schemas.openxmlformats.org/officeDocument/2006/relationships/hyperlink" Target="http://www.uni-leipzig.de/~eaa/"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8.jpeg"/><Relationship Id="rId2" Type="http://schemas.openxmlformats.org/officeDocument/2006/relationships/image" Target="../media/image53.png"/><Relationship Id="rId16" Type="http://schemas.openxmlformats.org/officeDocument/2006/relationships/image" Target="../media/image67.gif"/><Relationship Id="rId1" Type="http://schemas.openxmlformats.org/officeDocument/2006/relationships/slideLayout" Target="../slideLayouts/slideLayout11.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66.jpe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sz="3600" smtClean="0"/>
              <a:t>Serving the Research Community</a:t>
            </a:r>
          </a:p>
        </p:txBody>
      </p:sp>
      <p:sp>
        <p:nvSpPr>
          <p:cNvPr id="11267" name="Subtitle 2"/>
          <p:cNvSpPr>
            <a:spLocks noGrp="1"/>
          </p:cNvSpPr>
          <p:nvPr>
            <p:ph type="subTitle" idx="1"/>
          </p:nvPr>
        </p:nvSpPr>
        <p:spPr bwMode="auto">
          <a:xfrm>
            <a:off x="539750" y="5470525"/>
            <a:ext cx="8352730" cy="766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GB" altLang="en-US" sz="2000" dirty="0" smtClean="0"/>
              <a:t>Marta Dyson- Senior Account Manager for Central Europe</a:t>
            </a:r>
          </a:p>
        </p:txBody>
      </p:sp>
    </p:spTree>
    <p:extLst>
      <p:ext uri="{BB962C8B-B14F-4D97-AF65-F5344CB8AC3E}">
        <p14:creationId xmlns:p14="http://schemas.microsoft.com/office/powerpoint/2010/main" val="26975245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bwMode="auto">
          <a:xfrm>
            <a:off x="220663" y="936625"/>
            <a:ext cx="6151562" cy="4048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r>
              <a:rPr lang="en-GB" altLang="en-US" sz="3600" smtClean="0"/>
              <a:t>The home for Wiley content</a:t>
            </a:r>
            <a:endParaRPr lang="en-US" altLang="en-US" sz="3600" smtClean="0"/>
          </a:p>
        </p:txBody>
      </p:sp>
      <p:pic>
        <p:nvPicPr>
          <p:cNvPr id="20483" name="Picture 6" descr="https://cambridgechemlib.files.wordpress.com/2014/09/2013_wol_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0575" y="2528888"/>
            <a:ext cx="3722688"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50" y="2528888"/>
            <a:ext cx="4379913" cy="328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85" name="Content Placeholder 4"/>
          <p:cNvSpPr txBox="1">
            <a:spLocks/>
          </p:cNvSpPr>
          <p:nvPr/>
        </p:nvSpPr>
        <p:spPr bwMode="auto">
          <a:xfrm>
            <a:off x="4859338" y="3108325"/>
            <a:ext cx="3744912"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Aft>
                <a:spcPts val="1200"/>
              </a:spcAft>
              <a:buFont typeface="Arial" charset="0"/>
              <a:buNone/>
            </a:pPr>
            <a:r>
              <a:rPr lang="en-GB" altLang="en-US" sz="2800" b="1">
                <a:solidFill>
                  <a:srgbClr val="10253F"/>
                </a:solidFill>
                <a:latin typeface="Liberation Sans" pitchFamily="34" charset="0"/>
              </a:rPr>
              <a:t>5 million </a:t>
            </a:r>
            <a:r>
              <a:rPr lang="en-GB" altLang="en-US" sz="2800">
                <a:solidFill>
                  <a:srgbClr val="10253F"/>
                </a:solidFill>
                <a:latin typeface="Liberation Sans" pitchFamily="34" charset="0"/>
              </a:rPr>
              <a:t>articles</a:t>
            </a:r>
          </a:p>
          <a:p>
            <a:pPr eaLnBrk="1" hangingPunct="1">
              <a:spcAft>
                <a:spcPts val="1200"/>
              </a:spcAft>
              <a:buFont typeface="Arial" charset="0"/>
              <a:buNone/>
            </a:pPr>
            <a:r>
              <a:rPr lang="en-GB" altLang="en-US" sz="2800" b="1">
                <a:solidFill>
                  <a:srgbClr val="10253F"/>
                </a:solidFill>
                <a:latin typeface="Liberation Sans" pitchFamily="34" charset="0"/>
              </a:rPr>
              <a:t>13.5 million </a:t>
            </a:r>
            <a:r>
              <a:rPr lang="en-GB" altLang="en-US" sz="2800">
                <a:solidFill>
                  <a:srgbClr val="10253F"/>
                </a:solidFill>
                <a:latin typeface="Liberation Sans" pitchFamily="34" charset="0"/>
              </a:rPr>
              <a:t>unique visitors visit our journals each month</a:t>
            </a:r>
          </a:p>
          <a:p>
            <a:pPr eaLnBrk="1" hangingPunct="1">
              <a:spcAft>
                <a:spcPts val="1200"/>
              </a:spcAft>
              <a:buFont typeface="Arial" charset="0"/>
              <a:buNone/>
            </a:pPr>
            <a:r>
              <a:rPr lang="en-GB" altLang="en-US" sz="2800">
                <a:solidFill>
                  <a:srgbClr val="10253F"/>
                </a:solidFill>
                <a:latin typeface="Liberation Sans" pitchFamily="34" charset="0"/>
                <a:hlinkClick r:id="rId5" action="ppaction://hlinkfile"/>
              </a:rPr>
              <a:t>wileyonlinelibary.com</a:t>
            </a:r>
            <a:endParaRPr lang="en-GB" altLang="en-US" sz="2800">
              <a:solidFill>
                <a:srgbClr val="10253F"/>
              </a:solidFill>
              <a:latin typeface="Liberation Sans" pitchFamily="34" charset="0"/>
            </a:endParaRPr>
          </a:p>
          <a:p>
            <a:pPr eaLnBrk="1" hangingPunct="1">
              <a:spcAft>
                <a:spcPts val="1200"/>
              </a:spcAft>
              <a:buFont typeface="Arial" charset="0"/>
              <a:buChar char="•"/>
            </a:pPr>
            <a:endParaRPr lang="en-GB" altLang="en-US">
              <a:latin typeface="Liberation Sans" pitchFamily="34" charset="0"/>
            </a:endParaRPr>
          </a:p>
          <a:p>
            <a:pPr eaLnBrk="1" hangingPunct="1">
              <a:spcAft>
                <a:spcPts val="1200"/>
              </a:spcAft>
              <a:buFont typeface="Arial" charset="0"/>
              <a:buChar char="•"/>
            </a:pPr>
            <a:endParaRPr lang="en-GB" altLang="en-US">
              <a:latin typeface="Liberation Sans" pitchFamily="34" charset="0"/>
            </a:endParaRPr>
          </a:p>
        </p:txBody>
      </p:sp>
    </p:spTree>
    <p:extLst>
      <p:ext uri="{BB962C8B-B14F-4D97-AF65-F5344CB8AC3E}">
        <p14:creationId xmlns:p14="http://schemas.microsoft.com/office/powerpoint/2010/main" val="13109936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4614862" y="998293"/>
            <a:ext cx="4089400" cy="381000"/>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Rectangle 15"/>
          <p:cNvSpPr/>
          <p:nvPr/>
        </p:nvSpPr>
        <p:spPr>
          <a:xfrm>
            <a:off x="463550" y="1033463"/>
            <a:ext cx="3567113" cy="379412"/>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 name="Title 2"/>
          <p:cNvSpPr>
            <a:spLocks noGrp="1"/>
          </p:cNvSpPr>
          <p:nvPr>
            <p:ph type="title"/>
          </p:nvPr>
        </p:nvSpPr>
        <p:spPr>
          <a:xfrm>
            <a:off x="463550" y="109538"/>
            <a:ext cx="8229600" cy="1143000"/>
          </a:xfrm>
        </p:spPr>
        <p:txBody>
          <a:bodyPr/>
          <a:lstStyle/>
          <a:p>
            <a:pPr>
              <a:defRPr/>
            </a:pPr>
            <a:r>
              <a:rPr lang="de-DE" dirty="0" smtClean="0">
                <a:solidFill>
                  <a:srgbClr val="53ED26"/>
                </a:solidFill>
              </a:rPr>
              <a:t>Green</a:t>
            </a:r>
            <a:r>
              <a:rPr lang="de-DE" dirty="0" smtClean="0">
                <a:solidFill>
                  <a:schemeClr val="tx2">
                    <a:lumMod val="60000"/>
                    <a:lumOff val="40000"/>
                  </a:schemeClr>
                </a:solidFill>
              </a:rPr>
              <a:t> </a:t>
            </a:r>
            <a:r>
              <a:rPr lang="de-DE" dirty="0" err="1" smtClean="0">
                <a:solidFill>
                  <a:srgbClr val="8EB4E3"/>
                </a:solidFill>
              </a:rPr>
              <a:t>and</a:t>
            </a:r>
            <a:r>
              <a:rPr lang="de-DE" dirty="0" smtClean="0">
                <a:solidFill>
                  <a:srgbClr val="8EB4E3"/>
                </a:solidFill>
              </a:rPr>
              <a:t> </a:t>
            </a:r>
            <a:r>
              <a:rPr lang="de-DE" dirty="0" smtClean="0">
                <a:solidFill>
                  <a:schemeClr val="accent6"/>
                </a:solidFill>
              </a:rPr>
              <a:t>Gold </a:t>
            </a:r>
            <a:r>
              <a:rPr lang="de-DE" dirty="0" smtClean="0">
                <a:solidFill>
                  <a:srgbClr val="8EB4E3"/>
                </a:solidFill>
              </a:rPr>
              <a:t>(</a:t>
            </a:r>
            <a:r>
              <a:rPr lang="de-DE" dirty="0" err="1" smtClean="0">
                <a:solidFill>
                  <a:srgbClr val="8EB4E3"/>
                </a:solidFill>
              </a:rPr>
              <a:t>Wiley</a:t>
            </a:r>
            <a:r>
              <a:rPr lang="de-DE" dirty="0" smtClean="0">
                <a:solidFill>
                  <a:srgbClr val="8EB4E3"/>
                </a:solidFill>
              </a:rPr>
              <a:t>) </a:t>
            </a:r>
            <a:endParaRPr lang="de-DE" dirty="0">
              <a:solidFill>
                <a:srgbClr val="8EB4E3"/>
              </a:solidFill>
            </a:endParaRPr>
          </a:p>
        </p:txBody>
      </p:sp>
      <p:sp>
        <p:nvSpPr>
          <p:cNvPr id="27653" name="Title 1"/>
          <p:cNvSpPr txBox="1">
            <a:spLocks/>
          </p:cNvSpPr>
          <p:nvPr/>
        </p:nvSpPr>
        <p:spPr bwMode="auto">
          <a:xfrm>
            <a:off x="1485900" y="5924550"/>
            <a:ext cx="506412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a:solidFill>
                  <a:schemeClr val="tx1"/>
                </a:solidFill>
                <a:latin typeface="Arial" pitchFamily="34" charset="0"/>
                <a:cs typeface="Arial" pitchFamily="34" charset="0"/>
              </a:defRPr>
            </a:lvl1pPr>
            <a:lvl2pPr marL="742950" indent="-285750" defTabSz="457200" eaLnBrk="0" hangingPunct="0">
              <a:defRPr>
                <a:solidFill>
                  <a:schemeClr val="tx1"/>
                </a:solidFill>
                <a:latin typeface="Arial" pitchFamily="34" charset="0"/>
                <a:cs typeface="Arial" pitchFamily="34" charset="0"/>
              </a:defRPr>
            </a:lvl2pPr>
            <a:lvl3pPr marL="1143000" indent="-228600" defTabSz="457200" eaLnBrk="0" hangingPunct="0">
              <a:defRPr>
                <a:solidFill>
                  <a:schemeClr val="tx1"/>
                </a:solidFill>
                <a:latin typeface="Arial" pitchFamily="34" charset="0"/>
                <a:cs typeface="Arial" pitchFamily="34" charset="0"/>
              </a:defRPr>
            </a:lvl3pPr>
            <a:lvl4pPr marL="1600200" indent="-228600" defTabSz="457200" eaLnBrk="0" hangingPunct="0">
              <a:defRPr>
                <a:solidFill>
                  <a:schemeClr val="tx1"/>
                </a:solidFill>
                <a:latin typeface="Arial" pitchFamily="34" charset="0"/>
                <a:cs typeface="Arial" pitchFamily="34" charset="0"/>
              </a:defRPr>
            </a:lvl4pPr>
            <a:lvl5pPr marL="2057400" indent="-228600" defTabSz="4572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sz="1600" b="1"/>
          </a:p>
        </p:txBody>
      </p:sp>
      <p:pic>
        <p:nvPicPr>
          <p:cNvPr id="27654"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0025" y="1047750"/>
            <a:ext cx="219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47875" y="1058863"/>
            <a:ext cx="19367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Table 7"/>
          <p:cNvGraphicFramePr>
            <a:graphicFrameLocks noGrp="1"/>
          </p:cNvGraphicFramePr>
          <p:nvPr/>
        </p:nvGraphicFramePr>
        <p:xfrm>
          <a:off x="603250" y="1552575"/>
          <a:ext cx="3279775" cy="4519641"/>
        </p:xfrm>
        <a:graphic>
          <a:graphicData uri="http://schemas.openxmlformats.org/drawingml/2006/table">
            <a:tbl>
              <a:tblPr firstRow="1" bandRow="1">
                <a:tableStyleId>{5C22544A-7EE6-4342-B048-85BDC9FD1C3A}</a:tableStyleId>
              </a:tblPr>
              <a:tblGrid>
                <a:gridCol w="3279775"/>
              </a:tblGrid>
              <a:tr h="579089">
                <a:tc>
                  <a:txBody>
                    <a:bodyPr/>
                    <a:lstStyle/>
                    <a:p>
                      <a:r>
                        <a:rPr lang="en-US" sz="1600" b="0" dirty="0" smtClean="0">
                          <a:solidFill>
                            <a:schemeClr val="tx1"/>
                          </a:solidFill>
                        </a:rPr>
                        <a:t>No payment</a:t>
                      </a:r>
                    </a:p>
                    <a:p>
                      <a:endParaRPr lang="en-US" sz="1600" b="0" dirty="0" smtClean="0">
                        <a:solidFill>
                          <a:schemeClr val="tx1"/>
                        </a:solidFill>
                      </a:endParaRPr>
                    </a:p>
                  </a:txBody>
                  <a:tcPr marL="91459" marR="91459" marT="45718" marB="45718" anchor="ctr">
                    <a:solidFill>
                      <a:schemeClr val="bg1"/>
                    </a:solidFill>
                  </a:tcPr>
                </a:tc>
              </a:tr>
              <a:tr h="648537">
                <a:tc>
                  <a:txBody>
                    <a:bodyPr/>
                    <a:lstStyle/>
                    <a:p>
                      <a:r>
                        <a:rPr lang="en-US" sz="1600" dirty="0" smtClean="0"/>
                        <a:t>Article goes through</a:t>
                      </a:r>
                      <a:r>
                        <a:rPr lang="en-US" sz="1600" baseline="0" dirty="0" smtClean="0"/>
                        <a:t> Wiley’s editorial processes</a:t>
                      </a:r>
                      <a:endParaRPr lang="en-US" sz="1600" dirty="0"/>
                    </a:p>
                  </a:txBody>
                  <a:tcPr marL="91459" marR="91459" marT="45718" marB="45718" anchor="ctr">
                    <a:solidFill>
                      <a:schemeClr val="tx2">
                        <a:lumMod val="40000"/>
                        <a:lumOff val="60000"/>
                      </a:schemeClr>
                    </a:solidFill>
                  </a:tcPr>
                </a:tc>
              </a:tr>
              <a:tr h="648537">
                <a:tc>
                  <a:txBody>
                    <a:bodyPr/>
                    <a:lstStyle/>
                    <a:p>
                      <a:r>
                        <a:rPr lang="en-US" sz="1600" dirty="0" smtClean="0"/>
                        <a:t>Self-deposited (archived)</a:t>
                      </a:r>
                      <a:r>
                        <a:rPr lang="en-US" sz="1600" baseline="0" dirty="0" smtClean="0"/>
                        <a:t> in institutional or subject repository</a:t>
                      </a:r>
                      <a:endParaRPr lang="en-US" sz="1600" dirty="0"/>
                    </a:p>
                  </a:txBody>
                  <a:tcPr marL="91459" marR="91459" marT="45718" marB="45718" anchor="ctr">
                    <a:solidFill>
                      <a:srgbClr val="FFFFFF"/>
                    </a:solidFill>
                  </a:tcPr>
                </a:tc>
              </a:tr>
              <a:tr h="648537">
                <a:tc>
                  <a:txBody>
                    <a:bodyPr/>
                    <a:lstStyle/>
                    <a:p>
                      <a:r>
                        <a:rPr lang="en-US" sz="1600" dirty="0" smtClean="0"/>
                        <a:t>Author accepted version of the document archived</a:t>
                      </a:r>
                      <a:endParaRPr lang="en-US" sz="1600" dirty="0"/>
                    </a:p>
                  </a:txBody>
                  <a:tcPr marL="91459" marR="91459" marT="45718" marB="45718" anchor="ctr">
                    <a:solidFill>
                      <a:srgbClr val="8EB4E3"/>
                    </a:solidFill>
                  </a:tcPr>
                </a:tc>
              </a:tr>
              <a:tr h="1194673">
                <a:tc>
                  <a:txBody>
                    <a:bodyPr/>
                    <a:lstStyle/>
                    <a:p>
                      <a:r>
                        <a:rPr lang="en-US" sz="1600" dirty="0" smtClean="0"/>
                        <a:t>Repository responsible for maintenance of archive and for integration of articles with other documents</a:t>
                      </a:r>
                      <a:endParaRPr lang="en-US" sz="1600" dirty="0"/>
                    </a:p>
                  </a:txBody>
                  <a:tcPr marL="91459" marR="91459" marT="45718" marB="45718" anchor="ctr">
                    <a:solidFill>
                      <a:srgbClr val="FFFFFF"/>
                    </a:solidFill>
                  </a:tcPr>
                </a:tc>
              </a:tr>
              <a:tr h="800241">
                <a:tc>
                  <a:txBody>
                    <a:bodyPr/>
                    <a:lstStyle/>
                    <a:p>
                      <a:r>
                        <a:rPr lang="en-US" sz="1600" dirty="0" smtClean="0"/>
                        <a:t>Embargo period of up to 24 months may apply</a:t>
                      </a:r>
                      <a:endParaRPr lang="en-US" sz="1600" dirty="0"/>
                    </a:p>
                  </a:txBody>
                  <a:tcPr marL="91459" marR="91459" marT="45718" marB="45718" anchor="ctr">
                    <a:solidFill>
                      <a:srgbClr val="8EB4E3"/>
                    </a:solidFill>
                  </a:tcPr>
                </a:tc>
              </a:tr>
            </a:tbl>
          </a:graphicData>
        </a:graphic>
      </p:graphicFrame>
      <p:sp>
        <p:nvSpPr>
          <p:cNvPr id="27672" name="Content Placeholder 3"/>
          <p:cNvSpPr txBox="1">
            <a:spLocks/>
          </p:cNvSpPr>
          <p:nvPr/>
        </p:nvSpPr>
        <p:spPr bwMode="auto">
          <a:xfrm>
            <a:off x="4630738" y="1412875"/>
            <a:ext cx="4089400" cy="4741863"/>
          </a:xfrm>
          <a:prstGeom prst="rect">
            <a:avLst/>
          </a:prstGeom>
          <a:noFill/>
          <a:ln w="15875">
            <a:solidFill>
              <a:srgbClr val="8EB4E3"/>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defTabSz="457200" eaLnBrk="0" hangingPunct="0">
              <a:spcBef>
                <a:spcPct val="20000"/>
              </a:spcBef>
              <a:buFont typeface="Arial" pitchFamily="34" charset="0"/>
              <a:buChar char="•"/>
              <a:defRPr sz="3200">
                <a:solidFill>
                  <a:schemeClr val="tx1"/>
                </a:solidFill>
                <a:latin typeface="Calibri" pitchFamily="34" charset="0"/>
              </a:defRPr>
            </a:lvl1pPr>
            <a:lvl2pPr marL="742950" indent="-285750" defTabSz="457200" eaLnBrk="0" hangingPunct="0">
              <a:spcBef>
                <a:spcPct val="20000"/>
              </a:spcBef>
              <a:buFont typeface="Arial" pitchFamily="34" charset="0"/>
              <a:buChar char="–"/>
              <a:defRPr sz="2800">
                <a:solidFill>
                  <a:schemeClr val="tx1"/>
                </a:solidFill>
                <a:latin typeface="Calibri" pitchFamily="34" charset="0"/>
              </a:defRPr>
            </a:lvl2pPr>
            <a:lvl3pPr marL="1143000" indent="-228600" defTabSz="457200" eaLnBrk="0" hangingPunct="0">
              <a:spcBef>
                <a:spcPct val="20000"/>
              </a:spcBef>
              <a:buFont typeface="Arial" pitchFamily="34" charset="0"/>
              <a:buChar char="•"/>
              <a:defRPr sz="2400">
                <a:solidFill>
                  <a:schemeClr val="tx1"/>
                </a:solidFill>
                <a:latin typeface="Calibri" pitchFamily="34" charset="0"/>
              </a:defRPr>
            </a:lvl3pPr>
            <a:lvl4pPr marL="1600200" indent="-228600" defTabSz="457200" eaLnBrk="0" hangingPunct="0">
              <a:spcBef>
                <a:spcPct val="20000"/>
              </a:spcBef>
              <a:buFont typeface="Arial" pitchFamily="34" charset="0"/>
              <a:buChar char="–"/>
              <a:defRPr sz="2000">
                <a:solidFill>
                  <a:schemeClr val="tx1"/>
                </a:solidFill>
                <a:latin typeface="Calibri" pitchFamily="34" charset="0"/>
              </a:defRPr>
            </a:lvl4pPr>
            <a:lvl5pPr marL="2057400" indent="-228600" defTabSz="4572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lnSpc>
                <a:spcPct val="120000"/>
              </a:lnSpc>
            </a:pPr>
            <a:endParaRPr lang="en-US" altLang="en-US" sz="2000">
              <a:solidFill>
                <a:srgbClr val="000000"/>
              </a:solidFill>
            </a:endParaRPr>
          </a:p>
        </p:txBody>
      </p:sp>
      <p:graphicFrame>
        <p:nvGraphicFramePr>
          <p:cNvPr id="10" name="Table 9"/>
          <p:cNvGraphicFramePr>
            <a:graphicFrameLocks noGrp="1"/>
          </p:cNvGraphicFramePr>
          <p:nvPr/>
        </p:nvGraphicFramePr>
        <p:xfrm>
          <a:off x="4714875" y="1481138"/>
          <a:ext cx="3768725" cy="4560886"/>
        </p:xfrm>
        <a:graphic>
          <a:graphicData uri="http://schemas.openxmlformats.org/drawingml/2006/table">
            <a:tbl>
              <a:tblPr firstRow="1" bandRow="1">
                <a:tableStyleId>{5C22544A-7EE6-4342-B048-85BDC9FD1C3A}</a:tableStyleId>
              </a:tblPr>
              <a:tblGrid>
                <a:gridCol w="3768725"/>
              </a:tblGrid>
              <a:tr h="92854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0" dirty="0" smtClean="0">
                          <a:solidFill>
                            <a:srgbClr val="000000"/>
                          </a:solidFill>
                        </a:rPr>
                        <a:t>Pay to publish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rgbClr val="000000"/>
                          </a:solidFill>
                        </a:rPr>
                        <a:t>(Authors, funders or institutions pay an APC)</a:t>
                      </a:r>
                      <a:endParaRPr lang="en-US" sz="1200" dirty="0" smtClean="0">
                        <a:solidFill>
                          <a:srgbClr val="000000"/>
                        </a:solidFill>
                      </a:endParaRPr>
                    </a:p>
                  </a:txBody>
                  <a:tcPr marL="91428" marR="91428" marT="45721" marB="45721" anchor="ctr">
                    <a:solidFill>
                      <a:schemeClr val="bg1"/>
                    </a:solidFill>
                  </a:tcPr>
                </a:tc>
              </a:tr>
              <a:tr h="60835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Article goes through</a:t>
                      </a:r>
                      <a:r>
                        <a:rPr lang="en-US" sz="1600" baseline="0" dirty="0" smtClean="0"/>
                        <a:t> Wiley’s editorial processes</a:t>
                      </a:r>
                      <a:endParaRPr lang="en-US" sz="1600" dirty="0" smtClean="0"/>
                    </a:p>
                  </a:txBody>
                  <a:tcPr marL="91428" marR="91428" marT="45721" marB="45721" anchor="ctr">
                    <a:solidFill>
                      <a:schemeClr val="tx2">
                        <a:lumMod val="40000"/>
                        <a:lumOff val="60000"/>
                      </a:schemeClr>
                    </a:solidFill>
                  </a:tcPr>
                </a:tc>
              </a:tr>
              <a:tr h="60835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rPr>
                        <a:t>Article deposited</a:t>
                      </a:r>
                      <a:r>
                        <a:rPr lang="en-US" sz="1600" baseline="0" dirty="0" smtClean="0">
                          <a:solidFill>
                            <a:schemeClr val="tx1"/>
                          </a:solidFill>
                        </a:rPr>
                        <a:t> by Wiley into </a:t>
                      </a:r>
                      <a:r>
                        <a:rPr lang="en-US" sz="1600" baseline="0" dirty="0" smtClean="0"/>
                        <a:t>PubMed Central</a:t>
                      </a:r>
                      <a:endParaRPr lang="en-US" sz="1200" dirty="0" smtClean="0"/>
                    </a:p>
                  </a:txBody>
                  <a:tcPr marL="91428" marR="91428" marT="45721" marB="45721" anchor="ctr">
                    <a:solidFill>
                      <a:srgbClr val="FFFFFF"/>
                    </a:solidFill>
                  </a:tcPr>
                </a:tc>
              </a:tr>
              <a:tr h="608355">
                <a:tc>
                  <a:txBody>
                    <a:bodyPr/>
                    <a:lstStyle/>
                    <a:p>
                      <a:r>
                        <a:rPr lang="en-US" sz="1600" dirty="0" smtClean="0"/>
                        <a:t>Final edited, corrected and formatted PDF version archived</a:t>
                      </a:r>
                      <a:endParaRPr lang="en-US" sz="1600" dirty="0"/>
                    </a:p>
                  </a:txBody>
                  <a:tcPr marL="91428" marR="91428" marT="45721" marB="45721" anchor="ctr">
                    <a:solidFill>
                      <a:srgbClr val="8EB4E3"/>
                    </a:solidFill>
                  </a:tcPr>
                </a:tc>
              </a:tr>
              <a:tr h="105661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aseline="0" dirty="0" smtClean="0"/>
                        <a:t>Wiley Online Library contains Open Access and Subscription articles in the one place and integrated links to all other documents</a:t>
                      </a:r>
                    </a:p>
                  </a:txBody>
                  <a:tcPr marL="91428" marR="91428" marT="45721" marB="45721" anchor="ctr">
                    <a:solidFill>
                      <a:srgbClr val="FFFFFF"/>
                    </a:solidFill>
                  </a:tcPr>
                </a:tc>
              </a:tr>
              <a:tr h="750661">
                <a:tc>
                  <a:txBody>
                    <a:bodyPr/>
                    <a:lstStyle/>
                    <a:p>
                      <a:r>
                        <a:rPr lang="en-US" sz="1600" dirty="0" smtClean="0"/>
                        <a:t>Article immediately</a:t>
                      </a:r>
                      <a:r>
                        <a:rPr lang="en-US" sz="1600" baseline="0" dirty="0" smtClean="0"/>
                        <a:t> accessible online after publication</a:t>
                      </a:r>
                      <a:endParaRPr lang="en-US" sz="1600" dirty="0"/>
                    </a:p>
                  </a:txBody>
                  <a:tcPr marL="91428" marR="91428" marT="45721" marB="45721" anchor="ctr">
                    <a:solidFill>
                      <a:srgbClr val="8EB4E3"/>
                    </a:solidFill>
                  </a:tcPr>
                </a:tc>
              </a:tr>
            </a:tbl>
          </a:graphicData>
        </a:graphic>
      </p:graphicFrame>
      <p:sp>
        <p:nvSpPr>
          <p:cNvPr id="27689" name="Content Placeholder 3"/>
          <p:cNvSpPr txBox="1">
            <a:spLocks/>
          </p:cNvSpPr>
          <p:nvPr/>
        </p:nvSpPr>
        <p:spPr bwMode="auto">
          <a:xfrm>
            <a:off x="463550" y="1417638"/>
            <a:ext cx="3567113" cy="4737100"/>
          </a:xfrm>
          <a:prstGeom prst="rect">
            <a:avLst/>
          </a:prstGeom>
          <a:noFill/>
          <a:ln w="15875">
            <a:solidFill>
              <a:srgbClr val="8EB4E3"/>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defTabSz="457200" eaLnBrk="0" hangingPunct="0">
              <a:spcBef>
                <a:spcPct val="20000"/>
              </a:spcBef>
              <a:buFont typeface="Arial" pitchFamily="34" charset="0"/>
              <a:buChar char="•"/>
              <a:defRPr sz="3200">
                <a:solidFill>
                  <a:schemeClr val="tx1"/>
                </a:solidFill>
                <a:latin typeface="Calibri" pitchFamily="34" charset="0"/>
              </a:defRPr>
            </a:lvl1pPr>
            <a:lvl2pPr marL="742950" indent="-285750" defTabSz="457200" eaLnBrk="0" hangingPunct="0">
              <a:spcBef>
                <a:spcPct val="20000"/>
              </a:spcBef>
              <a:buFont typeface="Arial" pitchFamily="34" charset="0"/>
              <a:buChar char="–"/>
              <a:defRPr sz="2800">
                <a:solidFill>
                  <a:schemeClr val="tx1"/>
                </a:solidFill>
                <a:latin typeface="Calibri" pitchFamily="34" charset="0"/>
              </a:defRPr>
            </a:lvl2pPr>
            <a:lvl3pPr marL="1143000" indent="-228600" defTabSz="457200" eaLnBrk="0" hangingPunct="0">
              <a:spcBef>
                <a:spcPct val="20000"/>
              </a:spcBef>
              <a:buFont typeface="Arial" pitchFamily="34" charset="0"/>
              <a:buChar char="•"/>
              <a:defRPr sz="2400">
                <a:solidFill>
                  <a:schemeClr val="tx1"/>
                </a:solidFill>
                <a:latin typeface="Calibri" pitchFamily="34" charset="0"/>
              </a:defRPr>
            </a:lvl3pPr>
            <a:lvl4pPr marL="1600200" indent="-228600" defTabSz="457200" eaLnBrk="0" hangingPunct="0">
              <a:spcBef>
                <a:spcPct val="20000"/>
              </a:spcBef>
              <a:buFont typeface="Arial" pitchFamily="34" charset="0"/>
              <a:buChar char="–"/>
              <a:defRPr sz="2000">
                <a:solidFill>
                  <a:schemeClr val="tx1"/>
                </a:solidFill>
                <a:latin typeface="Calibri" pitchFamily="34" charset="0"/>
              </a:defRPr>
            </a:lvl4pPr>
            <a:lvl5pPr marL="2057400" indent="-228600" defTabSz="4572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lnSpc>
                <a:spcPct val="120000"/>
              </a:lnSpc>
            </a:pPr>
            <a:endParaRPr lang="en-US" altLang="en-US" sz="2000">
              <a:solidFill>
                <a:srgbClr val="000000"/>
              </a:solidFill>
            </a:endParaRPr>
          </a:p>
        </p:txBody>
      </p:sp>
    </p:spTree>
    <p:extLst>
      <p:ext uri="{BB962C8B-B14F-4D97-AF65-F5344CB8AC3E}">
        <p14:creationId xmlns:p14="http://schemas.microsoft.com/office/powerpoint/2010/main" val="37262060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2"/>
          <p:cNvSpPr>
            <a:spLocks noGrp="1"/>
          </p:cNvSpPr>
          <p:nvPr>
            <p:ph type="body" sz="quarter" idx="13"/>
          </p:nvPr>
        </p:nvSpPr>
        <p:spPr bwMode="auto">
          <a:xfrm>
            <a:off x="4859338" y="4041775"/>
            <a:ext cx="3889375" cy="1403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GB" altLang="en-US" sz="2800" smtClean="0">
                <a:solidFill>
                  <a:srgbClr val="10253F"/>
                </a:solidFill>
              </a:rPr>
              <a:t>17 Current Protocols </a:t>
            </a:r>
            <a:r>
              <a:rPr lang="en-GB" altLang="en-US" sz="1200" smtClean="0">
                <a:solidFill>
                  <a:srgbClr val="10253F"/>
                </a:solidFill>
              </a:rPr>
              <a:t>(Laboratory Manuals featuring over 10,000 protocols)</a:t>
            </a:r>
            <a:endParaRPr lang="en-GB" altLang="en-US" smtClean="0">
              <a:solidFill>
                <a:srgbClr val="10253F"/>
              </a:solidFill>
            </a:endParaRPr>
          </a:p>
        </p:txBody>
      </p:sp>
      <p:sp>
        <p:nvSpPr>
          <p:cNvPr id="21507" name="Title 1"/>
          <p:cNvSpPr>
            <a:spLocks noGrp="1"/>
          </p:cNvSpPr>
          <p:nvPr>
            <p:ph type="title" idx="4294967295"/>
          </p:nvPr>
        </p:nvSpPr>
        <p:spPr bwMode="auto">
          <a:xfrm>
            <a:off x="0" y="3789363"/>
            <a:ext cx="2881313" cy="5492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0000"/>
          </a:bodyPr>
          <a:lstStyle/>
          <a:p>
            <a:pPr eaLnBrk="1" hangingPunct="1"/>
            <a:r>
              <a:rPr lang="en-US" altLang="en-US" sz="6000" smtClean="0">
                <a:solidFill>
                  <a:schemeClr val="bg1"/>
                </a:solidFill>
              </a:rPr>
              <a:t>Digital </a:t>
            </a:r>
            <a:r>
              <a:rPr lang="en-GB" altLang="en-US" sz="6000" smtClean="0">
                <a:solidFill>
                  <a:schemeClr val="bg1"/>
                </a:solidFill>
              </a:rPr>
              <a:t/>
            </a:r>
            <a:br>
              <a:rPr lang="en-GB" altLang="en-US" sz="6000" smtClean="0">
                <a:solidFill>
                  <a:schemeClr val="bg1"/>
                </a:solidFill>
              </a:rPr>
            </a:br>
            <a:r>
              <a:rPr lang="en-US" altLang="en-US" sz="6000" smtClean="0">
                <a:solidFill>
                  <a:schemeClr val="bg1"/>
                </a:solidFill>
              </a:rPr>
              <a:t>Output </a:t>
            </a:r>
          </a:p>
        </p:txBody>
      </p:sp>
      <p:sp>
        <p:nvSpPr>
          <p:cNvPr id="21508" name="Content Placeholder 2"/>
          <p:cNvSpPr txBox="1">
            <a:spLocks/>
          </p:cNvSpPr>
          <p:nvPr/>
        </p:nvSpPr>
        <p:spPr bwMode="auto">
          <a:xfrm>
            <a:off x="2411413" y="1773238"/>
            <a:ext cx="381635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Aft>
                <a:spcPts val="900"/>
              </a:spcAft>
              <a:buFont typeface="Arial" charset="0"/>
              <a:buNone/>
            </a:pPr>
            <a:r>
              <a:rPr lang="en-GB" altLang="en-US" sz="2800" b="1">
                <a:solidFill>
                  <a:srgbClr val="10253F"/>
                </a:solidFill>
                <a:latin typeface="Liberation Sans" pitchFamily="34" charset="0"/>
              </a:rPr>
              <a:t>16,000+ online books</a:t>
            </a:r>
            <a:endParaRPr lang="en-GB" altLang="en-US" sz="2000" b="1">
              <a:solidFill>
                <a:srgbClr val="10253F"/>
              </a:solidFill>
              <a:latin typeface="Liberation Sans" pitchFamily="34" charset="0"/>
            </a:endParaRPr>
          </a:p>
        </p:txBody>
      </p:sp>
      <p:sp>
        <p:nvSpPr>
          <p:cNvPr id="21509" name="Content Placeholder 2"/>
          <p:cNvSpPr txBox="1">
            <a:spLocks/>
          </p:cNvSpPr>
          <p:nvPr/>
        </p:nvSpPr>
        <p:spPr bwMode="auto">
          <a:xfrm>
            <a:off x="625475" y="1069975"/>
            <a:ext cx="2736850"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Aft>
                <a:spcPts val="900"/>
              </a:spcAft>
              <a:buFont typeface="Arial" charset="0"/>
              <a:buNone/>
            </a:pPr>
            <a:r>
              <a:rPr lang="en-GB" altLang="en-US" sz="2800" b="1">
                <a:solidFill>
                  <a:srgbClr val="10253F"/>
                </a:solidFill>
                <a:latin typeface="Liberation Sans" pitchFamily="34" charset="0"/>
              </a:rPr>
              <a:t>1,500 journals</a:t>
            </a:r>
            <a:r>
              <a:rPr lang="en-GB" altLang="en-US" sz="2400" b="1">
                <a:solidFill>
                  <a:srgbClr val="10253F"/>
                </a:solidFill>
                <a:latin typeface="Liberation Sans" pitchFamily="34" charset="0"/>
              </a:rPr>
              <a:t> </a:t>
            </a:r>
          </a:p>
        </p:txBody>
      </p:sp>
      <p:sp>
        <p:nvSpPr>
          <p:cNvPr id="21510" name="Content Placeholder 2"/>
          <p:cNvSpPr txBox="1">
            <a:spLocks/>
          </p:cNvSpPr>
          <p:nvPr/>
        </p:nvSpPr>
        <p:spPr bwMode="auto">
          <a:xfrm>
            <a:off x="3708400" y="2528888"/>
            <a:ext cx="4824413"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Aft>
                <a:spcPts val="900"/>
              </a:spcAft>
              <a:buFont typeface="Arial" charset="0"/>
              <a:buNone/>
            </a:pPr>
            <a:r>
              <a:rPr lang="en-GB" altLang="en-US" sz="2800" b="1" dirty="0" smtClean="0">
                <a:solidFill>
                  <a:srgbClr val="10253F"/>
                </a:solidFill>
                <a:latin typeface="Liberation Sans" pitchFamily="34" charset="0"/>
              </a:rPr>
              <a:t>180+ </a:t>
            </a:r>
            <a:r>
              <a:rPr lang="en-GB" altLang="en-US" sz="2800" b="1" dirty="0">
                <a:solidFill>
                  <a:srgbClr val="10253F"/>
                </a:solidFill>
                <a:latin typeface="Liberation Sans" pitchFamily="34" charset="0"/>
              </a:rPr>
              <a:t>multi-volume references and handbooks</a:t>
            </a:r>
          </a:p>
        </p:txBody>
      </p:sp>
      <p:sp>
        <p:nvSpPr>
          <p:cNvPr id="21511" name="Content Placeholder 2"/>
          <p:cNvSpPr txBox="1">
            <a:spLocks/>
          </p:cNvSpPr>
          <p:nvPr/>
        </p:nvSpPr>
        <p:spPr bwMode="auto">
          <a:xfrm>
            <a:off x="5580063" y="5013325"/>
            <a:ext cx="3133725"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Aft>
                <a:spcPts val="900"/>
              </a:spcAft>
              <a:buFont typeface="Arial" charset="0"/>
              <a:buNone/>
            </a:pPr>
            <a:r>
              <a:rPr lang="en-GB" altLang="en-US" sz="2800" b="1">
                <a:solidFill>
                  <a:srgbClr val="10253F"/>
                </a:solidFill>
                <a:latin typeface="Liberation Sans" pitchFamily="34" charset="0"/>
              </a:rPr>
              <a:t>11 databases </a:t>
            </a:r>
            <a:br>
              <a:rPr lang="en-GB" altLang="en-US" sz="2800" b="1">
                <a:solidFill>
                  <a:srgbClr val="10253F"/>
                </a:solidFill>
                <a:latin typeface="Liberation Sans" pitchFamily="34" charset="0"/>
              </a:rPr>
            </a:br>
            <a:r>
              <a:rPr lang="en-GB" altLang="en-US" sz="1200" b="1">
                <a:solidFill>
                  <a:srgbClr val="10253F"/>
                </a:solidFill>
                <a:latin typeface="Liberation Sans" pitchFamily="34" charset="0"/>
              </a:rPr>
              <a:t>(chemistry &amp; evidence based medicine</a:t>
            </a:r>
            <a:r>
              <a:rPr lang="en-GB" altLang="en-US" sz="1000" b="1">
                <a:solidFill>
                  <a:srgbClr val="10253F"/>
                </a:solidFill>
                <a:latin typeface="Liberation Sans" pitchFamily="34" charset="0"/>
              </a:rPr>
              <a:t>)</a:t>
            </a:r>
            <a:endParaRPr lang="en-GB" altLang="en-US" sz="2000" b="1">
              <a:solidFill>
                <a:srgbClr val="10253F"/>
              </a:solidFill>
              <a:latin typeface="Liberation Sans" pitchFamily="34" charset="0"/>
            </a:endParaRPr>
          </a:p>
        </p:txBody>
      </p:sp>
    </p:spTree>
    <p:extLst>
      <p:ext uri="{BB962C8B-B14F-4D97-AF65-F5344CB8AC3E}">
        <p14:creationId xmlns:p14="http://schemas.microsoft.com/office/powerpoint/2010/main" val="2497049634"/>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bwMode="auto">
          <a:xfrm>
            <a:off x="323850" y="549275"/>
            <a:ext cx="7056438" cy="4048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r>
              <a:rPr lang="en-GB" altLang="en-US" sz="3600" smtClean="0"/>
              <a:t>Wiley journals </a:t>
            </a:r>
            <a:br>
              <a:rPr lang="en-GB" altLang="en-US" sz="3600" smtClean="0"/>
            </a:br>
            <a:r>
              <a:rPr lang="en-GB" altLang="en-US" sz="3600" smtClean="0"/>
              <a:t>with Impact Factor</a:t>
            </a:r>
            <a:endParaRPr lang="en-US" altLang="en-US" sz="3600" smtClean="0"/>
          </a:p>
        </p:txBody>
      </p:sp>
      <p:sp>
        <p:nvSpPr>
          <p:cNvPr id="3" name="Content Placeholder 2"/>
          <p:cNvSpPr>
            <a:spLocks noGrp="1"/>
          </p:cNvSpPr>
          <p:nvPr>
            <p:ph idx="1"/>
          </p:nvPr>
        </p:nvSpPr>
        <p:spPr>
          <a:xfrm>
            <a:off x="323850" y="2016125"/>
            <a:ext cx="7632700" cy="3957638"/>
          </a:xfrm>
        </p:spPr>
        <p:txBody>
          <a:bodyPr>
            <a:normAutofit lnSpcReduction="10000"/>
          </a:bodyPr>
          <a:lstStyle/>
          <a:p>
            <a:pPr>
              <a:defRPr/>
            </a:pPr>
            <a:r>
              <a:rPr lang="en-GB" sz="4400" b="1" dirty="0"/>
              <a:t>1,202</a:t>
            </a:r>
            <a:r>
              <a:rPr lang="en-GB" sz="2000" dirty="0"/>
              <a:t> </a:t>
            </a:r>
            <a:r>
              <a:rPr lang="en-GB" sz="2000" dirty="0" smtClean="0"/>
              <a:t>journals indexed</a:t>
            </a:r>
          </a:p>
          <a:p>
            <a:pPr>
              <a:defRPr/>
            </a:pPr>
            <a:r>
              <a:rPr lang="en-GB" sz="4400" b="1" dirty="0"/>
              <a:t>137,526</a:t>
            </a:r>
            <a:r>
              <a:rPr lang="en-GB" sz="2000" dirty="0"/>
              <a:t> </a:t>
            </a:r>
            <a:r>
              <a:rPr lang="en-GB" sz="2000" dirty="0" smtClean="0"/>
              <a:t>articles indexed</a:t>
            </a:r>
          </a:p>
          <a:p>
            <a:pPr>
              <a:defRPr/>
            </a:pPr>
            <a:r>
              <a:rPr lang="en-GB" sz="4400" b="1" dirty="0"/>
              <a:t>5,435,025</a:t>
            </a:r>
            <a:r>
              <a:rPr lang="en-GB" sz="2000" dirty="0" smtClean="0"/>
              <a:t> citations </a:t>
            </a:r>
            <a:r>
              <a:rPr lang="en-GB" sz="2000" dirty="0"/>
              <a:t>to Wiley </a:t>
            </a:r>
            <a:r>
              <a:rPr lang="en-GB" sz="2000" dirty="0" smtClean="0"/>
              <a:t>titles</a:t>
            </a:r>
          </a:p>
          <a:p>
            <a:pPr>
              <a:defRPr/>
            </a:pPr>
            <a:r>
              <a:rPr lang="en-GB" sz="4400" b="1" dirty="0" smtClean="0"/>
              <a:t>#1 </a:t>
            </a:r>
            <a:r>
              <a:rPr lang="en-GB" sz="2000" dirty="0" smtClean="0"/>
              <a:t>in 29 JCR categories</a:t>
            </a:r>
          </a:p>
          <a:p>
            <a:pPr>
              <a:defRPr/>
            </a:pPr>
            <a:endParaRPr lang="en-GB" sz="2000" dirty="0"/>
          </a:p>
          <a:p>
            <a:pPr algn="ctr">
              <a:buFont typeface="Arial" pitchFamily="34" charset="0"/>
              <a:buNone/>
              <a:defRPr/>
            </a:pPr>
            <a:r>
              <a:rPr lang="en-GB" sz="2000" b="1" dirty="0" smtClean="0"/>
              <a:t>Wiley </a:t>
            </a:r>
            <a:r>
              <a:rPr lang="en-GB" sz="2000" dirty="0" smtClean="0"/>
              <a:t>makes up </a:t>
            </a:r>
            <a:r>
              <a:rPr lang="en-GB" sz="2000" b="1" dirty="0" smtClean="0"/>
              <a:t>more than 10% </a:t>
            </a:r>
            <a:r>
              <a:rPr lang="en-GB" sz="2000" dirty="0" smtClean="0"/>
              <a:t>of </a:t>
            </a:r>
            <a:r>
              <a:rPr lang="en-GB" sz="2000" b="1" dirty="0" smtClean="0"/>
              <a:t>the latest 2013 JCR </a:t>
            </a:r>
            <a:r>
              <a:rPr lang="en-GB" sz="2000" dirty="0" smtClean="0"/>
              <a:t>in terms of journals and articles indexed and citations to our content.</a:t>
            </a:r>
            <a:endParaRPr lang="en-GB" sz="2000" dirty="0"/>
          </a:p>
          <a:p>
            <a:pPr>
              <a:defRPr/>
            </a:pPr>
            <a:endParaRPr lang="en-GB" dirty="0"/>
          </a:p>
          <a:p>
            <a:pPr>
              <a:defRPr/>
            </a:pPr>
            <a:endParaRPr lang="en-GB" dirty="0"/>
          </a:p>
        </p:txBody>
      </p:sp>
    </p:spTree>
    <p:extLst>
      <p:ext uri="{BB962C8B-B14F-4D97-AF65-F5344CB8AC3E}">
        <p14:creationId xmlns:p14="http://schemas.microsoft.com/office/powerpoint/2010/main" val="3340139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0" y="3608388"/>
            <a:ext cx="3851275" cy="2124075"/>
          </a:xfrm>
        </p:spPr>
        <p:txBody>
          <a:bodyPr/>
          <a:lstStyle/>
          <a:p>
            <a:pPr marL="0" indent="0">
              <a:buFont typeface="Arial" charset="0"/>
              <a:buNone/>
              <a:defRPr/>
            </a:pPr>
            <a:endParaRPr lang="en-GB" sz="1050" b="0" dirty="0"/>
          </a:p>
          <a:p>
            <a:pPr marL="0" indent="0" algn="ctr">
              <a:buFont typeface="Arial" charset="0"/>
              <a:buNone/>
              <a:defRPr/>
            </a:pPr>
            <a:r>
              <a:rPr lang="en-GB" sz="2800" i="1" dirty="0" smtClean="0"/>
              <a:t>CA – A Cancer Journal for Clinicians</a:t>
            </a:r>
            <a:r>
              <a:rPr lang="en-GB" sz="2800" b="0" dirty="0" smtClean="0"/>
              <a:t>, has the highest IF in the JCR with </a:t>
            </a:r>
            <a:r>
              <a:rPr lang="en-GB" sz="2800" b="0" dirty="0"/>
              <a:t>an IF of </a:t>
            </a:r>
            <a:r>
              <a:rPr lang="en-GB" sz="2800" b="0" dirty="0" smtClean="0"/>
              <a:t>162.5 </a:t>
            </a:r>
            <a:r>
              <a:rPr lang="en-GB" sz="2800" b="0" dirty="0"/>
              <a:t>with 0% self-citation</a:t>
            </a:r>
            <a:r>
              <a:rPr lang="en-GB" sz="2800" b="0" dirty="0" smtClean="0"/>
              <a:t>!</a:t>
            </a:r>
            <a:endParaRPr lang="en-GB" b="0" dirty="0"/>
          </a:p>
        </p:txBody>
      </p:sp>
      <p:sp>
        <p:nvSpPr>
          <p:cNvPr id="23555" name="Title 1"/>
          <p:cNvSpPr>
            <a:spLocks noGrp="1"/>
          </p:cNvSpPr>
          <p:nvPr>
            <p:ph type="title" idx="4294967295"/>
          </p:nvPr>
        </p:nvSpPr>
        <p:spPr bwMode="auto">
          <a:xfrm>
            <a:off x="0" y="274638"/>
            <a:ext cx="8748713" cy="10080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#1 </a:t>
            </a:r>
            <a:r>
              <a:rPr lang="en-GB" altLang="en-US" sz="3600" smtClean="0"/>
              <a:t>Journal in the whole of JCR</a:t>
            </a:r>
          </a:p>
        </p:txBody>
      </p:sp>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2763" y="1341438"/>
            <a:ext cx="4589462" cy="333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43924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dirty="0" smtClean="0"/>
              <a:t>Wiley in Czech Republic</a:t>
            </a:r>
            <a:endParaRPr lang="en-GB" dirty="0"/>
          </a:p>
        </p:txBody>
      </p:sp>
      <p:pic>
        <p:nvPicPr>
          <p:cNvPr id="1026"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0" y="3433763"/>
            <a:ext cx="1285875"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Flag of the Czech Republic.svg">
            <a:hlinkClick r:id="rId3"/>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32000"/>
                    </a14:imgEffect>
                  </a14:imgLayer>
                </a14:imgProps>
              </a:ext>
              <a:ext uri="{28A0092B-C50C-407E-A947-70E740481C1C}">
                <a14:useLocalDpi xmlns:a14="http://schemas.microsoft.com/office/drawing/2010/main" val="0"/>
              </a:ext>
            </a:extLst>
          </a:blip>
          <a:srcRect/>
          <a:stretch>
            <a:fillRect/>
          </a:stretch>
        </p:blipFill>
        <p:spPr bwMode="auto">
          <a:xfrm>
            <a:off x="1547664" y="1340768"/>
            <a:ext cx="6048672" cy="4032448"/>
          </a:xfrm>
          <a:prstGeom prst="rect">
            <a:avLst/>
          </a:prstGeom>
          <a:noFill/>
          <a:ln>
            <a:solidFill>
              <a:schemeClr val="tx1">
                <a:alpha val="0"/>
              </a:schemeClr>
            </a:solidFill>
          </a:ln>
          <a:effectLst>
            <a:outerShdw blurRad="50800" dist="50800" dir="5400000" algn="ctr" rotWithShape="0">
              <a:schemeClr val="tx1"/>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2001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2339975" y="274638"/>
            <a:ext cx="6346825" cy="1143000"/>
          </a:xfrm>
        </p:spPr>
        <p:txBody>
          <a:bodyPr>
            <a:normAutofit/>
          </a:bodyPr>
          <a:lstStyle/>
          <a:p>
            <a:pPr algn="l"/>
            <a:r>
              <a:rPr lang="en-GB" altLang="en-US" smtClean="0">
                <a:solidFill>
                  <a:srgbClr val="10253F"/>
                </a:solidFill>
              </a:rPr>
              <a:t>No. of articles published –</a:t>
            </a:r>
            <a:br>
              <a:rPr lang="en-GB" altLang="en-US" smtClean="0">
                <a:solidFill>
                  <a:srgbClr val="10253F"/>
                </a:solidFill>
              </a:rPr>
            </a:br>
            <a:r>
              <a:rPr lang="en-GB" altLang="en-US" smtClean="0">
                <a:solidFill>
                  <a:srgbClr val="10253F"/>
                </a:solidFill>
              </a:rPr>
              <a:t>All Publishers</a:t>
            </a:r>
            <a:endParaRPr lang="en-US" altLang="en-US" smtClean="0">
              <a:solidFill>
                <a:srgbClr val="10253F"/>
              </a:solidFill>
            </a:endParaRPr>
          </a:p>
        </p:txBody>
      </p:sp>
      <p:sp>
        <p:nvSpPr>
          <p:cNvPr id="40963" name="AutoShape 2" descr="data:image/png;base64,iVBORw0KGgoAAAANSUhEUgAAARIAAAC4CAMAAAAYGZMtAAAAUVBMVEX/7wjeAAj/9wjm6+vfAADw9fTCaGy3S0/nbAjnZwjv7/Tk5evNwk7Lx2//8QDx8/POx07My2/CZGy2Rk78/PzAh2+pfoC0kZOgZWi9ckzAi2+e0uuVAAABpUlEQVR4nO3dDTZCYQBF0Ud/FJ5IZP4DpZbFlzOFvYdwBnDvdFhw5TAtPjYMjvO02CwZrFfnJDf8kiQkCUlCkpAkJAlJQpKQJCQJSUKSkCQkCUlCkpAkJAlJQpKQJCQJSUKSkCQkCUlCkpAkJAlJQpKQJCQJSUKSkCQkCUlCkpAkLkleJRksX76TnO4YfM7T7vmWwX477R6eJv48SvKfJCFJSBKShCQhSUgSkoQkIUlIEpKEJCFJSBKShCQhSUgSkoQkIUlIEpKEJCFJSBKShCQhSUgSkoQkIUlIEpKEJCFJSBKShCQhSUgSkoQkIUlIEpKEJCFJSBKShCQhSUgSkoQkIUlIEpKEJCFJSBKShCQhSUgSkoQkIUlIEpKEJCFJSBKShCQhSUgSkoQkIUlIEpKEJCFJnJOY5r+y306L0z2Dt9nNx7XLzYczmJF/nJAkJAlJQpKQJCQJSUKSkCQkCUlCkpAkJAlJQpKQJCQJSUKSkCQkCUlCkpAkJAlJQpKQJCQJSUKSkCQkCUlCkpAkJAlJQpL4ScLgnOS4ZvA+T4d5xWA+fAG1kK9hV5Y/BAAAAABJRU5ErkJgg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Arial" pitchFamily="34" charset="0"/>
            </a:endParaRPr>
          </a:p>
        </p:txBody>
      </p:sp>
      <p:graphicFrame>
        <p:nvGraphicFramePr>
          <p:cNvPr id="6" name="Chart 5"/>
          <p:cNvGraphicFramePr>
            <a:graphicFrameLocks/>
          </p:cNvGraphicFramePr>
          <p:nvPr>
            <p:extLst>
              <p:ext uri="{D42A27DB-BD31-4B8C-83A1-F6EECF244321}">
                <p14:modId xmlns:p14="http://schemas.microsoft.com/office/powerpoint/2010/main" val="4187119771"/>
              </p:ext>
            </p:extLst>
          </p:nvPr>
        </p:nvGraphicFramePr>
        <p:xfrm>
          <a:off x="1331640" y="1412776"/>
          <a:ext cx="6768752" cy="489654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151455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2339975" y="274638"/>
            <a:ext cx="6346825" cy="1143000"/>
          </a:xfrm>
        </p:spPr>
        <p:txBody>
          <a:bodyPr>
            <a:normAutofit/>
          </a:bodyPr>
          <a:lstStyle/>
          <a:p>
            <a:pPr algn="l"/>
            <a:r>
              <a:rPr lang="en-GB" altLang="en-US" smtClean="0">
                <a:solidFill>
                  <a:srgbClr val="10253F"/>
                </a:solidFill>
              </a:rPr>
              <a:t>2013 Research Output – Top 20 Subjects</a:t>
            </a:r>
            <a:endParaRPr lang="en-US" altLang="en-US" smtClean="0">
              <a:solidFill>
                <a:srgbClr val="10253F"/>
              </a:solidFill>
            </a:endParaRPr>
          </a:p>
        </p:txBody>
      </p:sp>
      <p:sp>
        <p:nvSpPr>
          <p:cNvPr id="41987" name="AutoShape 2" descr="data:image/png;base64,iVBORw0KGgoAAAANSUhEUgAAARIAAAC4CAMAAAAYGZMtAAAAUVBMVEX/7wjeAAj/9wjm6+vfAADw9fTCaGy3S0/nbAjnZwjv7/Tk5evNwk7Lx2//8QDx8/POx07My2/CZGy2Rk78/PzAh2+pfoC0kZOgZWi9ckzAi2+e0uuVAAABpUlEQVR4nO3dDTZCYQBF0Ud/FJ5IZP4DpZbFlzOFvYdwBnDvdFhw5TAtPjYMjvO02CwZrFfnJDf8kiQkCUlCkpAkJAlJQpKQJCQJSUKSkCQkCUlCkpAkJAlJQpKQJCQJSUKSkCQkCUlCkpAkJAlJQpKQJCQJSUKSkCQkCUlCkpAkLkleJRksX76TnO4YfM7T7vmWwX477R6eJv48SvKfJCFJSBKShCQhSUgSkoQkIUlIEpKEJCFJSBKShCQhSUgSkoQkIUlIEpKEJCFJSBKShCQhSUgSkoQkIUlIEpKEJCFJSBKShCQhSUgSkoQkIUlIEpKEJCFJSBKShCQhSUgSkoQkIUlIEpKEJCFJSBKShCQhSUgSkoQkIUlIEpKEJCFJSBKShCQhSUgSkoQkIUlIEpKEJCFJnJOY5r+y306L0z2Dt9nNx7XLzYczmJF/nJAkJAlJQpKQJCQJSUKSkCQkCUlCkpAkJAlJQpKQJCQJSUKSkCQkCUlCkpAkJAlJQpKQJCQJSUKSkCQkCUlCkpAkJAlJQpL4ScLgnOS4ZvA+T4d5xWA+fAG1kK9hV5Y/BAAAAABJRU5ErkJgg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Arial" pitchFamily="34" charset="0"/>
            </a:endParaRPr>
          </a:p>
        </p:txBody>
      </p:sp>
      <p:graphicFrame>
        <p:nvGraphicFramePr>
          <p:cNvPr id="6" name="Chart 5"/>
          <p:cNvGraphicFramePr>
            <a:graphicFrameLocks/>
          </p:cNvGraphicFramePr>
          <p:nvPr>
            <p:extLst>
              <p:ext uri="{D42A27DB-BD31-4B8C-83A1-F6EECF244321}">
                <p14:modId xmlns:p14="http://schemas.microsoft.com/office/powerpoint/2010/main" val="1366869622"/>
              </p:ext>
            </p:extLst>
          </p:nvPr>
        </p:nvGraphicFramePr>
        <p:xfrm>
          <a:off x="1403648" y="1484784"/>
          <a:ext cx="6984776" cy="49685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893951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2339975" y="274638"/>
            <a:ext cx="6346825" cy="1143000"/>
          </a:xfrm>
        </p:spPr>
        <p:txBody>
          <a:bodyPr/>
          <a:lstStyle/>
          <a:p>
            <a:pPr algn="l"/>
            <a:r>
              <a:rPr lang="en-GB" altLang="en-US" smtClean="0">
                <a:solidFill>
                  <a:srgbClr val="10253F"/>
                </a:solidFill>
              </a:rPr>
              <a:t>Top 25 Publishers 2013</a:t>
            </a:r>
            <a:endParaRPr lang="en-US" altLang="en-US" smtClean="0">
              <a:solidFill>
                <a:srgbClr val="10253F"/>
              </a:solidFill>
            </a:endParaRPr>
          </a:p>
        </p:txBody>
      </p:sp>
      <p:sp>
        <p:nvSpPr>
          <p:cNvPr id="43011" name="AutoShape 2" descr="data:image/png;base64,iVBORw0KGgoAAAANSUhEUgAAARIAAAC4CAMAAAAYGZMtAAAAUVBMVEX/7wjeAAj/9wjm6+vfAADw9fTCaGy3S0/nbAjnZwjv7/Tk5evNwk7Lx2//8QDx8/POx07My2/CZGy2Rk78/PzAh2+pfoC0kZOgZWi9ckzAi2+e0uuVAAABpUlEQVR4nO3dDTZCYQBF0Ud/FJ5IZP4DpZbFlzOFvYdwBnDvdFhw5TAtPjYMjvO02CwZrFfnJDf8kiQkCUlCkpAkJAlJQpKQJCQJSUKSkCQkCUlCkpAkJAlJQpKQJCQJSUKSkCQkCUlCkpAkJAlJQpKQJCQJSUKSkCQkCUlCkpAkLkleJRksX76TnO4YfM7T7vmWwX477R6eJv48SvKfJCFJSBKShCQhSUgSkoQkIUlIEpKEJCFJSBKShCQhSUgSkoQkIUlIEpKEJCFJSBKShCQhSUgSkoQkIUlIEpKEJCFJSBKShCQhSUgSkoQkIUlIEpKEJCFJSBKShCQhSUgSkoQkIUlIEpKEJCFJSBKShCQhSUgSkoQkIUlIEpKEJCFJSBKShCQhSUgSkoQkIUlIEpKEJCFJnJOY5r+y306L0z2Dt9nNx7XLzYczmJF/nJAkJAlJQpKQJCQJSUKSkCQkCUlCkpAkJAlJQpKQJCQJSUKSkCQkCUlCkpAkJAlJQpKQJCQJSUKSkCQkCUlCkpAkJAlJQpL4ScLgnOS4ZvA+T4d5xWA+fAG1kK9hV5Y/BAAAAABJRU5ErkJgg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Arial" pitchFamily="34" charset="0"/>
            </a:endParaRPr>
          </a:p>
        </p:txBody>
      </p:sp>
      <p:graphicFrame>
        <p:nvGraphicFramePr>
          <p:cNvPr id="6" name="Chart 5"/>
          <p:cNvGraphicFramePr>
            <a:graphicFrameLocks/>
          </p:cNvGraphicFramePr>
          <p:nvPr>
            <p:extLst>
              <p:ext uri="{D42A27DB-BD31-4B8C-83A1-F6EECF244321}">
                <p14:modId xmlns:p14="http://schemas.microsoft.com/office/powerpoint/2010/main" val="330958334"/>
              </p:ext>
            </p:extLst>
          </p:nvPr>
        </p:nvGraphicFramePr>
        <p:xfrm>
          <a:off x="1403648" y="1196752"/>
          <a:ext cx="6509385" cy="51244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849310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4438" y="115888"/>
            <a:ext cx="6335712" cy="1143000"/>
          </a:xfrm>
        </p:spPr>
        <p:txBody>
          <a:bodyPr/>
          <a:lstStyle/>
          <a:p>
            <a:pPr>
              <a:defRPr sz="1400" b="1" i="0" u="none" strike="noStrike" kern="1200" baseline="0">
                <a:solidFill>
                  <a:prstClr val="black"/>
                </a:solidFill>
                <a:latin typeface="+mn-lt"/>
                <a:ea typeface="+mn-ea"/>
                <a:cs typeface="+mn-cs"/>
              </a:defRPr>
            </a:pPr>
            <a:r>
              <a:rPr lang="en-GB" sz="2800" dirty="0">
                <a:solidFill>
                  <a:prstClr val="black"/>
                </a:solidFill>
                <a:latin typeface="+mn-lt"/>
                <a:ea typeface="+mn-ea"/>
                <a:cs typeface="+mn-cs"/>
              </a:rPr>
              <a:t>Wiley Market Shares - 2013 Articles vs 2013 Citations (20 Largest Categories)</a:t>
            </a:r>
          </a:p>
        </p:txBody>
      </p:sp>
      <p:graphicFrame>
        <p:nvGraphicFramePr>
          <p:cNvPr id="5" name="Chart 4"/>
          <p:cNvGraphicFramePr>
            <a:graphicFrameLocks/>
          </p:cNvGraphicFramePr>
          <p:nvPr>
            <p:extLst>
              <p:ext uri="{D42A27DB-BD31-4B8C-83A1-F6EECF244321}">
                <p14:modId xmlns:p14="http://schemas.microsoft.com/office/powerpoint/2010/main" val="1138436032"/>
              </p:ext>
            </p:extLst>
          </p:nvPr>
        </p:nvGraphicFramePr>
        <p:xfrm>
          <a:off x="971600" y="1124744"/>
          <a:ext cx="7178040" cy="54940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450175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7"/>
          <p:cNvSpPr>
            <a:spLocks noGrp="1"/>
          </p:cNvSpPr>
          <p:nvPr>
            <p:ph type="title"/>
          </p:nvPr>
        </p:nvSpPr>
        <p:spPr bwMode="auto">
          <a:xfrm>
            <a:off x="755650" y="1196975"/>
            <a:ext cx="1944688" cy="1223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sz="4000" smtClean="0"/>
              <a:t>Agenda</a:t>
            </a:r>
            <a:endParaRPr lang="en-US" altLang="en-US" sz="4000" smtClean="0"/>
          </a:p>
        </p:txBody>
      </p:sp>
      <p:sp>
        <p:nvSpPr>
          <p:cNvPr id="12291" name="Text Placeholder 9"/>
          <p:cNvSpPr>
            <a:spLocks noGrp="1"/>
          </p:cNvSpPr>
          <p:nvPr>
            <p:ph type="body" sz="quarter" idx="13"/>
          </p:nvPr>
        </p:nvSpPr>
        <p:spPr bwMode="auto">
          <a:xfrm>
            <a:off x="3276600" y="4365625"/>
            <a:ext cx="5759450" cy="23764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sz="1400" dirty="0" smtClean="0"/>
              <a:t>1. </a:t>
            </a:r>
            <a:r>
              <a:rPr lang="en-GB" altLang="en-US" sz="1400" dirty="0" smtClean="0"/>
              <a:t>About Wiley – Marta Dyson</a:t>
            </a:r>
          </a:p>
          <a:p>
            <a:r>
              <a:rPr lang="en-GB" altLang="en-US" sz="1400" dirty="0" smtClean="0"/>
              <a:t>2. How to Publish – part 1 – Anne Deveson</a:t>
            </a:r>
          </a:p>
          <a:p>
            <a:r>
              <a:rPr lang="en-GB" altLang="en-US" sz="1400" dirty="0" smtClean="0"/>
              <a:t>3. Break</a:t>
            </a:r>
          </a:p>
          <a:p>
            <a:r>
              <a:rPr lang="en-GB" altLang="en-US" sz="1400" dirty="0" smtClean="0"/>
              <a:t>4. How to publish – part 2 – Anne Deveson</a:t>
            </a:r>
          </a:p>
          <a:p>
            <a:r>
              <a:rPr lang="en-GB" altLang="en-US" sz="1400" dirty="0" smtClean="0"/>
              <a:t>5. Q&amp;A</a:t>
            </a:r>
          </a:p>
          <a:p>
            <a:r>
              <a:rPr lang="en-GB" altLang="en-US" sz="1400" dirty="0" smtClean="0"/>
              <a:t>6. Certificates</a:t>
            </a:r>
            <a:endParaRPr lang="en-GB" altLang="en-US" sz="1400" dirty="0" smtClean="0"/>
          </a:p>
          <a:p>
            <a:pPr>
              <a:buFont typeface="Arial" charset="0"/>
              <a:buChar char="•"/>
            </a:pPr>
            <a:endParaRPr lang="en-GB" altLang="en-US" dirty="0" smtClean="0"/>
          </a:p>
          <a:p>
            <a:pPr>
              <a:buFont typeface="Arial" charset="0"/>
              <a:buChar char="•"/>
            </a:pPr>
            <a:endParaRPr lang="en-GB" altLang="en-US" dirty="0" smtClean="0"/>
          </a:p>
          <a:p>
            <a:pPr>
              <a:buFont typeface="Arial" charset="0"/>
              <a:buChar char="•"/>
            </a:pPr>
            <a:endParaRPr lang="en-US" altLang="en-US" dirty="0" smtClean="0"/>
          </a:p>
        </p:txBody>
      </p:sp>
    </p:spTree>
    <p:extLst>
      <p:ext uri="{BB962C8B-B14F-4D97-AF65-F5344CB8AC3E}">
        <p14:creationId xmlns:p14="http://schemas.microsoft.com/office/powerpoint/2010/main" val="8057392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Growth by Institute</a:t>
            </a:r>
            <a:endParaRPr lang="en-US" dirty="0"/>
          </a:p>
        </p:txBody>
      </p:sp>
      <p:graphicFrame>
        <p:nvGraphicFramePr>
          <p:cNvPr id="4" name="Content Placeholder 3"/>
          <p:cNvGraphicFramePr>
            <a:graphicFrameLocks noGrp="1"/>
          </p:cNvGraphicFramePr>
          <p:nvPr>
            <p:ph idx="4294967295"/>
          </p:nvPr>
        </p:nvGraphicFramePr>
        <p:xfrm>
          <a:off x="0" y="2432050"/>
          <a:ext cx="8229604" cy="2861973"/>
        </p:xfrm>
        <a:graphic>
          <a:graphicData uri="http://schemas.openxmlformats.org/drawingml/2006/table">
            <a:tbl>
              <a:tblPr>
                <a:tableStyleId>{5C22544A-7EE6-4342-B048-85BDC9FD1C3A}</a:tableStyleId>
              </a:tblPr>
              <a:tblGrid>
                <a:gridCol w="2294765"/>
                <a:gridCol w="645403"/>
                <a:gridCol w="645403"/>
                <a:gridCol w="645403"/>
                <a:gridCol w="645403"/>
                <a:gridCol w="645403"/>
                <a:gridCol w="676956"/>
                <a:gridCol w="676956"/>
                <a:gridCol w="676956"/>
                <a:gridCol w="676956"/>
              </a:tblGrid>
              <a:tr h="275853">
                <a:tc>
                  <a:txBody>
                    <a:bodyPr/>
                    <a:lstStyle/>
                    <a:p>
                      <a:pPr algn="ctr" fontAlgn="ctr"/>
                      <a:r>
                        <a:rPr lang="en-US" sz="800" u="none" strike="noStrike">
                          <a:effectLst/>
                        </a:rPr>
                        <a:t>Institute</a:t>
                      </a:r>
                      <a:endParaRPr lang="en-US" sz="800" b="1" i="0" u="none" strike="noStrike">
                        <a:solidFill>
                          <a:srgbClr val="FFFFFF"/>
                        </a:solidFill>
                        <a:effectLst/>
                        <a:latin typeface="Calibri"/>
                      </a:endParaRPr>
                    </a:p>
                  </a:txBody>
                  <a:tcPr marL="8620" marR="8620" marT="8620" marB="0" anchor="ctr"/>
                </a:tc>
                <a:tc>
                  <a:txBody>
                    <a:bodyPr/>
                    <a:lstStyle/>
                    <a:p>
                      <a:pPr algn="ctr" fontAlgn="ctr"/>
                      <a:r>
                        <a:rPr lang="en-US" sz="800" u="none" strike="noStrike">
                          <a:effectLst/>
                        </a:rPr>
                        <a:t>Citable Items 2009</a:t>
                      </a:r>
                      <a:endParaRPr lang="en-US" sz="800" b="1" i="0" u="none" strike="noStrike">
                        <a:solidFill>
                          <a:srgbClr val="FFFFFF"/>
                        </a:solidFill>
                        <a:effectLst/>
                        <a:latin typeface="Calibri"/>
                      </a:endParaRPr>
                    </a:p>
                  </a:txBody>
                  <a:tcPr marL="8620" marR="8620" marT="8620" marB="0" anchor="ctr"/>
                </a:tc>
                <a:tc>
                  <a:txBody>
                    <a:bodyPr/>
                    <a:lstStyle/>
                    <a:p>
                      <a:pPr algn="ctr" fontAlgn="ctr"/>
                      <a:r>
                        <a:rPr lang="en-US" sz="800" u="none" strike="noStrike">
                          <a:effectLst/>
                        </a:rPr>
                        <a:t>Citable Items 2010</a:t>
                      </a:r>
                      <a:endParaRPr lang="en-US" sz="800" b="1" i="0" u="none" strike="noStrike">
                        <a:solidFill>
                          <a:srgbClr val="FFFFFF"/>
                        </a:solidFill>
                        <a:effectLst/>
                        <a:latin typeface="Calibri"/>
                      </a:endParaRPr>
                    </a:p>
                  </a:txBody>
                  <a:tcPr marL="8620" marR="8620" marT="8620" marB="0" anchor="ctr"/>
                </a:tc>
                <a:tc>
                  <a:txBody>
                    <a:bodyPr/>
                    <a:lstStyle/>
                    <a:p>
                      <a:pPr algn="ctr" fontAlgn="ctr"/>
                      <a:r>
                        <a:rPr lang="en-US" sz="800" u="none" strike="noStrike">
                          <a:effectLst/>
                        </a:rPr>
                        <a:t>Citable Items 2011</a:t>
                      </a:r>
                      <a:endParaRPr lang="en-US" sz="800" b="1" i="0" u="none" strike="noStrike">
                        <a:solidFill>
                          <a:srgbClr val="FFFFFF"/>
                        </a:solidFill>
                        <a:effectLst/>
                        <a:latin typeface="Calibri"/>
                      </a:endParaRPr>
                    </a:p>
                  </a:txBody>
                  <a:tcPr marL="8620" marR="8620" marT="8620" marB="0" anchor="ctr"/>
                </a:tc>
                <a:tc>
                  <a:txBody>
                    <a:bodyPr/>
                    <a:lstStyle/>
                    <a:p>
                      <a:pPr algn="ctr" fontAlgn="ctr"/>
                      <a:r>
                        <a:rPr lang="en-US" sz="800" u="none" strike="noStrike">
                          <a:effectLst/>
                        </a:rPr>
                        <a:t>Citable Items 2012</a:t>
                      </a:r>
                      <a:endParaRPr lang="en-US" sz="800" b="1" i="0" u="none" strike="noStrike">
                        <a:solidFill>
                          <a:srgbClr val="FFFFFF"/>
                        </a:solidFill>
                        <a:effectLst/>
                        <a:latin typeface="Calibri"/>
                      </a:endParaRPr>
                    </a:p>
                  </a:txBody>
                  <a:tcPr marL="8620" marR="8620" marT="8620" marB="0" anchor="ctr"/>
                </a:tc>
                <a:tc>
                  <a:txBody>
                    <a:bodyPr/>
                    <a:lstStyle/>
                    <a:p>
                      <a:pPr algn="ctr" fontAlgn="ctr"/>
                      <a:r>
                        <a:rPr lang="en-US" sz="800" u="none" strike="noStrike">
                          <a:effectLst/>
                        </a:rPr>
                        <a:t>Citable Items 2013</a:t>
                      </a:r>
                      <a:endParaRPr lang="en-US" sz="800" b="1" i="0" u="none" strike="noStrike">
                        <a:solidFill>
                          <a:srgbClr val="FFFFFF"/>
                        </a:solidFill>
                        <a:effectLst/>
                        <a:latin typeface="Calibri"/>
                      </a:endParaRPr>
                    </a:p>
                  </a:txBody>
                  <a:tcPr marL="8620" marR="8620" marT="8620" marB="0" anchor="ctr"/>
                </a:tc>
                <a:tc>
                  <a:txBody>
                    <a:bodyPr/>
                    <a:lstStyle/>
                    <a:p>
                      <a:pPr algn="ctr" fontAlgn="ctr"/>
                      <a:r>
                        <a:rPr lang="en-US" sz="800" u="none" strike="noStrike">
                          <a:effectLst/>
                        </a:rPr>
                        <a:t>Citable Items 2014</a:t>
                      </a:r>
                      <a:endParaRPr lang="en-US" sz="800" b="1" i="0" u="none" strike="noStrike">
                        <a:solidFill>
                          <a:srgbClr val="FFFFFF"/>
                        </a:solidFill>
                        <a:effectLst/>
                        <a:latin typeface="Calibri"/>
                      </a:endParaRPr>
                    </a:p>
                  </a:txBody>
                  <a:tcPr marL="8620" marR="8620" marT="8620" marB="0" anchor="ctr"/>
                </a:tc>
                <a:tc>
                  <a:txBody>
                    <a:bodyPr/>
                    <a:lstStyle/>
                    <a:p>
                      <a:pPr algn="ctr" fontAlgn="ctr"/>
                      <a:r>
                        <a:rPr lang="en-US" sz="800" u="none" strike="noStrike">
                          <a:effectLst/>
                        </a:rPr>
                        <a:t>Avg. Growth per Year</a:t>
                      </a:r>
                      <a:endParaRPr lang="en-US" sz="800" b="1" i="0" u="none" strike="noStrike">
                        <a:solidFill>
                          <a:srgbClr val="FFFFFF"/>
                        </a:solidFill>
                        <a:effectLst/>
                        <a:latin typeface="Calibri"/>
                      </a:endParaRPr>
                    </a:p>
                  </a:txBody>
                  <a:tcPr marL="8620" marR="8620" marT="8620" marB="0" anchor="ctr"/>
                </a:tc>
                <a:tc>
                  <a:txBody>
                    <a:bodyPr/>
                    <a:lstStyle/>
                    <a:p>
                      <a:pPr algn="ctr" fontAlgn="ctr"/>
                      <a:r>
                        <a:rPr lang="en-US" sz="800" u="none" strike="noStrike">
                          <a:effectLst/>
                        </a:rPr>
                        <a:t>Total Growth 2009-2013</a:t>
                      </a:r>
                      <a:endParaRPr lang="en-US" sz="800" b="1" i="0" u="none" strike="noStrike">
                        <a:solidFill>
                          <a:srgbClr val="FFFFFF"/>
                        </a:solidFill>
                        <a:effectLst/>
                        <a:latin typeface="Calibri"/>
                      </a:endParaRPr>
                    </a:p>
                  </a:txBody>
                  <a:tcPr marL="8620" marR="8620" marT="8620" marB="0" anchor="ctr"/>
                </a:tc>
                <a:tc>
                  <a:txBody>
                    <a:bodyPr/>
                    <a:lstStyle/>
                    <a:p>
                      <a:pPr algn="ctr" fontAlgn="ctr"/>
                      <a:r>
                        <a:rPr lang="en-US" sz="800" u="none" strike="noStrike">
                          <a:effectLst/>
                        </a:rPr>
                        <a:t>Wiley Share 2013</a:t>
                      </a:r>
                      <a:endParaRPr lang="en-US" sz="800" b="1" i="0" u="none" strike="noStrike">
                        <a:solidFill>
                          <a:srgbClr val="FFFFFF"/>
                        </a:solidFill>
                        <a:effectLst/>
                        <a:latin typeface="Calibri"/>
                      </a:endParaRPr>
                    </a:p>
                  </a:txBody>
                  <a:tcPr marL="8620" marR="8620" marT="8620" marB="0" anchor="ctr"/>
                </a:tc>
              </a:tr>
              <a:tr h="172408">
                <a:tc>
                  <a:txBody>
                    <a:bodyPr/>
                    <a:lstStyle/>
                    <a:p>
                      <a:pPr algn="l" fontAlgn="b"/>
                      <a:r>
                        <a:rPr lang="en-US" sz="800" u="none" strike="noStrike">
                          <a:effectLst/>
                        </a:rPr>
                        <a:t>Liberecky kraj</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1</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20</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15</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20</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40</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1</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502%</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3900%</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0%</a:t>
                      </a:r>
                      <a:endParaRPr lang="en-US" sz="800" b="0" i="0" u="none" strike="noStrike">
                        <a:solidFill>
                          <a:srgbClr val="000000"/>
                        </a:solidFill>
                        <a:effectLst/>
                        <a:latin typeface="Calibri"/>
                      </a:endParaRPr>
                    </a:p>
                  </a:txBody>
                  <a:tcPr marL="8620" marR="8620" marT="8620" marB="0" anchor="b"/>
                </a:tc>
              </a:tr>
              <a:tr h="172408">
                <a:tc>
                  <a:txBody>
                    <a:bodyPr/>
                    <a:lstStyle/>
                    <a:p>
                      <a:pPr algn="l" fontAlgn="b"/>
                      <a:r>
                        <a:rPr lang="en-US" sz="800" u="none" strike="noStrike">
                          <a:effectLst/>
                        </a:rPr>
                        <a:t>Fakultni Nemocnice Ostrava</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28</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15</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124</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206</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313</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311</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200%</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1018%</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1%</a:t>
                      </a:r>
                      <a:endParaRPr lang="en-US" sz="800" b="0" i="0" u="none" strike="noStrike">
                        <a:solidFill>
                          <a:srgbClr val="000000"/>
                        </a:solidFill>
                        <a:effectLst/>
                        <a:latin typeface="Calibri"/>
                      </a:endParaRPr>
                    </a:p>
                  </a:txBody>
                  <a:tcPr marL="8620" marR="8620" marT="8620" marB="0" anchor="b"/>
                </a:tc>
              </a:tr>
              <a:tr h="172408">
                <a:tc>
                  <a:txBody>
                    <a:bodyPr/>
                    <a:lstStyle/>
                    <a:p>
                      <a:pPr algn="l" fontAlgn="b"/>
                      <a:r>
                        <a:rPr lang="pl-PL" sz="800" u="none" strike="noStrike">
                          <a:effectLst/>
                        </a:rPr>
                        <a:t>Fakultni Nemocnice u svate Anny v Brne</a:t>
                      </a:r>
                      <a:endParaRPr lang="pl-PL"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82</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139</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150</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321</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544</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660</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65%</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563%</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3%</a:t>
                      </a:r>
                      <a:endParaRPr lang="en-US" sz="800" b="0" i="0" u="none" strike="noStrike">
                        <a:solidFill>
                          <a:srgbClr val="000000"/>
                        </a:solidFill>
                        <a:effectLst/>
                        <a:latin typeface="Calibri"/>
                      </a:endParaRPr>
                    </a:p>
                  </a:txBody>
                  <a:tcPr marL="8620" marR="8620" marT="8620" marB="0" anchor="b"/>
                </a:tc>
              </a:tr>
              <a:tr h="172408">
                <a:tc>
                  <a:txBody>
                    <a:bodyPr/>
                    <a:lstStyle/>
                    <a:p>
                      <a:pPr algn="l" fontAlgn="b"/>
                      <a:r>
                        <a:rPr lang="en-US" sz="800" u="none" strike="noStrike">
                          <a:effectLst/>
                        </a:rPr>
                        <a:t>Fakultni Thomayerova nemocnice s poliklinikou</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59</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85</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116</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155</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238</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162</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42%</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303%</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5%</a:t>
                      </a:r>
                      <a:endParaRPr lang="en-US" sz="800" b="0" i="0" u="none" strike="noStrike">
                        <a:solidFill>
                          <a:srgbClr val="000000"/>
                        </a:solidFill>
                        <a:effectLst/>
                        <a:latin typeface="Calibri"/>
                      </a:endParaRPr>
                    </a:p>
                  </a:txBody>
                  <a:tcPr marL="8620" marR="8620" marT="8620" marB="0" anchor="b"/>
                </a:tc>
              </a:tr>
              <a:tr h="172408">
                <a:tc>
                  <a:txBody>
                    <a:bodyPr/>
                    <a:lstStyle/>
                    <a:p>
                      <a:pPr algn="l" fontAlgn="b"/>
                      <a:r>
                        <a:rPr lang="en-US" sz="800" u="none" strike="noStrike">
                          <a:effectLst/>
                        </a:rPr>
                        <a:t>CESKA NARODNI BANKA</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18</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42</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73</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71</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70</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24</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51%</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289%</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13%</a:t>
                      </a:r>
                      <a:endParaRPr lang="en-US" sz="800" b="0" i="0" u="none" strike="noStrike">
                        <a:solidFill>
                          <a:srgbClr val="000000"/>
                        </a:solidFill>
                        <a:effectLst/>
                        <a:latin typeface="Calibri"/>
                      </a:endParaRPr>
                    </a:p>
                  </a:txBody>
                  <a:tcPr marL="8620" marR="8620" marT="8620" marB="0" anchor="b"/>
                </a:tc>
              </a:tr>
              <a:tr h="172408">
                <a:tc>
                  <a:txBody>
                    <a:bodyPr/>
                    <a:lstStyle/>
                    <a:p>
                      <a:pPr algn="l" fontAlgn="b"/>
                      <a:r>
                        <a:rPr lang="en-US" sz="800" u="none" strike="noStrike">
                          <a:effectLst/>
                        </a:rPr>
                        <a:t>Vysoka Skola Ekonomicka v Praze</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96</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131</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165</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182</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330</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162</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39%</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244%</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1%</a:t>
                      </a:r>
                      <a:endParaRPr lang="en-US" sz="800" b="0" i="0" u="none" strike="noStrike">
                        <a:solidFill>
                          <a:srgbClr val="000000"/>
                        </a:solidFill>
                        <a:effectLst/>
                        <a:latin typeface="Calibri"/>
                      </a:endParaRPr>
                    </a:p>
                  </a:txBody>
                  <a:tcPr marL="8620" marR="8620" marT="8620" marB="0" anchor="b"/>
                </a:tc>
              </a:tr>
              <a:tr h="172408">
                <a:tc>
                  <a:txBody>
                    <a:bodyPr/>
                    <a:lstStyle/>
                    <a:p>
                      <a:pPr algn="l" fontAlgn="b"/>
                      <a:r>
                        <a:rPr lang="en-US" sz="800" u="none" strike="noStrike">
                          <a:effectLst/>
                        </a:rPr>
                        <a:t>UNIVERZITA HRADEC KRALOVE</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48</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97</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85</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75</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158</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121</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47%</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229%</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6%</a:t>
                      </a:r>
                      <a:endParaRPr lang="en-US" sz="800" b="0" i="0" u="none" strike="noStrike">
                        <a:solidFill>
                          <a:srgbClr val="000000"/>
                        </a:solidFill>
                        <a:effectLst/>
                        <a:latin typeface="Calibri"/>
                      </a:endParaRPr>
                    </a:p>
                  </a:txBody>
                  <a:tcPr marL="8620" marR="8620" marT="8620" marB="0" anchor="b"/>
                </a:tc>
              </a:tr>
              <a:tr h="172408">
                <a:tc>
                  <a:txBody>
                    <a:bodyPr/>
                    <a:lstStyle/>
                    <a:p>
                      <a:pPr algn="l" fontAlgn="b"/>
                      <a:r>
                        <a:rPr lang="en-US" sz="800" u="none" strike="noStrike">
                          <a:effectLst/>
                        </a:rPr>
                        <a:t>ANGLO-AMERICAN UNIVERSITY</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4</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20</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13</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8</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13</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2</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97%</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225%</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8%</a:t>
                      </a:r>
                      <a:endParaRPr lang="en-US" sz="800" b="0" i="0" u="none" strike="noStrike">
                        <a:solidFill>
                          <a:srgbClr val="000000"/>
                        </a:solidFill>
                        <a:effectLst/>
                        <a:latin typeface="Calibri"/>
                      </a:endParaRPr>
                    </a:p>
                  </a:txBody>
                  <a:tcPr marL="8620" marR="8620" marT="8620" marB="0" anchor="b"/>
                </a:tc>
              </a:tr>
              <a:tr h="172408">
                <a:tc>
                  <a:txBody>
                    <a:bodyPr/>
                    <a:lstStyle/>
                    <a:p>
                      <a:pPr algn="l" fontAlgn="b"/>
                      <a:r>
                        <a:rPr lang="pl-PL" sz="800" u="none" strike="noStrike">
                          <a:effectLst/>
                        </a:rPr>
                        <a:t>CESKE VYSOKE UCENI TECHNICKE V PRAZE</a:t>
                      </a:r>
                      <a:endParaRPr lang="pl-PL"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2077</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2898</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5543</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8323</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6487</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4495</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40%</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212%</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1%</a:t>
                      </a:r>
                      <a:endParaRPr lang="en-US" sz="800" b="0" i="0" u="none" strike="noStrike">
                        <a:solidFill>
                          <a:srgbClr val="000000"/>
                        </a:solidFill>
                        <a:effectLst/>
                        <a:latin typeface="Calibri"/>
                      </a:endParaRPr>
                    </a:p>
                  </a:txBody>
                  <a:tcPr marL="8620" marR="8620" marT="8620" marB="0" anchor="b"/>
                </a:tc>
              </a:tr>
              <a:tr h="172408">
                <a:tc>
                  <a:txBody>
                    <a:bodyPr/>
                    <a:lstStyle/>
                    <a:p>
                      <a:pPr algn="l" fontAlgn="b"/>
                      <a:r>
                        <a:rPr lang="en-US" sz="800" u="none" strike="noStrike">
                          <a:effectLst/>
                        </a:rPr>
                        <a:t>STATNI USTAV RADIACNI OCHRANY</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28</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61</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80</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26</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75</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80</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67%</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168%</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0%</a:t>
                      </a:r>
                      <a:endParaRPr lang="en-US" sz="800" b="0" i="0" u="none" strike="noStrike">
                        <a:solidFill>
                          <a:srgbClr val="000000"/>
                        </a:solidFill>
                        <a:effectLst/>
                        <a:latin typeface="Calibri"/>
                      </a:endParaRPr>
                    </a:p>
                  </a:txBody>
                  <a:tcPr marL="8620" marR="8620" marT="8620" marB="0" anchor="b"/>
                </a:tc>
              </a:tr>
              <a:tr h="172408">
                <a:tc>
                  <a:txBody>
                    <a:bodyPr/>
                    <a:lstStyle/>
                    <a:p>
                      <a:pPr algn="l" fontAlgn="b"/>
                      <a:r>
                        <a:rPr lang="pl-PL" sz="800" u="none" strike="noStrike">
                          <a:effectLst/>
                        </a:rPr>
                        <a:t>VYSOKE UCENI TECHNICKE V BRNE</a:t>
                      </a:r>
                      <a:endParaRPr lang="pl-PL"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940</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1324</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1608</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2169</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2468</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1844</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28%</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163%</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4%</a:t>
                      </a:r>
                      <a:endParaRPr lang="en-US" sz="800" b="0" i="0" u="none" strike="noStrike">
                        <a:solidFill>
                          <a:srgbClr val="000000"/>
                        </a:solidFill>
                        <a:effectLst/>
                        <a:latin typeface="Calibri"/>
                      </a:endParaRPr>
                    </a:p>
                  </a:txBody>
                  <a:tcPr marL="8620" marR="8620" marT="8620" marB="0" anchor="b"/>
                </a:tc>
              </a:tr>
              <a:tr h="172408">
                <a:tc>
                  <a:txBody>
                    <a:bodyPr/>
                    <a:lstStyle/>
                    <a:p>
                      <a:pPr algn="l" fontAlgn="b"/>
                      <a:r>
                        <a:rPr lang="en-US" sz="800" u="none" strike="noStrike">
                          <a:effectLst/>
                        </a:rPr>
                        <a:t>MENDELOVA UNIVERZITA V BRNE</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832</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899</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1051</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1800</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2001</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1525</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27%</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141%</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10%</a:t>
                      </a:r>
                      <a:endParaRPr lang="en-US" sz="800" b="0" i="0" u="none" strike="noStrike">
                        <a:solidFill>
                          <a:srgbClr val="000000"/>
                        </a:solidFill>
                        <a:effectLst/>
                        <a:latin typeface="Calibri"/>
                      </a:endParaRPr>
                    </a:p>
                  </a:txBody>
                  <a:tcPr marL="8620" marR="8620" marT="8620" marB="0" anchor="b"/>
                </a:tc>
              </a:tr>
              <a:tr h="172408">
                <a:tc>
                  <a:txBody>
                    <a:bodyPr/>
                    <a:lstStyle/>
                    <a:p>
                      <a:pPr algn="l" fontAlgn="b"/>
                      <a:r>
                        <a:rPr lang="en-US" sz="800" u="none" strike="noStrike">
                          <a:effectLst/>
                        </a:rPr>
                        <a:t>Fakultni Nemocnice Hradec Kralove</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294</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375</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493</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542</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707</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499</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25%</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140%</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8%</a:t>
                      </a:r>
                      <a:endParaRPr lang="en-US" sz="800" b="0" i="0" u="none" strike="noStrike">
                        <a:solidFill>
                          <a:srgbClr val="000000"/>
                        </a:solidFill>
                        <a:effectLst/>
                        <a:latin typeface="Calibri"/>
                      </a:endParaRPr>
                    </a:p>
                  </a:txBody>
                  <a:tcPr marL="8620" marR="8620" marT="8620" marB="0" anchor="b"/>
                </a:tc>
              </a:tr>
              <a:tr h="172408">
                <a:tc>
                  <a:txBody>
                    <a:bodyPr/>
                    <a:lstStyle/>
                    <a:p>
                      <a:pPr algn="l" fontAlgn="b"/>
                      <a:r>
                        <a:rPr lang="en-US" sz="800" u="none" strike="noStrike">
                          <a:effectLst/>
                        </a:rPr>
                        <a:t>Vlada Ceske Republiky Ministerstvo kultury</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6</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3</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10</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13</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14</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5</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55%</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133%</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14%</a:t>
                      </a:r>
                      <a:endParaRPr lang="en-US" sz="800" b="0" i="0" u="none" strike="noStrike">
                        <a:solidFill>
                          <a:srgbClr val="000000"/>
                        </a:solidFill>
                        <a:effectLst/>
                        <a:latin typeface="Calibri"/>
                      </a:endParaRPr>
                    </a:p>
                  </a:txBody>
                  <a:tcPr marL="8620" marR="8620" marT="8620" marB="0" anchor="b"/>
                </a:tc>
              </a:tr>
              <a:tr h="172408">
                <a:tc>
                  <a:txBody>
                    <a:bodyPr/>
                    <a:lstStyle/>
                    <a:p>
                      <a:pPr algn="l" fontAlgn="b"/>
                      <a:r>
                        <a:rPr lang="en-US" sz="800" u="none" strike="noStrike">
                          <a:effectLst/>
                        </a:rPr>
                        <a:t>SLEZSKA UNIVERZITA V OPAVE</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121</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162</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197</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196</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279</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237</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24%</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a:effectLst/>
                        </a:rPr>
                        <a:t>131%</a:t>
                      </a:r>
                      <a:endParaRPr lang="en-US" sz="800" b="0" i="0" u="none" strike="noStrike">
                        <a:solidFill>
                          <a:srgbClr val="000000"/>
                        </a:solidFill>
                        <a:effectLst/>
                        <a:latin typeface="Calibri"/>
                      </a:endParaRPr>
                    </a:p>
                  </a:txBody>
                  <a:tcPr marL="8620" marR="8620" marT="8620" marB="0" anchor="b"/>
                </a:tc>
                <a:tc>
                  <a:txBody>
                    <a:bodyPr/>
                    <a:lstStyle/>
                    <a:p>
                      <a:pPr algn="r" fontAlgn="b"/>
                      <a:r>
                        <a:rPr lang="en-US" sz="800" u="none" strike="noStrike" dirty="0">
                          <a:effectLst/>
                        </a:rPr>
                        <a:t>0%</a:t>
                      </a:r>
                      <a:endParaRPr lang="en-US" sz="800" b="0" i="0" u="none" strike="noStrike" dirty="0">
                        <a:solidFill>
                          <a:srgbClr val="000000"/>
                        </a:solidFill>
                        <a:effectLst/>
                        <a:latin typeface="Calibri"/>
                      </a:endParaRPr>
                    </a:p>
                  </a:txBody>
                  <a:tcPr marL="8620" marR="8620" marT="8620" marB="0" anchor="b"/>
                </a:tc>
              </a:tr>
            </a:tbl>
          </a:graphicData>
        </a:graphic>
      </p:graphicFrame>
    </p:spTree>
    <p:extLst>
      <p:ext uri="{BB962C8B-B14F-4D97-AF65-F5344CB8AC3E}">
        <p14:creationId xmlns:p14="http://schemas.microsoft.com/office/powerpoint/2010/main" val="3621941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751601">
            <a:off x="231775" y="361950"/>
            <a:ext cx="3643313"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itle 3"/>
          <p:cNvSpPr>
            <a:spLocks noGrp="1"/>
          </p:cNvSpPr>
          <p:nvPr>
            <p:ph type="title"/>
          </p:nvPr>
        </p:nvSpPr>
        <p:spPr bwMode="auto">
          <a:xfrm>
            <a:off x="3517900" y="3887788"/>
            <a:ext cx="5591175" cy="404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r>
              <a:rPr lang="en-GB" altLang="en-US" smtClean="0"/>
              <a:t>Journal Innovations from Wiley</a:t>
            </a:r>
            <a:endParaRPr lang="en-US" altLang="en-US" smtClean="0"/>
          </a:p>
        </p:txBody>
      </p:sp>
    </p:spTree>
    <p:extLst>
      <p:ext uri="{BB962C8B-B14F-4D97-AF65-F5344CB8AC3E}">
        <p14:creationId xmlns:p14="http://schemas.microsoft.com/office/powerpoint/2010/main" val="42664365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7"/>
          <p:cNvSpPr>
            <a:spLocks noGrp="1"/>
          </p:cNvSpPr>
          <p:nvPr>
            <p:ph type="title"/>
          </p:nvPr>
        </p:nvSpPr>
        <p:spPr bwMode="auto">
          <a:xfrm>
            <a:off x="360363" y="554038"/>
            <a:ext cx="3070225" cy="2298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sz="4000" smtClean="0"/>
              <a:t>Key Journal Innovations</a:t>
            </a:r>
            <a:endParaRPr lang="en-US" altLang="en-US" sz="4000" smtClean="0"/>
          </a:p>
        </p:txBody>
      </p:sp>
      <p:sp>
        <p:nvSpPr>
          <p:cNvPr id="9" name="Text Placeholder 8"/>
          <p:cNvSpPr>
            <a:spLocks noGrp="1"/>
          </p:cNvSpPr>
          <p:nvPr>
            <p:ph type="body" sz="quarter" idx="13"/>
          </p:nvPr>
        </p:nvSpPr>
        <p:spPr>
          <a:xfrm>
            <a:off x="4500563" y="5567363"/>
            <a:ext cx="2663825" cy="395287"/>
          </a:xfrm>
        </p:spPr>
        <p:txBody>
          <a:bodyPr>
            <a:noAutofit/>
          </a:bodyPr>
          <a:lstStyle/>
          <a:p>
            <a:pPr>
              <a:defRPr/>
            </a:pPr>
            <a:r>
              <a:rPr lang="en-GB" dirty="0" smtClean="0">
                <a:solidFill>
                  <a:schemeClr val="tx1">
                    <a:lumMod val="85000"/>
                    <a:lumOff val="15000"/>
                  </a:schemeClr>
                </a:solidFill>
              </a:rPr>
              <a:t>Journal Apps</a:t>
            </a:r>
            <a:endParaRPr lang="en-US" dirty="0">
              <a:solidFill>
                <a:schemeClr val="tx1">
                  <a:lumMod val="85000"/>
                  <a:lumOff val="15000"/>
                </a:schemeClr>
              </a:solidFill>
            </a:endParaRPr>
          </a:p>
        </p:txBody>
      </p:sp>
      <p:sp>
        <p:nvSpPr>
          <p:cNvPr id="21" name="Text Placeholder 8"/>
          <p:cNvSpPr>
            <a:spLocks noGrp="1"/>
          </p:cNvSpPr>
          <p:nvPr>
            <p:ph type="body" sz="quarter" idx="14"/>
          </p:nvPr>
        </p:nvSpPr>
        <p:spPr>
          <a:xfrm>
            <a:off x="6746875" y="1773238"/>
            <a:ext cx="2073597" cy="1150937"/>
          </a:xfrm>
        </p:spPr>
        <p:txBody>
          <a:bodyPr>
            <a:noAutofit/>
          </a:bodyPr>
          <a:lstStyle/>
          <a:p>
            <a:pPr algn="ctr">
              <a:defRPr/>
            </a:pPr>
            <a:r>
              <a:rPr lang="en-GB" dirty="0" smtClean="0">
                <a:solidFill>
                  <a:schemeClr val="tx1">
                    <a:lumMod val="85000"/>
                    <a:lumOff val="15000"/>
                  </a:schemeClr>
                </a:solidFill>
              </a:rPr>
              <a:t>Anywhere</a:t>
            </a:r>
            <a:br>
              <a:rPr lang="en-GB" dirty="0" smtClean="0">
                <a:solidFill>
                  <a:schemeClr val="tx1">
                    <a:lumMod val="85000"/>
                    <a:lumOff val="15000"/>
                  </a:schemeClr>
                </a:solidFill>
              </a:rPr>
            </a:br>
            <a:r>
              <a:rPr lang="en-GB" dirty="0" smtClean="0">
                <a:solidFill>
                  <a:schemeClr val="tx1">
                    <a:lumMod val="85000"/>
                    <a:lumOff val="15000"/>
                  </a:schemeClr>
                </a:solidFill>
              </a:rPr>
              <a:t>Article</a:t>
            </a:r>
            <a:endParaRPr lang="en-US" dirty="0">
              <a:solidFill>
                <a:schemeClr val="tx1">
                  <a:lumMod val="85000"/>
                  <a:lumOff val="15000"/>
                </a:schemeClr>
              </a:solidFill>
            </a:endParaRPr>
          </a:p>
        </p:txBody>
      </p:sp>
      <p:pic>
        <p:nvPicPr>
          <p:cNvPr id="25604" name="Picture 4" descr="http://blogs.library.ucsf.edu/inplainsight/files/2014/06/ReadCube-Logo_600px_trans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3105150"/>
            <a:ext cx="3554413"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2" descr="http://www.digital-science.com/system/images/W1siZiIsIjIwMTIvMDYvMjAvMTUvMTUvMTUvMTAxL2FsdG1ldHJpY19sb2dvXzYwMHB4LnBuZyJdXQ/altmetric_logo_600p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4663" y="4078288"/>
            <a:ext cx="3052762"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4" descr="iPhone_issues_v3.0.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30588" y="5280025"/>
            <a:ext cx="854075"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07850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bwMode="auto">
          <a:xfrm>
            <a:off x="250825" y="692150"/>
            <a:ext cx="5508625" cy="4048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r>
              <a:rPr lang="en-GB" altLang="en-US" sz="3200" smtClean="0"/>
              <a:t>What is Anywhere Article?</a:t>
            </a:r>
          </a:p>
        </p:txBody>
      </p:sp>
      <p:sp>
        <p:nvSpPr>
          <p:cNvPr id="26627" name="Content Placeholder 2"/>
          <p:cNvSpPr>
            <a:spLocks noGrp="1"/>
          </p:cNvSpPr>
          <p:nvPr>
            <p:ph idx="1"/>
          </p:nvPr>
        </p:nvSpPr>
        <p:spPr bwMode="auto">
          <a:xfrm>
            <a:off x="250825" y="1412875"/>
            <a:ext cx="6697663" cy="41735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sz="2800" dirty="0" smtClean="0">
                <a:ea typeface="MS PGothic" pitchFamily="34" charset="-128"/>
              </a:rPr>
              <a:t>The Anywhere Article is the </a:t>
            </a:r>
            <a:r>
              <a:rPr lang="en-GB" altLang="en-US" sz="2800" b="1" dirty="0" smtClean="0">
                <a:ea typeface="MS PGothic" pitchFamily="34" charset="-128"/>
              </a:rPr>
              <a:t>new version of the HTML article</a:t>
            </a:r>
            <a:r>
              <a:rPr lang="en-GB" altLang="en-US" sz="2800" dirty="0" smtClean="0">
                <a:ea typeface="MS PGothic" pitchFamily="34" charset="-128"/>
              </a:rPr>
              <a:t>. </a:t>
            </a:r>
          </a:p>
          <a:p>
            <a:r>
              <a:rPr lang="en-GB" altLang="en-US" sz="2800" dirty="0" smtClean="0">
                <a:ea typeface="MS PGothic" pitchFamily="34" charset="-128"/>
              </a:rPr>
              <a:t>It makes journal content more readable, more portable and more useful.</a:t>
            </a:r>
          </a:p>
          <a:p>
            <a:endParaRPr lang="en-GB" altLang="en-US" dirty="0" smtClean="0">
              <a:ea typeface="MS PGothic" pitchFamily="34" charset="-128"/>
            </a:endParaRPr>
          </a:p>
        </p:txBody>
      </p:sp>
      <p:pic>
        <p:nvPicPr>
          <p:cNvPr id="26628"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9613" y="3573463"/>
            <a:ext cx="4222750" cy="263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49368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bwMode="auto">
          <a:xfrm>
            <a:off x="250825" y="692150"/>
            <a:ext cx="5905500" cy="4048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r>
              <a:rPr lang="en-GB" altLang="en-US" sz="3200" smtClean="0"/>
              <a:t>The Anywhere Article in action</a:t>
            </a:r>
          </a:p>
        </p:txBody>
      </p:sp>
      <p:pic>
        <p:nvPicPr>
          <p:cNvPr id="2765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205038"/>
            <a:ext cx="7135812" cy="407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84000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http://blogs.library.ucsf.edu/inplainsight/files/2014/06/ReadCube-Logo_600px_trans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900" y="6218238"/>
            <a:ext cx="2232025"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itle 1"/>
          <p:cNvSpPr>
            <a:spLocks noGrp="1"/>
          </p:cNvSpPr>
          <p:nvPr>
            <p:ph type="title"/>
          </p:nvPr>
        </p:nvSpPr>
        <p:spPr bwMode="auto">
          <a:xfrm>
            <a:off x="250825" y="692150"/>
            <a:ext cx="5905500" cy="4048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r>
              <a:rPr lang="en-GB" altLang="en-US" sz="3200" smtClean="0">
                <a:ea typeface="MS PGothic" pitchFamily="34" charset="-128"/>
              </a:rPr>
              <a:t>We have also enhanced the PDF experience…</a:t>
            </a:r>
            <a:br>
              <a:rPr lang="en-GB" altLang="en-US" sz="3200" smtClean="0">
                <a:ea typeface="MS PGothic" pitchFamily="34" charset="-128"/>
              </a:rPr>
            </a:br>
            <a:endParaRPr lang="en-GB" altLang="en-US" sz="3200" smtClean="0">
              <a:ea typeface="MS PGothic" pitchFamily="34" charset="-128"/>
            </a:endParaRPr>
          </a:p>
        </p:txBody>
      </p:sp>
      <p:pic>
        <p:nvPicPr>
          <p:cNvPr id="28676"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8175" y="1916113"/>
            <a:ext cx="4730750"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52622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750" y="2016001"/>
            <a:ext cx="5040362" cy="1989064"/>
          </a:xfrm>
        </p:spPr>
        <p:txBody>
          <a:bodyPr>
            <a:normAutofit fontScale="77500" lnSpcReduction="20000"/>
          </a:bodyPr>
          <a:lstStyle/>
          <a:p>
            <a:r>
              <a:rPr lang="en-GB" sz="2800" dirty="0"/>
              <a:t>Article level metrics - all in one place. Provided </a:t>
            </a:r>
            <a:r>
              <a:rPr lang="en-GB" sz="2800" dirty="0" smtClean="0"/>
              <a:t>through </a:t>
            </a:r>
            <a:r>
              <a:rPr lang="en-GB" sz="2800" dirty="0" err="1" smtClean="0"/>
              <a:t>Altmetric</a:t>
            </a:r>
            <a:r>
              <a:rPr lang="en-GB" sz="2800" dirty="0"/>
              <a:t>, look out for the badge that can tell you </a:t>
            </a:r>
            <a:r>
              <a:rPr lang="en-GB" sz="2800" dirty="0" smtClean="0"/>
              <a:t>all kinds </a:t>
            </a:r>
            <a:r>
              <a:rPr lang="en-GB" sz="2800" dirty="0"/>
              <a:t>of useful additional information about the </a:t>
            </a:r>
            <a:r>
              <a:rPr lang="en-GB" sz="2800" dirty="0" smtClean="0"/>
              <a:t>impact of </a:t>
            </a:r>
            <a:r>
              <a:rPr lang="en-GB" sz="2800" dirty="0"/>
              <a:t>individual articles has had across social media, </a:t>
            </a:r>
            <a:r>
              <a:rPr lang="en-GB" sz="2800" dirty="0" smtClean="0"/>
              <a:t>and </a:t>
            </a:r>
            <a:r>
              <a:rPr lang="en-US" sz="2800" dirty="0" smtClean="0"/>
              <a:t>beyond.</a:t>
            </a:r>
            <a:endParaRPr lang="en-US" sz="2800" dirty="0"/>
          </a:p>
        </p:txBody>
      </p:sp>
      <p:pic>
        <p:nvPicPr>
          <p:cNvPr id="6" name="Picture 5"/>
          <p:cNvPicPr/>
          <p:nvPr/>
        </p:nvPicPr>
        <p:blipFill rotWithShape="1">
          <a:blip r:embed="rId2"/>
          <a:srcRect l="60095" t="17949" r="2405" b="24102"/>
          <a:stretch/>
        </p:blipFill>
        <p:spPr bwMode="auto">
          <a:xfrm>
            <a:off x="5220072" y="3717032"/>
            <a:ext cx="2952328" cy="2520280"/>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3"/>
          <a:srcRect l="4808" t="24872" r="54808" b="59231"/>
          <a:stretch/>
        </p:blipFill>
        <p:spPr bwMode="auto">
          <a:xfrm>
            <a:off x="251520" y="692696"/>
            <a:ext cx="3672408" cy="100811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445710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bwMode="auto">
          <a:xfrm>
            <a:off x="360363" y="360363"/>
            <a:ext cx="4133850" cy="20748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sz="3200" smtClean="0"/>
              <a:t>220 Wiley Journals are now available </a:t>
            </a:r>
            <a:br>
              <a:rPr lang="en-GB" altLang="en-US" sz="3200" smtClean="0"/>
            </a:br>
            <a:r>
              <a:rPr lang="en-GB" altLang="en-US" sz="3200" smtClean="0"/>
              <a:t>on the Apple Newsstand</a:t>
            </a:r>
          </a:p>
        </p:txBody>
      </p:sp>
      <p:sp>
        <p:nvSpPr>
          <p:cNvPr id="12" name="Content Placeholder 2"/>
          <p:cNvSpPr txBox="1">
            <a:spLocks/>
          </p:cNvSpPr>
          <p:nvPr/>
        </p:nvSpPr>
        <p:spPr>
          <a:xfrm>
            <a:off x="4356100" y="5300663"/>
            <a:ext cx="4679950" cy="1223962"/>
          </a:xfrm>
          <a:prstGeom prst="rect">
            <a:avLst/>
          </a:prstGeom>
        </p:spPr>
        <p:txBody>
          <a:bodyPr>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defRPr/>
            </a:pPr>
            <a:r>
              <a:rPr lang="en-GB" sz="3400" dirty="0" smtClean="0">
                <a:solidFill>
                  <a:srgbClr val="120C40"/>
                </a:solidFill>
              </a:rPr>
              <a:t>To take advantage of your institutional subscription, you must create a personal ID  on Wiley Online Library, then activate “roaming access”</a:t>
            </a:r>
          </a:p>
          <a:p>
            <a:pPr marL="0" indent="0">
              <a:buFont typeface="Arial" pitchFamily="34" charset="0"/>
              <a:buNone/>
              <a:defRPr/>
            </a:pPr>
            <a:endParaRPr lang="en-GB" sz="1050" dirty="0" smtClean="0">
              <a:solidFill>
                <a:srgbClr val="120C40"/>
              </a:solidFill>
            </a:endParaRPr>
          </a:p>
          <a:p>
            <a:pPr>
              <a:defRPr/>
            </a:pPr>
            <a:endParaRPr lang="en-GB" sz="3300" dirty="0">
              <a:solidFill>
                <a:srgbClr val="120C40"/>
              </a:solidFill>
            </a:endParaRPr>
          </a:p>
        </p:txBody>
      </p:sp>
      <p:pic>
        <p:nvPicPr>
          <p:cNvPr id="2970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3097213"/>
            <a:ext cx="1428750" cy="973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2811463"/>
            <a:ext cx="3095625"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26267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281765"/>
            <a:ext cx="8708571" cy="2504988"/>
          </a:xfrm>
        </p:spPr>
        <p:txBody>
          <a:bodyPr/>
          <a:lstStyle/>
          <a:p>
            <a:r>
              <a:rPr lang="en-US" sz="7500" spc="-150" dirty="0" smtClean="0"/>
              <a:t>Wiley Editing Services</a:t>
            </a:r>
            <a:endParaRPr lang="en-US" sz="7500" spc="-15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828" y="2699657"/>
            <a:ext cx="4090987" cy="2799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39439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dirty="0"/>
          </a:p>
        </p:txBody>
      </p:sp>
      <p:sp>
        <p:nvSpPr>
          <p:cNvPr id="3" name="Subtitle 2"/>
          <p:cNvSpPr>
            <a:spLocks noGrp="1"/>
          </p:cNvSpPr>
          <p:nvPr>
            <p:ph type="subTitle" idx="1"/>
          </p:nvPr>
        </p:nvSpPr>
        <p:spPr/>
        <p:txBody>
          <a:bodyPr/>
          <a:lstStyle/>
          <a:p>
            <a:endParaRPr lang="en-GB" dirty="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260648"/>
            <a:ext cx="7858748" cy="6264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784" y="2780928"/>
            <a:ext cx="1872208" cy="1330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008" y="2780928"/>
            <a:ext cx="1805637" cy="1330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descr="Infographic design Royalty Free Stock Vector Art Illustra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8224" y="2780929"/>
            <a:ext cx="1800200" cy="133047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850" y="2780929"/>
            <a:ext cx="1990467" cy="1330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3851920" y="5733256"/>
            <a:ext cx="4896544" cy="584775"/>
          </a:xfrm>
          <a:prstGeom prst="rect">
            <a:avLst/>
          </a:prstGeom>
          <a:solidFill>
            <a:schemeClr val="bg1"/>
          </a:solidFill>
          <a:ln w="31750">
            <a:solidFill>
              <a:schemeClr val="accent6">
                <a:lumMod val="75000"/>
              </a:schemeClr>
            </a:solidFill>
          </a:ln>
        </p:spPr>
        <p:txBody>
          <a:bodyPr wrap="square" rtlCol="0">
            <a:spAutoFit/>
          </a:bodyPr>
          <a:lstStyle/>
          <a:p>
            <a:pPr algn="ctr"/>
            <a:r>
              <a:rPr lang="en-GB" sz="3200" dirty="0"/>
              <a:t>wileyeditingservices.com</a:t>
            </a:r>
          </a:p>
        </p:txBody>
      </p:sp>
    </p:spTree>
    <p:extLst>
      <p:ext uri="{BB962C8B-B14F-4D97-AF65-F5344CB8AC3E}">
        <p14:creationId xmlns:p14="http://schemas.microsoft.com/office/powerpoint/2010/main" val="33465594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p:cNvSpPr>
            <a:spLocks noGrp="1"/>
          </p:cNvSpPr>
          <p:nvPr>
            <p:ph idx="1"/>
          </p:nvPr>
        </p:nvSpPr>
        <p:spPr bwMode="auto">
          <a:xfrm>
            <a:off x="539750" y="2424113"/>
            <a:ext cx="6911975" cy="3957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600" smtClean="0"/>
              <a:t>Wiley has been a valued source of information and understanding for more than </a:t>
            </a:r>
            <a:r>
              <a:rPr lang="en-US" altLang="en-US" sz="2600" b="1" smtClean="0"/>
              <a:t>200 years</a:t>
            </a:r>
            <a:r>
              <a:rPr lang="en-US" altLang="en-US" sz="2600" smtClean="0"/>
              <a:t>. </a:t>
            </a:r>
          </a:p>
          <a:p>
            <a:endParaRPr lang="en-US" altLang="en-US" sz="2600" smtClean="0"/>
          </a:p>
          <a:p>
            <a:r>
              <a:rPr lang="en-US" altLang="en-US" sz="2600" smtClean="0"/>
              <a:t>Our content, products, and services help researchers, professionals, educators and students around the world meet their needs and fulfill their aspirations.</a:t>
            </a:r>
          </a:p>
        </p:txBody>
      </p:sp>
      <p:pic>
        <p:nvPicPr>
          <p:cNvPr id="13315" name="Picture 2" descr="http://static6.businessinsider.com/image/511cf4e6eab8eaa138000013-960/wiley_logo_detai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600075"/>
            <a:ext cx="5256212"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49927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21934" y="3068960"/>
            <a:ext cx="7763265" cy="2875376"/>
          </a:xfrm>
        </p:spPr>
        <p:txBody>
          <a:bodyPr>
            <a:normAutofit/>
          </a:bodyPr>
          <a:lstStyle/>
          <a:p>
            <a:pPr marL="0" indent="0">
              <a:buNone/>
            </a:pPr>
            <a:r>
              <a:rPr lang="en-GB" sz="2400" dirty="0" smtClean="0"/>
              <a:t>Improve </a:t>
            </a:r>
            <a:r>
              <a:rPr lang="en-GB" sz="2400" dirty="0"/>
              <a:t>the chances of having your paper accepted </a:t>
            </a:r>
            <a:endParaRPr lang="en-GB" sz="2400" dirty="0" smtClean="0"/>
          </a:p>
          <a:p>
            <a:pPr marL="0" indent="0">
              <a:buNone/>
            </a:pPr>
            <a:endParaRPr lang="en-GB" sz="2400" dirty="0" smtClean="0"/>
          </a:p>
          <a:p>
            <a:r>
              <a:rPr lang="en-GB" sz="2400" i="1" dirty="0" smtClean="0"/>
              <a:t>Two </a:t>
            </a:r>
            <a:r>
              <a:rPr lang="en-GB" sz="2400" i="1" dirty="0"/>
              <a:t>levels of editing available</a:t>
            </a:r>
          </a:p>
          <a:p>
            <a:r>
              <a:rPr lang="en-GB" sz="2400" i="1" dirty="0" smtClean="0"/>
              <a:t>Technical </a:t>
            </a:r>
            <a:r>
              <a:rPr lang="en-GB" sz="2400" i="1" dirty="0"/>
              <a:t>Specialists in your subject area</a:t>
            </a:r>
          </a:p>
          <a:p>
            <a:r>
              <a:rPr lang="en-GB" sz="2400" i="1" dirty="0"/>
              <a:t>Experts based at the highest profile US universities</a:t>
            </a:r>
          </a:p>
          <a:p>
            <a:pPr marL="0" indent="0">
              <a:lnSpc>
                <a:spcPct val="150000"/>
              </a:lnSpc>
              <a:buNone/>
            </a:pPr>
            <a:endParaRPr lang="en-US" sz="2400" dirty="0" smtClean="0"/>
          </a:p>
          <a:p>
            <a:pPr>
              <a:lnSpc>
                <a:spcPct val="150000"/>
              </a:lnSpc>
            </a:pPr>
            <a:endParaRPr lang="en-US" sz="2000" dirty="0"/>
          </a:p>
        </p:txBody>
      </p:sp>
      <p:sp>
        <p:nvSpPr>
          <p:cNvPr id="3" name="Title 2"/>
          <p:cNvSpPr>
            <a:spLocks noGrp="1"/>
          </p:cNvSpPr>
          <p:nvPr>
            <p:ph type="title"/>
          </p:nvPr>
        </p:nvSpPr>
        <p:spPr/>
        <p:txBody>
          <a:bodyPr/>
          <a:lstStyle/>
          <a:p>
            <a:r>
              <a:rPr lang="en-US" sz="3600" dirty="0" smtClean="0"/>
              <a:t>English Language Editing</a:t>
            </a:r>
            <a:endParaRPr lang="en-US" sz="3600" dirty="0"/>
          </a:p>
        </p:txBody>
      </p:sp>
      <p:pic>
        <p:nvPicPr>
          <p:cNvPr id="2050" name="Picture 2" descr="http://wileyeditingservices.com/img/service-images/english-language-editi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0985" y="1340768"/>
            <a:ext cx="2172289" cy="15608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42456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115616" y="3501008"/>
            <a:ext cx="7128792" cy="2736304"/>
          </a:xfrm>
        </p:spPr>
        <p:txBody>
          <a:bodyPr>
            <a:normAutofit/>
          </a:bodyPr>
          <a:lstStyle/>
          <a:p>
            <a:pPr marL="0" indent="0">
              <a:buNone/>
            </a:pPr>
            <a:r>
              <a:rPr lang="en-GB" sz="2400" dirty="0" smtClean="0"/>
              <a:t>Provides </a:t>
            </a:r>
            <a:r>
              <a:rPr lang="en-GB" sz="2400" dirty="0"/>
              <a:t>you with an English language translation and a manuscript </a:t>
            </a:r>
            <a:r>
              <a:rPr lang="en-GB" sz="2400" dirty="0" smtClean="0"/>
              <a:t>publication-ready</a:t>
            </a:r>
          </a:p>
          <a:p>
            <a:pPr marL="0" indent="0">
              <a:buNone/>
            </a:pPr>
            <a:endParaRPr lang="en-GB" sz="2400" dirty="0"/>
          </a:p>
          <a:p>
            <a:r>
              <a:rPr lang="en-US" sz="2400" i="1" dirty="0" smtClean="0"/>
              <a:t>Portuguese, Spanish, Chinese</a:t>
            </a:r>
          </a:p>
          <a:p>
            <a:r>
              <a:rPr lang="en-GB" sz="2400" i="1" dirty="0" smtClean="0"/>
              <a:t>Experienced </a:t>
            </a:r>
            <a:r>
              <a:rPr lang="en-GB" sz="2400" i="1" dirty="0"/>
              <a:t>translators are all academics with advanced </a:t>
            </a:r>
            <a:r>
              <a:rPr lang="en-GB" sz="2400" i="1" dirty="0" smtClean="0"/>
              <a:t>degrees</a:t>
            </a:r>
            <a:endParaRPr lang="en-US" sz="2400" i="1" dirty="0"/>
          </a:p>
        </p:txBody>
      </p:sp>
      <p:sp>
        <p:nvSpPr>
          <p:cNvPr id="3" name="Title 2"/>
          <p:cNvSpPr>
            <a:spLocks noGrp="1"/>
          </p:cNvSpPr>
          <p:nvPr>
            <p:ph type="title"/>
          </p:nvPr>
        </p:nvSpPr>
        <p:spPr/>
        <p:txBody>
          <a:bodyPr/>
          <a:lstStyle/>
          <a:p>
            <a:r>
              <a:rPr lang="en-US" sz="3600" dirty="0" smtClean="0"/>
              <a:t>Translation Services</a:t>
            </a:r>
            <a:endParaRPr lang="en-US" sz="3600" dirty="0"/>
          </a:p>
        </p:txBody>
      </p:sp>
      <p:pic>
        <p:nvPicPr>
          <p:cNvPr id="3074" name="Picture 2" descr="http://wileyeditingservices.com/img/service-images/translation-servic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1412776"/>
            <a:ext cx="2172289" cy="15608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9047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99592" y="3573016"/>
            <a:ext cx="7632848" cy="2736304"/>
          </a:xfrm>
        </p:spPr>
        <p:txBody>
          <a:bodyPr>
            <a:normAutofit/>
          </a:bodyPr>
          <a:lstStyle/>
          <a:p>
            <a:pPr marL="0" indent="0">
              <a:buNone/>
            </a:pPr>
            <a:r>
              <a:rPr lang="en-GB" sz="2400" dirty="0" smtClean="0"/>
              <a:t>Saves your </a:t>
            </a:r>
            <a:r>
              <a:rPr lang="en-GB" sz="2400" dirty="0"/>
              <a:t>valuable </a:t>
            </a:r>
            <a:r>
              <a:rPr lang="en-GB" sz="2400" dirty="0" smtClean="0"/>
              <a:t>time by </a:t>
            </a:r>
            <a:r>
              <a:rPr lang="en-GB" sz="2400" dirty="0"/>
              <a:t>formatting to a specific journal </a:t>
            </a:r>
            <a:r>
              <a:rPr lang="en-GB" sz="2400" dirty="0" smtClean="0"/>
              <a:t>style</a:t>
            </a:r>
          </a:p>
          <a:p>
            <a:pPr marL="0" indent="0">
              <a:buNone/>
            </a:pPr>
            <a:endParaRPr lang="en-GB" sz="2400" dirty="0"/>
          </a:p>
          <a:p>
            <a:r>
              <a:rPr lang="en-GB" sz="2400" i="1" dirty="0"/>
              <a:t>S</a:t>
            </a:r>
            <a:r>
              <a:rPr lang="en-GB" sz="2400" i="1" dirty="0" smtClean="0"/>
              <a:t>killed experts to </a:t>
            </a:r>
            <a:r>
              <a:rPr lang="en-GB" sz="2400" i="1" dirty="0"/>
              <a:t>format </a:t>
            </a:r>
            <a:r>
              <a:rPr lang="en-GB" sz="2400" i="1" dirty="0" smtClean="0"/>
              <a:t>manuscripts</a:t>
            </a:r>
          </a:p>
          <a:p>
            <a:r>
              <a:rPr lang="en-GB" sz="2400" i="1" dirty="0" smtClean="0"/>
              <a:t>Adjust </a:t>
            </a:r>
            <a:r>
              <a:rPr lang="en-GB" sz="2400" i="1" dirty="0"/>
              <a:t>the citations, references, and layout of the document to the correct conventions</a:t>
            </a:r>
            <a:endParaRPr lang="en-US" sz="2400" dirty="0"/>
          </a:p>
        </p:txBody>
      </p:sp>
      <p:sp>
        <p:nvSpPr>
          <p:cNvPr id="3" name="Title 2"/>
          <p:cNvSpPr>
            <a:spLocks noGrp="1"/>
          </p:cNvSpPr>
          <p:nvPr>
            <p:ph type="title"/>
          </p:nvPr>
        </p:nvSpPr>
        <p:spPr/>
        <p:txBody>
          <a:bodyPr/>
          <a:lstStyle/>
          <a:p>
            <a:r>
              <a:rPr lang="en-US" sz="3600" dirty="0" smtClean="0"/>
              <a:t>Manuscript Formatting</a:t>
            </a:r>
            <a:endParaRPr lang="en-US" sz="3600" dirty="0"/>
          </a:p>
        </p:txBody>
      </p:sp>
      <p:pic>
        <p:nvPicPr>
          <p:cNvPr id="4" name="Picture 2" descr="http://wileyeditingservices.com/img/service-images/manuscript-formatti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9200" y="1484784"/>
            <a:ext cx="2172289" cy="15608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0614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83568" y="3645024"/>
            <a:ext cx="7920880" cy="2664296"/>
          </a:xfrm>
        </p:spPr>
        <p:txBody>
          <a:bodyPr>
            <a:normAutofit/>
          </a:bodyPr>
          <a:lstStyle/>
          <a:p>
            <a:pPr marL="0" indent="0">
              <a:buNone/>
            </a:pPr>
            <a:r>
              <a:rPr lang="en-GB" sz="2400" dirty="0"/>
              <a:t>Improve the visual presentation of your research</a:t>
            </a:r>
            <a:r>
              <a:rPr lang="en-GB" sz="2400" b="1" dirty="0"/>
              <a:t> </a:t>
            </a:r>
            <a:endParaRPr lang="en-GB" sz="2400" b="1" dirty="0" smtClean="0"/>
          </a:p>
          <a:p>
            <a:pPr marL="0" indent="0">
              <a:buNone/>
            </a:pPr>
            <a:endParaRPr lang="en-US" sz="2400" dirty="0" smtClean="0"/>
          </a:p>
          <a:p>
            <a:r>
              <a:rPr lang="en-GB" sz="2400" i="1" dirty="0" smtClean="0"/>
              <a:t>Publication ready </a:t>
            </a:r>
            <a:r>
              <a:rPr lang="en-GB" sz="2400" i="1" dirty="0"/>
              <a:t>figure </a:t>
            </a:r>
            <a:r>
              <a:rPr lang="en-GB" sz="2400" i="1" dirty="0" smtClean="0"/>
              <a:t>files</a:t>
            </a:r>
          </a:p>
          <a:p>
            <a:r>
              <a:rPr lang="en-GB" sz="2400" i="1" dirty="0" smtClean="0"/>
              <a:t>Correct </a:t>
            </a:r>
            <a:r>
              <a:rPr lang="en-GB" sz="2400" i="1" dirty="0"/>
              <a:t>size, resolution and layout to suit </a:t>
            </a:r>
            <a:r>
              <a:rPr lang="en-GB" sz="2400" i="1" dirty="0" smtClean="0"/>
              <a:t>a </a:t>
            </a:r>
            <a:r>
              <a:rPr lang="en-GB" sz="2400" i="1" dirty="0"/>
              <a:t>specific journal</a:t>
            </a:r>
            <a:endParaRPr lang="en-US" sz="2400" i="1" dirty="0"/>
          </a:p>
        </p:txBody>
      </p:sp>
      <p:sp>
        <p:nvSpPr>
          <p:cNvPr id="3" name="Title 2"/>
          <p:cNvSpPr>
            <a:spLocks noGrp="1"/>
          </p:cNvSpPr>
          <p:nvPr>
            <p:ph type="title"/>
          </p:nvPr>
        </p:nvSpPr>
        <p:spPr/>
        <p:txBody>
          <a:bodyPr/>
          <a:lstStyle/>
          <a:p>
            <a:r>
              <a:rPr lang="en-US" sz="3600" dirty="0" smtClean="0"/>
              <a:t>Figure Preparation</a:t>
            </a:r>
            <a:endParaRPr lang="en-US" sz="3600" dirty="0"/>
          </a:p>
        </p:txBody>
      </p:sp>
      <p:pic>
        <p:nvPicPr>
          <p:cNvPr id="4" name="Picture 2" descr="http://wileyeditingservices.com/img/service-images/figure-prepara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9199" y="1412776"/>
            <a:ext cx="2172289" cy="15608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1083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457200" y="1600200"/>
            <a:ext cx="8229600" cy="4525963"/>
          </a:xfrm>
          <a:prstGeom prst="rect">
            <a:avLst/>
          </a:prstGeom>
        </p:spPr>
        <p:txBody>
          <a:bodyPr/>
          <a:lstStyle/>
          <a:p>
            <a:endParaRPr lang="en-US"/>
          </a:p>
        </p:txBody>
      </p:sp>
      <p:pic>
        <p:nvPicPr>
          <p:cNvPr id="696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056" t="14584" r="17619" b="3472"/>
          <a:stretch/>
        </p:blipFill>
        <p:spPr bwMode="auto">
          <a:xfrm>
            <a:off x="35496" y="692696"/>
            <a:ext cx="9025040" cy="547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851920" y="5733256"/>
            <a:ext cx="3312368" cy="584775"/>
          </a:xfrm>
          <a:prstGeom prst="rect">
            <a:avLst/>
          </a:prstGeom>
          <a:solidFill>
            <a:schemeClr val="bg1"/>
          </a:solidFill>
          <a:ln w="31750">
            <a:solidFill>
              <a:schemeClr val="accent6">
                <a:lumMod val="75000"/>
              </a:schemeClr>
            </a:solidFill>
          </a:ln>
        </p:spPr>
        <p:txBody>
          <a:bodyPr wrap="square" rtlCol="0">
            <a:spAutoFit/>
          </a:bodyPr>
          <a:lstStyle/>
          <a:p>
            <a:r>
              <a:rPr lang="en-GB" sz="3200" dirty="0" smtClean="0"/>
              <a:t>writeforwiley.com</a:t>
            </a:r>
            <a:endParaRPr lang="en-GB" sz="3200" dirty="0"/>
          </a:p>
        </p:txBody>
      </p:sp>
    </p:spTree>
    <p:extLst>
      <p:ext uri="{BB962C8B-B14F-4D97-AF65-F5344CB8AC3E}">
        <p14:creationId xmlns:p14="http://schemas.microsoft.com/office/powerpoint/2010/main" val="35598908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457200" y="1600200"/>
            <a:ext cx="8229600" cy="4525963"/>
          </a:xfrm>
          <a:prstGeom prst="rect">
            <a:avLst/>
          </a:prstGeom>
        </p:spPr>
        <p:txBody>
          <a:bodyPr/>
          <a:lstStyle/>
          <a:p>
            <a:endParaRPr lang="en-US"/>
          </a:p>
        </p:txBody>
      </p:sp>
      <p:sp>
        <p:nvSpPr>
          <p:cNvPr id="2" name="Title 1"/>
          <p:cNvSpPr>
            <a:spLocks noGrp="1"/>
          </p:cNvSpPr>
          <p:nvPr>
            <p:ph type="title"/>
          </p:nvPr>
        </p:nvSpPr>
        <p:spPr/>
        <p:txBody>
          <a:bodyPr/>
          <a:lstStyle/>
          <a:p>
            <a:endParaRPr lang="en-US"/>
          </a:p>
        </p:txBody>
      </p:sp>
      <p:pic>
        <p:nvPicPr>
          <p:cNvPr id="7065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2268" r="44038" b="3241"/>
          <a:stretch/>
        </p:blipFill>
        <p:spPr bwMode="auto">
          <a:xfrm>
            <a:off x="29261" y="260648"/>
            <a:ext cx="8215147" cy="5920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851920" y="5733256"/>
            <a:ext cx="4896544" cy="584775"/>
          </a:xfrm>
          <a:prstGeom prst="rect">
            <a:avLst/>
          </a:prstGeom>
          <a:solidFill>
            <a:schemeClr val="bg1"/>
          </a:solidFill>
          <a:ln w="31750">
            <a:solidFill>
              <a:schemeClr val="accent6">
                <a:lumMod val="75000"/>
              </a:schemeClr>
            </a:solidFill>
          </a:ln>
        </p:spPr>
        <p:txBody>
          <a:bodyPr wrap="square" rtlCol="0">
            <a:spAutoFit/>
          </a:bodyPr>
          <a:lstStyle/>
          <a:p>
            <a:r>
              <a:rPr lang="en-GB" sz="3200" dirty="0"/>
              <a:t>authorservices.wiley.com</a:t>
            </a:r>
          </a:p>
        </p:txBody>
      </p:sp>
    </p:spTree>
    <p:extLst>
      <p:ext uri="{BB962C8B-B14F-4D97-AF65-F5344CB8AC3E}">
        <p14:creationId xmlns:p14="http://schemas.microsoft.com/office/powerpoint/2010/main" val="34377316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bwMode="auto">
          <a:xfrm>
            <a:off x="250825" y="620713"/>
            <a:ext cx="5508625" cy="404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r>
              <a:rPr lang="en-GB" altLang="en-US" sz="3600" smtClean="0"/>
              <a:t>Leaders in Quality</a:t>
            </a:r>
            <a:endParaRPr lang="en-US" altLang="en-US" sz="3600" smtClean="0"/>
          </a:p>
        </p:txBody>
      </p:sp>
      <p:sp>
        <p:nvSpPr>
          <p:cNvPr id="3" name="Content Placeholder 2"/>
          <p:cNvSpPr>
            <a:spLocks noGrp="1"/>
          </p:cNvSpPr>
          <p:nvPr>
            <p:ph idx="1"/>
          </p:nvPr>
        </p:nvSpPr>
        <p:spPr>
          <a:xfrm>
            <a:off x="3276600" y="2286000"/>
            <a:ext cx="4967288" cy="1979613"/>
          </a:xfrm>
        </p:spPr>
        <p:txBody>
          <a:bodyPr>
            <a:normAutofit lnSpcReduction="10000"/>
          </a:bodyPr>
          <a:lstStyle/>
          <a:p>
            <a:pPr>
              <a:defRPr/>
            </a:pPr>
            <a:r>
              <a:rPr lang="en-GB" sz="2600" dirty="0" smtClean="0"/>
              <a:t>We have evolved </a:t>
            </a:r>
            <a:r>
              <a:rPr lang="en-GB" sz="2600" dirty="0"/>
              <a:t>from being a </a:t>
            </a:r>
            <a:r>
              <a:rPr lang="en-GB" sz="2600" dirty="0" smtClean="0"/>
              <a:t>producer </a:t>
            </a:r>
            <a:r>
              <a:rPr lang="en-GB" sz="2600" dirty="0"/>
              <a:t>of content in static </a:t>
            </a:r>
            <a:r>
              <a:rPr lang="en-GB" sz="2600" dirty="0" smtClean="0"/>
              <a:t>form, </a:t>
            </a:r>
            <a:r>
              <a:rPr lang="en-GB" sz="2600" dirty="0"/>
              <a:t>to a provider of dynamic new types of products and </a:t>
            </a:r>
            <a:r>
              <a:rPr lang="en-GB" sz="2600" dirty="0" smtClean="0"/>
              <a:t>services.</a:t>
            </a:r>
            <a:endParaRPr lang="en-US" sz="2600" dirty="0"/>
          </a:p>
          <a:p>
            <a:pPr>
              <a:defRPr/>
            </a:pPr>
            <a:endParaRPr lang="en-US" dirty="0"/>
          </a:p>
        </p:txBody>
      </p:sp>
      <p:pic>
        <p:nvPicPr>
          <p:cNvPr id="14340"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750" y="1341438"/>
            <a:ext cx="254635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01988" y="4740275"/>
            <a:ext cx="1646237"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4" descr="iPhone_issues_v3.0.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31075" y="4740275"/>
            <a:ext cx="985838"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2" descr="http://www.digital-science.com/system/images/W1siZiIsIjIwMTIvMDYvMjAvMTUvMTUvMTUvMTAxL2FsdG1ldHJpY19sb2dvXzYwMHB4LnBuZyJdXQ/altmetric_logo_600px.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18113" y="5322888"/>
            <a:ext cx="1576387"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4" descr="http://blogs.library.ucsf.edu/inplainsight/files/2014/06/ReadCube-Logo_600px_trans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18113" y="4722813"/>
            <a:ext cx="1871662"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1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84175" y="4740275"/>
            <a:ext cx="2312988"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7372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bwMode="auto">
          <a:xfrm>
            <a:off x="180975" y="360363"/>
            <a:ext cx="5591175" cy="404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r>
              <a:rPr lang="en-GB" altLang="en-US" sz="3600" smtClean="0"/>
              <a:t>Serving the Research Community</a:t>
            </a:r>
          </a:p>
        </p:txBody>
      </p:sp>
      <p:sp>
        <p:nvSpPr>
          <p:cNvPr id="15363" name="Text Placeholder 18"/>
          <p:cNvSpPr>
            <a:spLocks noGrp="1"/>
          </p:cNvSpPr>
          <p:nvPr>
            <p:ph type="body" sz="quarter" idx="13"/>
          </p:nvPr>
        </p:nvSpPr>
        <p:spPr bwMode="auto">
          <a:xfrm>
            <a:off x="250825" y="1844675"/>
            <a:ext cx="3744913" cy="23764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charset="0"/>
              <a:buNone/>
            </a:pPr>
            <a:r>
              <a:rPr lang="en-GB" altLang="en-US" sz="2600" smtClean="0"/>
              <a:t>We publish in </a:t>
            </a:r>
            <a:r>
              <a:rPr lang="en-GB" altLang="en-US" sz="2600" b="1" smtClean="0"/>
              <a:t>every </a:t>
            </a:r>
            <a:r>
              <a:rPr lang="en-GB" altLang="en-US" sz="2600" smtClean="0"/>
              <a:t>major academic, scientific and professional field</a:t>
            </a:r>
            <a:r>
              <a:rPr lang="en-GB" altLang="en-US" sz="2800" smtClean="0"/>
              <a:t>. </a:t>
            </a:r>
          </a:p>
          <a:p>
            <a:pPr marL="0" indent="0">
              <a:buFont typeface="Arial" charset="0"/>
              <a:buNone/>
            </a:pPr>
            <a:endParaRPr lang="en-US" altLang="en-US" smtClean="0"/>
          </a:p>
        </p:txBody>
      </p:sp>
      <p:sp>
        <p:nvSpPr>
          <p:cNvPr id="5" name="Content Placeholder 2"/>
          <p:cNvSpPr txBox="1">
            <a:spLocks/>
          </p:cNvSpPr>
          <p:nvPr/>
        </p:nvSpPr>
        <p:spPr>
          <a:xfrm>
            <a:off x="5295900" y="2862263"/>
            <a:ext cx="6054725" cy="566737"/>
          </a:xfrm>
          <a:prstGeom prst="rect">
            <a:avLst/>
          </a:prstGeom>
        </p:spPr>
        <p:txBody>
          <a:bodyPr>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defRPr/>
            </a:pPr>
            <a:r>
              <a:rPr lang="en-GB" sz="3900" dirty="0" smtClean="0">
                <a:solidFill>
                  <a:srgbClr val="120C40"/>
                </a:solidFill>
                <a:latin typeface="Liberation Sans" pitchFamily="34" charset="0"/>
                <a:ea typeface="Liberation Sans" pitchFamily="34" charset="0"/>
                <a:cs typeface="Liberation Sans" pitchFamily="34" charset="0"/>
              </a:rPr>
              <a:t>Humanities</a:t>
            </a:r>
            <a:r>
              <a:rPr lang="en-GB" sz="4300" dirty="0" smtClean="0">
                <a:solidFill>
                  <a:srgbClr val="120C40"/>
                </a:solidFill>
                <a:latin typeface="Liberation Sans" pitchFamily="34" charset="0"/>
                <a:ea typeface="Liberation Sans" pitchFamily="34" charset="0"/>
                <a:cs typeface="Liberation Sans" pitchFamily="34" charset="0"/>
              </a:rPr>
              <a:t>                 </a:t>
            </a:r>
          </a:p>
          <a:p>
            <a:pPr>
              <a:defRPr/>
            </a:pPr>
            <a:endParaRPr lang="en-GB" dirty="0">
              <a:solidFill>
                <a:srgbClr val="120C40"/>
              </a:solidFill>
              <a:latin typeface="Liberation Sans" pitchFamily="34" charset="0"/>
              <a:ea typeface="Liberation Sans" pitchFamily="34" charset="0"/>
              <a:cs typeface="Liberation Sans" pitchFamily="34" charset="0"/>
            </a:endParaRPr>
          </a:p>
        </p:txBody>
      </p:sp>
      <p:sp>
        <p:nvSpPr>
          <p:cNvPr id="6" name="Content Placeholder 2"/>
          <p:cNvSpPr txBox="1">
            <a:spLocks/>
          </p:cNvSpPr>
          <p:nvPr/>
        </p:nvSpPr>
        <p:spPr>
          <a:xfrm>
            <a:off x="6732588" y="1844675"/>
            <a:ext cx="6054725" cy="50323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defRPr/>
            </a:pPr>
            <a:r>
              <a:rPr lang="en-GB" sz="3300" dirty="0" smtClean="0">
                <a:solidFill>
                  <a:srgbClr val="120C40"/>
                </a:solidFill>
                <a:latin typeface="Liberation Sans" pitchFamily="34" charset="0"/>
                <a:ea typeface="Liberation Sans" pitchFamily="34" charset="0"/>
                <a:cs typeface="Liberation Sans" pitchFamily="34" charset="0"/>
              </a:rPr>
              <a:t>Health      </a:t>
            </a:r>
          </a:p>
          <a:p>
            <a:pPr>
              <a:defRPr/>
            </a:pPr>
            <a:endParaRPr lang="en-GB" sz="3300" dirty="0">
              <a:solidFill>
                <a:srgbClr val="120C40"/>
              </a:solidFill>
              <a:latin typeface="Liberation Sans" pitchFamily="34" charset="0"/>
              <a:ea typeface="Liberation Sans" pitchFamily="34" charset="0"/>
              <a:cs typeface="Liberation Sans" pitchFamily="34" charset="0"/>
            </a:endParaRPr>
          </a:p>
        </p:txBody>
      </p:sp>
      <p:sp>
        <p:nvSpPr>
          <p:cNvPr id="15366" name="Content Placeholder 2"/>
          <p:cNvSpPr txBox="1">
            <a:spLocks/>
          </p:cNvSpPr>
          <p:nvPr/>
        </p:nvSpPr>
        <p:spPr bwMode="auto">
          <a:xfrm>
            <a:off x="4781550" y="3314700"/>
            <a:ext cx="60547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20000"/>
              </a:spcBef>
              <a:buFont typeface="Arial" charset="0"/>
              <a:buNone/>
            </a:pPr>
            <a:r>
              <a:rPr lang="en-GB" altLang="en-US" sz="3300">
                <a:solidFill>
                  <a:srgbClr val="120C40"/>
                </a:solidFill>
                <a:latin typeface="Liberation Sans" pitchFamily="34" charset="0"/>
              </a:rPr>
              <a:t>Physical Sciences             </a:t>
            </a:r>
          </a:p>
        </p:txBody>
      </p:sp>
      <p:sp>
        <p:nvSpPr>
          <p:cNvPr id="15367" name="Content Placeholder 2"/>
          <p:cNvSpPr txBox="1">
            <a:spLocks/>
          </p:cNvSpPr>
          <p:nvPr/>
        </p:nvSpPr>
        <p:spPr bwMode="auto">
          <a:xfrm>
            <a:off x="4356100" y="3860800"/>
            <a:ext cx="2540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20000"/>
              </a:spcBef>
              <a:buFont typeface="Arial" charset="0"/>
              <a:buNone/>
            </a:pPr>
            <a:r>
              <a:rPr lang="en-GB" altLang="en-US" sz="3300">
                <a:solidFill>
                  <a:srgbClr val="120C40"/>
                </a:solidFill>
                <a:latin typeface="Liberation Sans" pitchFamily="34" charset="0"/>
              </a:rPr>
              <a:t>Life Science  </a:t>
            </a:r>
          </a:p>
        </p:txBody>
      </p:sp>
      <p:sp>
        <p:nvSpPr>
          <p:cNvPr id="9" name="Content Placeholder 2"/>
          <p:cNvSpPr txBox="1">
            <a:spLocks/>
          </p:cNvSpPr>
          <p:nvPr/>
        </p:nvSpPr>
        <p:spPr>
          <a:xfrm>
            <a:off x="5945188" y="2347913"/>
            <a:ext cx="2874962" cy="576262"/>
          </a:xfrm>
          <a:prstGeom prst="rect">
            <a:avLst/>
          </a:prstGeom>
        </p:spPr>
        <p:txBody>
          <a:bodyPr>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defRPr/>
            </a:pPr>
            <a:r>
              <a:rPr lang="en-GB" sz="3300" dirty="0">
                <a:solidFill>
                  <a:srgbClr val="120C40"/>
                </a:solidFill>
                <a:latin typeface="Liberation Sans" pitchFamily="34" charset="0"/>
                <a:ea typeface="Liberation Sans" pitchFamily="34" charset="0"/>
                <a:cs typeface="Liberation Sans" pitchFamily="34" charset="0"/>
              </a:rPr>
              <a:t>Social Science         </a:t>
            </a:r>
          </a:p>
        </p:txBody>
      </p:sp>
      <p:sp>
        <p:nvSpPr>
          <p:cNvPr id="10" name="Content Placeholder 2"/>
          <p:cNvSpPr txBox="1">
            <a:spLocks/>
          </p:cNvSpPr>
          <p:nvPr/>
        </p:nvSpPr>
        <p:spPr>
          <a:xfrm>
            <a:off x="3976688" y="4429125"/>
            <a:ext cx="2540000" cy="8001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defRPr/>
            </a:pPr>
            <a:r>
              <a:rPr lang="en-GB" sz="3300" dirty="0" smtClean="0">
                <a:solidFill>
                  <a:srgbClr val="120C40"/>
                </a:solidFill>
                <a:latin typeface="Liberation Sans" pitchFamily="34" charset="0"/>
                <a:ea typeface="Liberation Sans" pitchFamily="34" charset="0"/>
                <a:cs typeface="Liberation Sans" pitchFamily="34" charset="0"/>
              </a:rPr>
              <a:t>Economics</a:t>
            </a:r>
          </a:p>
          <a:p>
            <a:pPr>
              <a:defRPr/>
            </a:pPr>
            <a:endParaRPr lang="en-GB" sz="3300" dirty="0">
              <a:solidFill>
                <a:srgbClr val="120C40"/>
              </a:solidFill>
              <a:latin typeface="Liberation Sans" pitchFamily="34" charset="0"/>
              <a:ea typeface="Liberation Sans" pitchFamily="34" charset="0"/>
              <a:cs typeface="Liberation Sans" pitchFamily="34" charset="0"/>
            </a:endParaRPr>
          </a:p>
        </p:txBody>
      </p:sp>
      <p:sp>
        <p:nvSpPr>
          <p:cNvPr id="11" name="Content Placeholder 2"/>
          <p:cNvSpPr txBox="1">
            <a:spLocks/>
          </p:cNvSpPr>
          <p:nvPr/>
        </p:nvSpPr>
        <p:spPr>
          <a:xfrm>
            <a:off x="3652838" y="5005388"/>
            <a:ext cx="2540000" cy="8001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defRPr/>
            </a:pPr>
            <a:r>
              <a:rPr lang="en-GB" sz="3300" dirty="0" smtClean="0">
                <a:solidFill>
                  <a:srgbClr val="120C40"/>
                </a:solidFill>
                <a:latin typeface="Liberation Sans" pitchFamily="34" charset="0"/>
                <a:ea typeface="Liberation Sans" pitchFamily="34" charset="0"/>
                <a:cs typeface="Liberation Sans" pitchFamily="34" charset="0"/>
              </a:rPr>
              <a:t>Engineering</a:t>
            </a:r>
          </a:p>
          <a:p>
            <a:pPr>
              <a:defRPr/>
            </a:pPr>
            <a:endParaRPr lang="en-GB" sz="3300" dirty="0">
              <a:solidFill>
                <a:srgbClr val="120C40"/>
              </a:solidFill>
              <a:latin typeface="Liberation Sans" pitchFamily="34" charset="0"/>
              <a:ea typeface="Liberation Sans" pitchFamily="34" charset="0"/>
              <a:cs typeface="Liberation Sans" pitchFamily="34" charset="0"/>
            </a:endParaRPr>
          </a:p>
        </p:txBody>
      </p:sp>
      <p:sp>
        <p:nvSpPr>
          <p:cNvPr id="12" name="Content Placeholder 2"/>
          <p:cNvSpPr txBox="1">
            <a:spLocks/>
          </p:cNvSpPr>
          <p:nvPr/>
        </p:nvSpPr>
        <p:spPr>
          <a:xfrm>
            <a:off x="3500438" y="5689600"/>
            <a:ext cx="1987550" cy="619125"/>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defRPr/>
            </a:pPr>
            <a:r>
              <a:rPr lang="en-GB" sz="3300" dirty="0" smtClean="0">
                <a:solidFill>
                  <a:srgbClr val="120C40"/>
                </a:solidFill>
                <a:latin typeface="Liberation Sans" pitchFamily="34" charset="0"/>
                <a:ea typeface="Liberation Sans" pitchFamily="34" charset="0"/>
                <a:cs typeface="Liberation Sans" pitchFamily="34" charset="0"/>
              </a:rPr>
              <a:t>Statistics</a:t>
            </a:r>
          </a:p>
          <a:p>
            <a:pPr>
              <a:defRPr/>
            </a:pPr>
            <a:endParaRPr lang="en-GB" sz="3300" dirty="0">
              <a:solidFill>
                <a:srgbClr val="120C40"/>
              </a:solidFill>
              <a:latin typeface="Liberation Sans" pitchFamily="34" charset="0"/>
              <a:ea typeface="Liberation Sans" pitchFamily="34" charset="0"/>
              <a:cs typeface="Liberation Sans" pitchFamily="34" charset="0"/>
            </a:endParaRPr>
          </a:p>
        </p:txBody>
      </p:sp>
    </p:spTree>
    <p:extLst>
      <p:ext uri="{BB962C8B-B14F-4D97-AF65-F5344CB8AC3E}">
        <p14:creationId xmlns:p14="http://schemas.microsoft.com/office/powerpoint/2010/main" val="34844818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r>
              <a:rPr lang="en-GB" altLang="en-US" sz="3600" smtClean="0"/>
              <a:t>The World’s Largest Society Publisher</a:t>
            </a:r>
            <a:endParaRPr lang="en-US" altLang="en-US" sz="3600" smtClean="0"/>
          </a:p>
        </p:txBody>
      </p:sp>
      <p:sp>
        <p:nvSpPr>
          <p:cNvPr id="16387" name="Text Placeholder 4"/>
          <p:cNvSpPr>
            <a:spLocks noGrp="1"/>
          </p:cNvSpPr>
          <p:nvPr>
            <p:ph type="body"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pPr marL="0" indent="0">
              <a:buFont typeface="Arial" charset="0"/>
              <a:buNone/>
            </a:pPr>
            <a:r>
              <a:rPr lang="en-GB" altLang="en-US" sz="2400" b="1" smtClean="0"/>
              <a:t>942 societies </a:t>
            </a:r>
            <a:r>
              <a:rPr lang="en-GB" altLang="en-US" sz="2400" smtClean="0"/>
              <a:t>globally partner with Wiley to publish their journals,</a:t>
            </a:r>
            <a:br>
              <a:rPr lang="en-GB" altLang="en-US" sz="2400" smtClean="0"/>
            </a:br>
            <a:r>
              <a:rPr lang="en-GB" altLang="en-US" sz="2400" smtClean="0"/>
              <a:t>-a total audience </a:t>
            </a:r>
            <a:br>
              <a:rPr lang="en-GB" altLang="en-US" sz="2400" smtClean="0"/>
            </a:br>
            <a:r>
              <a:rPr lang="en-GB" altLang="en-US" sz="2400" smtClean="0"/>
              <a:t>over </a:t>
            </a:r>
            <a:r>
              <a:rPr lang="en-GB" altLang="en-US" sz="2400" b="1" smtClean="0"/>
              <a:t>2 million </a:t>
            </a:r>
            <a:r>
              <a:rPr lang="en-GB" altLang="en-US" sz="2400" smtClean="0"/>
              <a:t/>
            </a:r>
            <a:br>
              <a:rPr lang="en-GB" altLang="en-US" sz="2400" smtClean="0"/>
            </a:br>
            <a:r>
              <a:rPr lang="en-GB" altLang="en-US" sz="2400" smtClean="0"/>
              <a:t>members</a:t>
            </a:r>
          </a:p>
          <a:p>
            <a:pPr marL="0" indent="0">
              <a:buFont typeface="Arial" charset="0"/>
              <a:buNone/>
            </a:pPr>
            <a:endParaRPr lang="en-US" altLang="en-US" smtClean="0"/>
          </a:p>
        </p:txBody>
      </p:sp>
      <p:pic>
        <p:nvPicPr>
          <p:cNvPr id="16388" name="Picture 4" descr="New York Academy of Scienc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4338" y="4752975"/>
            <a:ext cx="1281112"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5" descr="febs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2650" y="2890838"/>
            <a:ext cx="588963"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descr="lslogo">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32388" y="2828925"/>
            <a:ext cx="563562"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7" descr="BAMlogo">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32300" y="3781425"/>
            <a:ext cx="8191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8" descr="psalogo">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53213" y="1881188"/>
            <a:ext cx="94615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9" descr="SRCDlogo">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84850" y="2330450"/>
            <a:ext cx="86836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10" descr="APSlogo">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81713" y="5197475"/>
            <a:ext cx="693737"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12" descr="ISSlogo">
            <a:hlinkClick r:id="rId16"/>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491038" y="5846763"/>
            <a:ext cx="701675"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13" descr="reslogo2">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632200" y="5026025"/>
            <a:ext cx="534988"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7" name="Picture 14" descr="reslogo">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351338" y="4976813"/>
            <a:ext cx="44926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8" name="Picture 15" descr="fenslogo">
            <a:hlinkClick r:id="rId22"/>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105400" y="5210175"/>
            <a:ext cx="4095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9" name="Picture 16" descr="ncfr">
            <a:hlinkClick r:id="rId24"/>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029575" y="3786188"/>
            <a:ext cx="744538"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0" name="Picture 17" descr="gs_logo">
            <a:hlinkClick r:id="rId26"/>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049713" y="4387850"/>
            <a:ext cx="766762"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1" name="Picture 18" descr="BSIlogo">
            <a:hlinkClick r:id="rId28"/>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389688" y="5875338"/>
            <a:ext cx="86995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2" name="Picture 19" descr="isa-logo">
            <a:hlinkClick r:id="rId30"/>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6824663" y="3886200"/>
            <a:ext cx="735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3" name="Picture 20" descr="beslogo">
            <a:hlinkClick r:id="rId32"/>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6900863" y="3244850"/>
            <a:ext cx="9191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4" name="Picture 21" descr="acpplogo">
            <a:hlinkClick r:id="rId34"/>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8337550" y="1346200"/>
            <a:ext cx="5524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5" name="Picture 22" descr="fsbi_logo">
            <a:hlinkClick r:id="rId36"/>
          </p:cNvPr>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7653338" y="2259013"/>
            <a:ext cx="54768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6" name="Picture 23" descr="rss">
            <a:hlinkClick r:id="rId38"/>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5262563" y="5784850"/>
            <a:ext cx="865187"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7" name="Picture 24" descr="sfamlogo">
            <a:hlinkClick r:id="rId40"/>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5467350" y="3743325"/>
            <a:ext cx="757238"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8" name="Picture 25" descr="PNlogo">
            <a:hlinkClick r:id="rId42"/>
          </p:cNvPr>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8086725" y="4895850"/>
            <a:ext cx="708025"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9" name="Picture 26" descr="risklogo">
            <a:hlinkClick r:id="rId44"/>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8401050" y="2114550"/>
            <a:ext cx="5429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0" name="Picture 27" descr="ASTSlogo">
            <a:hlinkClick r:id="rId46"/>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7775575" y="4525963"/>
            <a:ext cx="70802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1" name="Picture 28" descr="ACG-LogoAug05">
            <a:hlinkClick r:id="rId48"/>
          </p:cNvPr>
          <p:cNvPicPr>
            <a:picLocks noChangeAspect="1" noChangeArrowheads="1"/>
          </p:cNvPicPr>
          <p:nvPr/>
        </p:nvPicPr>
        <p:blipFill>
          <a:blip r:embed="rId49" cstate="print">
            <a:extLst>
              <a:ext uri="{28A0092B-C50C-407E-A947-70E740481C1C}">
                <a14:useLocalDpi xmlns:a14="http://schemas.microsoft.com/office/drawing/2010/main" val="0"/>
              </a:ext>
            </a:extLst>
          </a:blip>
          <a:srcRect/>
          <a:stretch>
            <a:fillRect/>
          </a:stretch>
        </p:blipFill>
        <p:spPr bwMode="auto">
          <a:xfrm>
            <a:off x="6900863" y="2233613"/>
            <a:ext cx="490537"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2" name="Picture 29" descr="www.gdch.de">
            <a:hlinkClick r:id="rId50"/>
          </p:cNvPr>
          <p:cNvPicPr>
            <a:picLocks noChangeAspect="1" noChangeArrowheads="1"/>
          </p:cNvPicPr>
          <p:nvPr/>
        </p:nvPicPr>
        <p:blipFill>
          <a:blip r:embed="rId51" cstate="print">
            <a:extLst>
              <a:ext uri="{28A0092B-C50C-407E-A947-70E740481C1C}">
                <a14:useLocalDpi xmlns:a14="http://schemas.microsoft.com/office/drawing/2010/main" val="0"/>
              </a:ext>
            </a:extLst>
          </a:blip>
          <a:srcRect/>
          <a:stretch>
            <a:fillRect/>
          </a:stretch>
        </p:blipFill>
        <p:spPr bwMode="auto">
          <a:xfrm>
            <a:off x="6775450" y="2890838"/>
            <a:ext cx="5286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3" name="Picture 30" descr="AICHE Generic Spotlight Logo"/>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7213600" y="5414963"/>
            <a:ext cx="690563"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4" name="Picture 31" descr="American Cancer Society">
            <a:hlinkClick r:id="rId53"/>
          </p:cNvPr>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8201025" y="5667375"/>
            <a:ext cx="69056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5" name="Picture 32" descr="American Neurological Association">
            <a:hlinkClick r:id="rId55"/>
          </p:cNvPr>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3486150" y="5746750"/>
            <a:ext cx="649288"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6" name="Picture 33" descr="AAA Logo &amp; Header image; Links to AAA Home">
            <a:hlinkClick r:id="rId57"/>
          </p:cNvPr>
          <p:cNvPicPr>
            <a:picLocks noChangeAspect="1" noChangeArrowheads="1"/>
          </p:cNvPicPr>
          <p:nvPr/>
        </p:nvPicPr>
        <p:blipFill>
          <a:blip r:embed="rId58" cstate="print">
            <a:extLst>
              <a:ext uri="{28A0092B-C50C-407E-A947-70E740481C1C}">
                <a14:useLocalDpi xmlns:a14="http://schemas.microsoft.com/office/drawing/2010/main" val="0"/>
              </a:ext>
            </a:extLst>
          </a:blip>
          <a:srcRect/>
          <a:stretch>
            <a:fillRect/>
          </a:stretch>
        </p:blipFill>
        <p:spPr bwMode="auto">
          <a:xfrm>
            <a:off x="4954588" y="4327525"/>
            <a:ext cx="20145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7" name="Picture 34" descr="European Academy of Andrology">
            <a:hlinkClick r:id="rId59"/>
          </p:cNvPr>
          <p:cNvPicPr>
            <a:picLocks noChangeAspect="1" noChangeArrowheads="1"/>
          </p:cNvPicPr>
          <p:nvPr/>
        </p:nvPicPr>
        <p:blipFill>
          <a:blip r:embed="rId60" cstate="print">
            <a:extLst>
              <a:ext uri="{28A0092B-C50C-407E-A947-70E740481C1C}">
                <a14:useLocalDpi xmlns:a14="http://schemas.microsoft.com/office/drawing/2010/main" val="0"/>
              </a:ext>
            </a:extLst>
          </a:blip>
          <a:srcRect/>
          <a:stretch>
            <a:fillRect/>
          </a:stretch>
        </p:blipFill>
        <p:spPr bwMode="auto">
          <a:xfrm>
            <a:off x="7780338" y="1622425"/>
            <a:ext cx="29368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8" name="Picture 35" descr="American Ceramic Society (ACES)">
            <a:hlinkClick r:id="rId61"/>
          </p:cNvPr>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6824663" y="4818063"/>
            <a:ext cx="9398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9" name="Picture 38" descr="http://www.itc.nl/Images/library/blog/agu_journals.jpg"/>
          <p:cNvPicPr>
            <a:picLocks noChangeAspect="1" noChangeArrowheads="1"/>
          </p:cNvPicPr>
          <p:nvPr/>
        </p:nvPicPr>
        <p:blipFill>
          <a:blip r:embed="rId63">
            <a:extLst>
              <a:ext uri="{28A0092B-C50C-407E-A947-70E740481C1C}">
                <a14:useLocalDpi xmlns:a14="http://schemas.microsoft.com/office/drawing/2010/main" val="0"/>
              </a:ext>
            </a:extLst>
          </a:blip>
          <a:srcRect r="31636"/>
          <a:stretch>
            <a:fillRect/>
          </a:stretch>
        </p:blipFill>
        <p:spPr bwMode="auto">
          <a:xfrm>
            <a:off x="8129588" y="2890838"/>
            <a:ext cx="93186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70956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7" name="Text Placeholder 17"/>
          <p:cNvSpPr>
            <a:spLocks noGrp="1"/>
          </p:cNvSpPr>
          <p:nvPr>
            <p:ph type="body" sz="quarter" idx="13"/>
          </p:nvPr>
        </p:nvSpPr>
        <p:spPr bwMode="auto">
          <a:xfrm>
            <a:off x="360363" y="1412875"/>
            <a:ext cx="6011862" cy="395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sz="2400" b="0" dirty="0" smtClean="0">
                <a:solidFill>
                  <a:srgbClr val="000000"/>
                </a:solidFill>
              </a:rPr>
              <a:t>Out of </a:t>
            </a:r>
            <a:r>
              <a:rPr lang="en-GB" altLang="en-US" sz="2400" dirty="0" smtClean="0">
                <a:solidFill>
                  <a:srgbClr val="000000"/>
                </a:solidFill>
              </a:rPr>
              <a:t>869 Nobel Laureates</a:t>
            </a:r>
            <a:r>
              <a:rPr lang="en-GB" altLang="en-US" sz="2400" b="0" dirty="0" smtClean="0">
                <a:solidFill>
                  <a:srgbClr val="000000"/>
                </a:solidFill>
              </a:rPr>
              <a:t>, </a:t>
            </a:r>
            <a:br>
              <a:rPr lang="en-GB" altLang="en-US" sz="2400" b="0" dirty="0" smtClean="0">
                <a:solidFill>
                  <a:srgbClr val="000000"/>
                </a:solidFill>
              </a:rPr>
            </a:br>
            <a:r>
              <a:rPr lang="en-GB" altLang="en-US" sz="2400" b="0" dirty="0" smtClean="0">
                <a:solidFill>
                  <a:srgbClr val="000000"/>
                </a:solidFill>
              </a:rPr>
              <a:t>more than </a:t>
            </a:r>
            <a:r>
              <a:rPr lang="en-GB" altLang="en-US" sz="2400" dirty="0" smtClean="0">
                <a:solidFill>
                  <a:srgbClr val="000000"/>
                </a:solidFill>
              </a:rPr>
              <a:t>479</a:t>
            </a:r>
            <a:r>
              <a:rPr lang="en-GB" altLang="en-US" sz="2400" b="0" dirty="0" smtClean="0">
                <a:solidFill>
                  <a:srgbClr val="000000"/>
                </a:solidFill>
              </a:rPr>
              <a:t> have published with Wiley</a:t>
            </a:r>
          </a:p>
        </p:txBody>
      </p:sp>
      <p:sp>
        <p:nvSpPr>
          <p:cNvPr id="17411" name="Picture Placeholder 3"/>
          <p:cNvSpPr>
            <a:spLocks noGrp="1"/>
          </p:cNvSpPr>
          <p:nvPr>
            <p:ph type="pic"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7412" name="Picture Placeholder 4"/>
          <p:cNvSpPr>
            <a:spLocks noGrp="1"/>
          </p:cNvSpPr>
          <p:nvPr>
            <p:ph type="pic" sz="quarter" idx="18"/>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7410" name="Slide Number Placeholder 2"/>
          <p:cNvSpPr>
            <a:spLocks noGrp="1"/>
          </p:cNvSpPr>
          <p:nvPr>
            <p:ph type="sldNum" sz="quarter" idx="19"/>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33523B4F-78D0-4D9F-B31E-2CD7B6213514}" type="slidenum">
              <a:rPr lang="en-GB" altLang="en-US" smtClean="0">
                <a:latin typeface="Liberation Sans" pitchFamily="34" charset="0"/>
              </a:rPr>
              <a:pPr eaLnBrk="1" hangingPunct="1"/>
              <a:t>7</a:t>
            </a:fld>
            <a:endParaRPr lang="en-GB" altLang="en-US" smtClean="0">
              <a:latin typeface="Liberation Sans" pitchFamily="34" charset="0"/>
            </a:endParaRPr>
          </a:p>
        </p:txBody>
      </p:sp>
      <p:sp>
        <p:nvSpPr>
          <p:cNvPr id="8" name="Oval 7"/>
          <p:cNvSpPr/>
          <p:nvPr/>
        </p:nvSpPr>
        <p:spPr>
          <a:xfrm>
            <a:off x="-757238" y="2565400"/>
            <a:ext cx="5053013" cy="505142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Liberation Sans" pitchFamily="34" charset="0"/>
              <a:ea typeface="Liberation Sans" pitchFamily="34" charset="0"/>
              <a:cs typeface="Liberation Sans" pitchFamily="34" charset="0"/>
            </a:endParaRPr>
          </a:p>
        </p:txBody>
      </p:sp>
      <p:pic>
        <p:nvPicPr>
          <p:cNvPr id="17414" name="Picture 10"/>
          <p:cNvPicPr>
            <a:picLocks noChangeAspect="1"/>
          </p:cNvPicPr>
          <p:nvPr/>
        </p:nvPicPr>
        <p:blipFill>
          <a:blip r:embed="rId4" cstate="print">
            <a:extLst>
              <a:ext uri="{28A0092B-C50C-407E-A947-70E740481C1C}">
                <a14:useLocalDpi xmlns:a14="http://schemas.microsoft.com/office/drawing/2010/main" val="0"/>
              </a:ext>
            </a:extLst>
          </a:blip>
          <a:srcRect t="91667"/>
          <a:stretch>
            <a:fillRect/>
          </a:stretch>
        </p:blipFill>
        <p:spPr bwMode="auto">
          <a:xfrm>
            <a:off x="1588" y="6286500"/>
            <a:ext cx="914241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15" name="Group 42"/>
          <p:cNvGrpSpPr>
            <a:grpSpLocks/>
          </p:cNvGrpSpPr>
          <p:nvPr/>
        </p:nvGrpSpPr>
        <p:grpSpPr bwMode="auto">
          <a:xfrm>
            <a:off x="4859338" y="-3175"/>
            <a:ext cx="4100512" cy="6240463"/>
            <a:chOff x="5043488" y="-3001"/>
            <a:chExt cx="4100512" cy="6240313"/>
          </a:xfrm>
        </p:grpSpPr>
        <p:sp>
          <p:nvSpPr>
            <p:cNvPr id="17418" name="TextBox 17"/>
            <p:cNvSpPr txBox="1">
              <a:spLocks noChangeArrowheads="1"/>
            </p:cNvSpPr>
            <p:nvPr/>
          </p:nvSpPr>
          <p:spPr bwMode="auto">
            <a:xfrm>
              <a:off x="6305550" y="262465"/>
              <a:ext cx="2838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altLang="en-US" sz="2000">
                  <a:solidFill>
                    <a:srgbClr val="595959"/>
                  </a:solidFill>
                  <a:latin typeface="Liberation Sans" pitchFamily="34" charset="0"/>
                </a:rPr>
                <a:t>Ivan Pavlov </a:t>
              </a:r>
              <a:endParaRPr lang="en-GB" altLang="en-US" sz="2000">
                <a:solidFill>
                  <a:srgbClr val="595959"/>
                </a:solidFill>
                <a:latin typeface="Liberation Sans" pitchFamily="34" charset="0"/>
              </a:endParaRPr>
            </a:p>
          </p:txBody>
        </p:sp>
        <p:sp>
          <p:nvSpPr>
            <p:cNvPr id="17419" name="TextBox 17"/>
            <p:cNvSpPr txBox="1">
              <a:spLocks noChangeArrowheads="1"/>
            </p:cNvSpPr>
            <p:nvPr/>
          </p:nvSpPr>
          <p:spPr bwMode="auto">
            <a:xfrm>
              <a:off x="6305550" y="5306335"/>
              <a:ext cx="2838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altLang="en-US" sz="2000">
                  <a:solidFill>
                    <a:srgbClr val="595959"/>
                  </a:solidFill>
                  <a:latin typeface="Liberation Sans" pitchFamily="34" charset="0"/>
                </a:rPr>
                <a:t>Linus Pauling</a:t>
              </a:r>
              <a:endParaRPr lang="en-GB" altLang="en-US" sz="2000">
                <a:solidFill>
                  <a:srgbClr val="595959"/>
                </a:solidFill>
                <a:latin typeface="Liberation Sans" pitchFamily="34" charset="0"/>
              </a:endParaRPr>
            </a:p>
          </p:txBody>
        </p:sp>
        <p:sp>
          <p:nvSpPr>
            <p:cNvPr id="17420" name="TextBox 17"/>
            <p:cNvSpPr txBox="1">
              <a:spLocks noChangeArrowheads="1"/>
            </p:cNvSpPr>
            <p:nvPr/>
          </p:nvSpPr>
          <p:spPr bwMode="auto">
            <a:xfrm>
              <a:off x="6305550" y="3979000"/>
              <a:ext cx="2838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altLang="en-US" sz="2000">
                  <a:solidFill>
                    <a:srgbClr val="595959"/>
                  </a:solidFill>
                  <a:latin typeface="Liberation Sans" pitchFamily="34" charset="0"/>
                </a:rPr>
                <a:t>Earl Bertrand Russell</a:t>
              </a:r>
              <a:endParaRPr lang="en-GB" altLang="en-US" sz="2000">
                <a:solidFill>
                  <a:srgbClr val="595959"/>
                </a:solidFill>
                <a:latin typeface="Liberation Sans" pitchFamily="34" charset="0"/>
              </a:endParaRPr>
            </a:p>
          </p:txBody>
        </p:sp>
        <p:sp>
          <p:nvSpPr>
            <p:cNvPr id="17421" name="TextBox 17"/>
            <p:cNvSpPr txBox="1">
              <a:spLocks noChangeArrowheads="1"/>
            </p:cNvSpPr>
            <p:nvPr/>
          </p:nvSpPr>
          <p:spPr bwMode="auto">
            <a:xfrm>
              <a:off x="6305550" y="3448066"/>
              <a:ext cx="2838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altLang="en-US" sz="2000">
                  <a:solidFill>
                    <a:srgbClr val="595959"/>
                  </a:solidFill>
                  <a:latin typeface="Liberation Sans" pitchFamily="34" charset="0"/>
                </a:rPr>
                <a:t>Sir Alexander Fleming </a:t>
              </a:r>
              <a:endParaRPr lang="en-GB" altLang="en-US" sz="2000">
                <a:solidFill>
                  <a:srgbClr val="595959"/>
                </a:solidFill>
                <a:latin typeface="Liberation Sans" pitchFamily="34" charset="0"/>
              </a:endParaRPr>
            </a:p>
          </p:txBody>
        </p:sp>
        <p:sp>
          <p:nvSpPr>
            <p:cNvPr id="17422" name="TextBox 17"/>
            <p:cNvSpPr txBox="1">
              <a:spLocks noChangeArrowheads="1"/>
            </p:cNvSpPr>
            <p:nvPr/>
          </p:nvSpPr>
          <p:spPr bwMode="auto">
            <a:xfrm>
              <a:off x="5043488" y="5837262"/>
              <a:ext cx="41005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altLang="en-US" sz="2000">
                  <a:solidFill>
                    <a:srgbClr val="595959"/>
                  </a:solidFill>
                  <a:latin typeface="Liberation Sans" pitchFamily="34" charset="0"/>
                </a:rPr>
                <a:t>Frédéric Joliot &amp; Irène Joliot-Curie </a:t>
              </a:r>
              <a:endParaRPr lang="en-GB" altLang="en-US" sz="2000">
                <a:solidFill>
                  <a:srgbClr val="595959"/>
                </a:solidFill>
                <a:latin typeface="Liberation Sans" pitchFamily="34" charset="0"/>
              </a:endParaRPr>
            </a:p>
          </p:txBody>
        </p:sp>
        <p:sp>
          <p:nvSpPr>
            <p:cNvPr id="17423" name="TextBox 17"/>
            <p:cNvSpPr txBox="1">
              <a:spLocks noChangeArrowheads="1"/>
            </p:cNvSpPr>
            <p:nvPr/>
          </p:nvSpPr>
          <p:spPr bwMode="auto">
            <a:xfrm>
              <a:off x="6305549" y="2917132"/>
              <a:ext cx="283845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altLang="en-US" sz="2000">
                  <a:solidFill>
                    <a:srgbClr val="595959"/>
                  </a:solidFill>
                  <a:latin typeface="Liberation Sans" pitchFamily="34" charset="0"/>
                </a:rPr>
                <a:t>George Bernard Shaw</a:t>
              </a:r>
              <a:endParaRPr lang="en-GB" altLang="en-US" sz="2000">
                <a:solidFill>
                  <a:srgbClr val="595959"/>
                </a:solidFill>
                <a:latin typeface="Liberation Sans" pitchFamily="34" charset="0"/>
              </a:endParaRPr>
            </a:p>
          </p:txBody>
        </p:sp>
        <p:sp>
          <p:nvSpPr>
            <p:cNvPr id="17424" name="TextBox 17"/>
            <p:cNvSpPr txBox="1">
              <a:spLocks noChangeArrowheads="1"/>
            </p:cNvSpPr>
            <p:nvPr/>
          </p:nvSpPr>
          <p:spPr bwMode="auto">
            <a:xfrm>
              <a:off x="6840537" y="2386198"/>
              <a:ext cx="23034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altLang="en-US" sz="2000">
                  <a:solidFill>
                    <a:srgbClr val="595959"/>
                  </a:solidFill>
                  <a:latin typeface="Liberation Sans" pitchFamily="34" charset="0"/>
                </a:rPr>
                <a:t>Albert Einstein</a:t>
              </a:r>
              <a:endParaRPr lang="en-GB" altLang="en-US" sz="2000">
                <a:solidFill>
                  <a:srgbClr val="595959"/>
                </a:solidFill>
                <a:latin typeface="Liberation Sans" pitchFamily="34" charset="0"/>
              </a:endParaRPr>
            </a:p>
          </p:txBody>
        </p:sp>
        <p:sp>
          <p:nvSpPr>
            <p:cNvPr id="17425" name="TextBox 17"/>
            <p:cNvSpPr txBox="1">
              <a:spLocks noChangeArrowheads="1"/>
            </p:cNvSpPr>
            <p:nvPr/>
          </p:nvSpPr>
          <p:spPr bwMode="auto">
            <a:xfrm>
              <a:off x="6305550" y="1589797"/>
              <a:ext cx="2838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altLang="en-US" sz="2000">
                  <a:solidFill>
                    <a:srgbClr val="595959"/>
                  </a:solidFill>
                  <a:latin typeface="Liberation Sans" pitchFamily="34" charset="0"/>
                </a:rPr>
                <a:t>Woodrow Wilson</a:t>
              </a:r>
              <a:endParaRPr lang="en-GB" altLang="en-US" sz="2000">
                <a:solidFill>
                  <a:srgbClr val="595959"/>
                </a:solidFill>
                <a:latin typeface="Liberation Sans" pitchFamily="34" charset="0"/>
              </a:endParaRPr>
            </a:p>
          </p:txBody>
        </p:sp>
        <p:sp>
          <p:nvSpPr>
            <p:cNvPr id="17426" name="TextBox 17"/>
            <p:cNvSpPr txBox="1">
              <a:spLocks noChangeArrowheads="1"/>
            </p:cNvSpPr>
            <p:nvPr/>
          </p:nvSpPr>
          <p:spPr bwMode="auto">
            <a:xfrm>
              <a:off x="6305550" y="-3001"/>
              <a:ext cx="2838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altLang="en-US" sz="2000">
                  <a:solidFill>
                    <a:srgbClr val="595959"/>
                  </a:solidFill>
                  <a:latin typeface="Liberation Sans" pitchFamily="34" charset="0"/>
                </a:rPr>
                <a:t>Marie Curie</a:t>
              </a:r>
              <a:endParaRPr lang="en-GB" altLang="en-US" sz="2000">
                <a:solidFill>
                  <a:srgbClr val="595959"/>
                </a:solidFill>
                <a:latin typeface="Liberation Sans" pitchFamily="34" charset="0"/>
              </a:endParaRPr>
            </a:p>
          </p:txBody>
        </p:sp>
        <p:sp>
          <p:nvSpPr>
            <p:cNvPr id="17427" name="TextBox 17"/>
            <p:cNvSpPr txBox="1">
              <a:spLocks noChangeArrowheads="1"/>
            </p:cNvSpPr>
            <p:nvPr/>
          </p:nvSpPr>
          <p:spPr bwMode="auto">
            <a:xfrm>
              <a:off x="6305550" y="527931"/>
              <a:ext cx="2838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altLang="en-US" sz="2000">
                  <a:solidFill>
                    <a:srgbClr val="595959"/>
                  </a:solidFill>
                  <a:latin typeface="Liberation Sans" pitchFamily="34" charset="0"/>
                </a:rPr>
                <a:t>Kofi Annan</a:t>
              </a:r>
              <a:endParaRPr lang="en-GB" altLang="en-US" sz="2000">
                <a:solidFill>
                  <a:srgbClr val="595959"/>
                </a:solidFill>
                <a:latin typeface="Liberation Sans" pitchFamily="34" charset="0"/>
              </a:endParaRPr>
            </a:p>
          </p:txBody>
        </p:sp>
        <p:sp>
          <p:nvSpPr>
            <p:cNvPr id="17428" name="TextBox 17"/>
            <p:cNvSpPr txBox="1">
              <a:spLocks noChangeArrowheads="1"/>
            </p:cNvSpPr>
            <p:nvPr/>
          </p:nvSpPr>
          <p:spPr bwMode="auto">
            <a:xfrm>
              <a:off x="6305550" y="1058863"/>
              <a:ext cx="2838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altLang="en-US" sz="2000">
                  <a:solidFill>
                    <a:srgbClr val="595959"/>
                  </a:solidFill>
                  <a:latin typeface="Liberation Sans" pitchFamily="34" charset="0"/>
                </a:rPr>
                <a:t>Günter Grass </a:t>
              </a:r>
              <a:endParaRPr lang="en-GB" altLang="en-US" sz="2000">
                <a:solidFill>
                  <a:srgbClr val="595959"/>
                </a:solidFill>
                <a:latin typeface="Liberation Sans" pitchFamily="34" charset="0"/>
              </a:endParaRPr>
            </a:p>
          </p:txBody>
        </p:sp>
        <p:sp>
          <p:nvSpPr>
            <p:cNvPr id="17429" name="TextBox 17"/>
            <p:cNvSpPr txBox="1">
              <a:spLocks noChangeArrowheads="1"/>
            </p:cNvSpPr>
            <p:nvPr/>
          </p:nvSpPr>
          <p:spPr bwMode="auto">
            <a:xfrm>
              <a:off x="6305550" y="793397"/>
              <a:ext cx="2838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altLang="en-US" sz="2000">
                  <a:solidFill>
                    <a:srgbClr val="595959"/>
                  </a:solidFill>
                  <a:latin typeface="Liberation Sans" pitchFamily="34" charset="0"/>
                </a:rPr>
                <a:t>Nelson Mandela </a:t>
              </a:r>
              <a:endParaRPr lang="en-GB" altLang="en-US" sz="2000">
                <a:solidFill>
                  <a:srgbClr val="595959"/>
                </a:solidFill>
                <a:latin typeface="Liberation Sans" pitchFamily="34" charset="0"/>
              </a:endParaRPr>
            </a:p>
          </p:txBody>
        </p:sp>
        <p:sp>
          <p:nvSpPr>
            <p:cNvPr id="17430" name="TextBox 17"/>
            <p:cNvSpPr txBox="1">
              <a:spLocks noChangeArrowheads="1"/>
            </p:cNvSpPr>
            <p:nvPr/>
          </p:nvSpPr>
          <p:spPr bwMode="auto">
            <a:xfrm>
              <a:off x="6305550" y="1324330"/>
              <a:ext cx="2838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altLang="en-US" sz="2000">
                  <a:solidFill>
                    <a:srgbClr val="595959"/>
                  </a:solidFill>
                  <a:latin typeface="Liberation Sans" pitchFamily="34" charset="0"/>
                </a:rPr>
                <a:t>Mikhail Gorbachev</a:t>
              </a:r>
              <a:endParaRPr lang="en-GB" altLang="en-US" sz="2000">
                <a:solidFill>
                  <a:srgbClr val="595959"/>
                </a:solidFill>
                <a:latin typeface="Liberation Sans" pitchFamily="34" charset="0"/>
              </a:endParaRPr>
            </a:p>
          </p:txBody>
        </p:sp>
        <p:sp>
          <p:nvSpPr>
            <p:cNvPr id="17431" name="TextBox 17"/>
            <p:cNvSpPr txBox="1">
              <a:spLocks noChangeArrowheads="1"/>
            </p:cNvSpPr>
            <p:nvPr/>
          </p:nvSpPr>
          <p:spPr bwMode="auto">
            <a:xfrm>
              <a:off x="6305550" y="1855264"/>
              <a:ext cx="2838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altLang="en-US" sz="2000">
                  <a:solidFill>
                    <a:srgbClr val="595959"/>
                  </a:solidFill>
                  <a:latin typeface="Liberation Sans" pitchFamily="34" charset="0"/>
                </a:rPr>
                <a:t>Milton Friedman</a:t>
              </a:r>
              <a:endParaRPr lang="en-GB" altLang="en-US" sz="2000">
                <a:solidFill>
                  <a:srgbClr val="595959"/>
                </a:solidFill>
                <a:latin typeface="Liberation Sans" pitchFamily="34" charset="0"/>
              </a:endParaRPr>
            </a:p>
          </p:txBody>
        </p:sp>
        <p:sp>
          <p:nvSpPr>
            <p:cNvPr id="17432" name="TextBox 17"/>
            <p:cNvSpPr txBox="1">
              <a:spLocks noChangeArrowheads="1"/>
            </p:cNvSpPr>
            <p:nvPr/>
          </p:nvSpPr>
          <p:spPr bwMode="auto">
            <a:xfrm>
              <a:off x="6305550" y="4509934"/>
              <a:ext cx="2838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altLang="en-US" sz="2000">
                  <a:solidFill>
                    <a:srgbClr val="595959"/>
                  </a:solidFill>
                  <a:latin typeface="Liberation Sans" pitchFamily="34" charset="0"/>
                </a:rPr>
                <a:t>Henry Kissinger</a:t>
              </a:r>
              <a:endParaRPr lang="en-GB" altLang="en-US" sz="2000">
                <a:solidFill>
                  <a:srgbClr val="595959"/>
                </a:solidFill>
                <a:latin typeface="Liberation Sans" pitchFamily="34" charset="0"/>
              </a:endParaRPr>
            </a:p>
          </p:txBody>
        </p:sp>
        <p:sp>
          <p:nvSpPr>
            <p:cNvPr id="17433" name="TextBox 17"/>
            <p:cNvSpPr txBox="1">
              <a:spLocks noChangeArrowheads="1"/>
            </p:cNvSpPr>
            <p:nvPr/>
          </p:nvSpPr>
          <p:spPr bwMode="auto">
            <a:xfrm>
              <a:off x="6305550" y="2120731"/>
              <a:ext cx="2838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altLang="en-US" sz="2000">
                  <a:solidFill>
                    <a:srgbClr val="595959"/>
                  </a:solidFill>
                  <a:latin typeface="Liberation Sans" pitchFamily="34" charset="0"/>
                </a:rPr>
                <a:t>Akira Suzuki</a:t>
              </a:r>
              <a:endParaRPr lang="en-GB" altLang="en-US" sz="2000">
                <a:solidFill>
                  <a:srgbClr val="595959"/>
                </a:solidFill>
                <a:latin typeface="Liberation Sans" pitchFamily="34" charset="0"/>
              </a:endParaRPr>
            </a:p>
          </p:txBody>
        </p:sp>
        <p:sp>
          <p:nvSpPr>
            <p:cNvPr id="17434" name="TextBox 17"/>
            <p:cNvSpPr txBox="1">
              <a:spLocks noChangeArrowheads="1"/>
            </p:cNvSpPr>
            <p:nvPr/>
          </p:nvSpPr>
          <p:spPr bwMode="auto">
            <a:xfrm>
              <a:off x="6305550" y="5571802"/>
              <a:ext cx="2838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altLang="en-US" sz="2000">
                  <a:solidFill>
                    <a:srgbClr val="595959"/>
                  </a:solidFill>
                  <a:latin typeface="Liberation Sans" pitchFamily="34" charset="0"/>
                </a:rPr>
                <a:t>Thomas J. Sargent</a:t>
              </a:r>
              <a:endParaRPr lang="en-GB" altLang="en-US" sz="2000">
                <a:solidFill>
                  <a:srgbClr val="595959"/>
                </a:solidFill>
                <a:latin typeface="Liberation Sans" pitchFamily="34" charset="0"/>
              </a:endParaRPr>
            </a:p>
          </p:txBody>
        </p:sp>
        <p:sp>
          <p:nvSpPr>
            <p:cNvPr id="17435" name="TextBox 17"/>
            <p:cNvSpPr txBox="1">
              <a:spLocks noChangeArrowheads="1"/>
            </p:cNvSpPr>
            <p:nvPr/>
          </p:nvSpPr>
          <p:spPr bwMode="auto">
            <a:xfrm>
              <a:off x="6305550" y="5040868"/>
              <a:ext cx="2838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altLang="en-US" sz="2000">
                  <a:solidFill>
                    <a:srgbClr val="595959"/>
                  </a:solidFill>
                  <a:latin typeface="Liberation Sans" pitchFamily="34" charset="0"/>
                </a:rPr>
                <a:t>Brian P.  Schmidt</a:t>
              </a:r>
              <a:endParaRPr lang="en-GB" altLang="en-US" sz="2000">
                <a:solidFill>
                  <a:srgbClr val="595959"/>
                </a:solidFill>
                <a:latin typeface="Liberation Sans" pitchFamily="34" charset="0"/>
              </a:endParaRPr>
            </a:p>
          </p:txBody>
        </p:sp>
        <p:sp>
          <p:nvSpPr>
            <p:cNvPr id="17436" name="TextBox 17"/>
            <p:cNvSpPr txBox="1">
              <a:spLocks noChangeArrowheads="1"/>
            </p:cNvSpPr>
            <p:nvPr/>
          </p:nvSpPr>
          <p:spPr bwMode="auto">
            <a:xfrm>
              <a:off x="6305550" y="4775401"/>
              <a:ext cx="2838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altLang="en-US" sz="2000">
                  <a:solidFill>
                    <a:srgbClr val="595959"/>
                  </a:solidFill>
                  <a:latin typeface="Liberation Sans" pitchFamily="34" charset="0"/>
                </a:rPr>
                <a:t>Jules A. Hoffman</a:t>
              </a:r>
              <a:endParaRPr lang="en-GB" altLang="en-US" sz="2000">
                <a:solidFill>
                  <a:srgbClr val="595959"/>
                </a:solidFill>
                <a:latin typeface="Liberation Sans" pitchFamily="34" charset="0"/>
              </a:endParaRPr>
            </a:p>
          </p:txBody>
        </p:sp>
        <p:sp>
          <p:nvSpPr>
            <p:cNvPr id="17437" name="TextBox 17"/>
            <p:cNvSpPr txBox="1">
              <a:spLocks noChangeArrowheads="1"/>
            </p:cNvSpPr>
            <p:nvPr/>
          </p:nvSpPr>
          <p:spPr bwMode="auto">
            <a:xfrm>
              <a:off x="6305550" y="3182599"/>
              <a:ext cx="2838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altLang="en-US" sz="2000">
                  <a:solidFill>
                    <a:srgbClr val="595959"/>
                  </a:solidFill>
                  <a:latin typeface="Liberation Sans" pitchFamily="34" charset="0"/>
                </a:rPr>
                <a:t>Christopher A. Sims</a:t>
              </a:r>
              <a:endParaRPr lang="en-GB" altLang="en-US" sz="2000">
                <a:solidFill>
                  <a:srgbClr val="595959"/>
                </a:solidFill>
                <a:latin typeface="Liberation Sans" pitchFamily="34" charset="0"/>
              </a:endParaRPr>
            </a:p>
          </p:txBody>
        </p:sp>
        <p:sp>
          <p:nvSpPr>
            <p:cNvPr id="17438" name="TextBox 17"/>
            <p:cNvSpPr txBox="1">
              <a:spLocks noChangeArrowheads="1"/>
            </p:cNvSpPr>
            <p:nvPr/>
          </p:nvSpPr>
          <p:spPr bwMode="auto">
            <a:xfrm>
              <a:off x="6305550" y="4244467"/>
              <a:ext cx="2838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altLang="en-US" sz="2000">
                  <a:solidFill>
                    <a:srgbClr val="595959"/>
                  </a:solidFill>
                  <a:latin typeface="Liberation Sans" pitchFamily="34" charset="0"/>
                </a:rPr>
                <a:t>Bruce A. Beutler</a:t>
              </a:r>
              <a:endParaRPr lang="en-GB" altLang="en-US" sz="2000">
                <a:solidFill>
                  <a:srgbClr val="595959"/>
                </a:solidFill>
                <a:latin typeface="Liberation Sans" pitchFamily="34" charset="0"/>
              </a:endParaRPr>
            </a:p>
          </p:txBody>
        </p:sp>
        <p:sp>
          <p:nvSpPr>
            <p:cNvPr id="17439" name="TextBox 17"/>
            <p:cNvSpPr txBox="1">
              <a:spLocks noChangeArrowheads="1"/>
            </p:cNvSpPr>
            <p:nvPr/>
          </p:nvSpPr>
          <p:spPr bwMode="auto">
            <a:xfrm>
              <a:off x="6305550" y="2651665"/>
              <a:ext cx="2838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altLang="en-US" sz="2000">
                  <a:solidFill>
                    <a:srgbClr val="595959"/>
                  </a:solidFill>
                  <a:latin typeface="Liberation Sans" pitchFamily="34" charset="0"/>
                </a:rPr>
                <a:t>Ei-ichi Negishi</a:t>
              </a:r>
              <a:endParaRPr lang="en-GB" altLang="en-US" sz="2000">
                <a:solidFill>
                  <a:srgbClr val="595959"/>
                </a:solidFill>
                <a:latin typeface="Liberation Sans" pitchFamily="34" charset="0"/>
              </a:endParaRPr>
            </a:p>
          </p:txBody>
        </p:sp>
        <p:sp>
          <p:nvSpPr>
            <p:cNvPr id="17440" name="TextBox 17"/>
            <p:cNvSpPr txBox="1">
              <a:spLocks noChangeArrowheads="1"/>
            </p:cNvSpPr>
            <p:nvPr/>
          </p:nvSpPr>
          <p:spPr bwMode="auto">
            <a:xfrm>
              <a:off x="6305550" y="3713533"/>
              <a:ext cx="2838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altLang="en-US" sz="2000">
                  <a:solidFill>
                    <a:srgbClr val="595959"/>
                  </a:solidFill>
                  <a:latin typeface="Liberation Sans" pitchFamily="34" charset="0"/>
                </a:rPr>
                <a:t>Leymah Gbowee</a:t>
              </a:r>
              <a:endParaRPr lang="en-GB" altLang="en-US" sz="2000">
                <a:solidFill>
                  <a:srgbClr val="595959"/>
                </a:solidFill>
                <a:latin typeface="Liberation Sans" pitchFamily="34" charset="0"/>
              </a:endParaRPr>
            </a:p>
          </p:txBody>
        </p:sp>
      </p:grpSp>
      <p:sp>
        <p:nvSpPr>
          <p:cNvPr id="17416" name="Title 1"/>
          <p:cNvSpPr txBox="1">
            <a:spLocks/>
          </p:cNvSpPr>
          <p:nvPr/>
        </p:nvSpPr>
        <p:spPr bwMode="auto">
          <a:xfrm>
            <a:off x="360363" y="360363"/>
            <a:ext cx="559117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4000" b="1">
                <a:latin typeface="Liberation Sans" pitchFamily="34" charset="0"/>
              </a:rPr>
              <a:t>Nobel Prize Winners</a:t>
            </a:r>
          </a:p>
        </p:txBody>
      </p:sp>
    </p:spTree>
    <p:extLst>
      <p:ext uri="{BB962C8B-B14F-4D97-AF65-F5344CB8AC3E}">
        <p14:creationId xmlns:p14="http://schemas.microsoft.com/office/powerpoint/2010/main" val="39878479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noChangeArrowheads="1"/>
          </p:cNvPicPr>
          <p:nvPr/>
        </p:nvPicPr>
        <p:blipFill>
          <a:blip r:embed="rId2">
            <a:extLst>
              <a:ext uri="{28A0092B-C50C-407E-A947-70E740481C1C}">
                <a14:useLocalDpi xmlns:a14="http://schemas.microsoft.com/office/drawing/2010/main" val="0"/>
              </a:ext>
            </a:extLst>
          </a:blip>
          <a:srcRect b="15825"/>
          <a:stretch>
            <a:fillRect/>
          </a:stretch>
        </p:blipFill>
        <p:spPr bwMode="auto">
          <a:xfrm>
            <a:off x="395288" y="0"/>
            <a:ext cx="853281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48968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42" name="Straight Connector 41"/>
          <p:cNvCxnSpPr/>
          <p:nvPr/>
        </p:nvCxnSpPr>
        <p:spPr bwMode="auto">
          <a:xfrm rot="16200000" flipH="1">
            <a:off x="1777206" y="3486944"/>
            <a:ext cx="5589588" cy="0"/>
          </a:xfrm>
          <a:prstGeom prst="line">
            <a:avLst/>
          </a:prstGeom>
          <a:solidFill>
            <a:schemeClr val="accent1"/>
          </a:solidFill>
          <a:ln w="25400" cap="flat" cmpd="sng" algn="ctr">
            <a:solidFill>
              <a:schemeClr val="bg2">
                <a:lumMod val="50000"/>
              </a:schemeClr>
            </a:solidFill>
            <a:prstDash val="sysDot"/>
            <a:round/>
            <a:headEnd type="none" w="med" len="med"/>
            <a:tailEnd type="none" w="med" len="med"/>
          </a:ln>
          <a:effectLst/>
        </p:spPr>
      </p:cxnSp>
      <p:cxnSp>
        <p:nvCxnSpPr>
          <p:cNvPr id="43" name="Straight Connector 42"/>
          <p:cNvCxnSpPr/>
          <p:nvPr/>
        </p:nvCxnSpPr>
        <p:spPr bwMode="auto">
          <a:xfrm rot="10800000" flipH="1">
            <a:off x="0" y="3284538"/>
            <a:ext cx="9144000" cy="0"/>
          </a:xfrm>
          <a:prstGeom prst="line">
            <a:avLst/>
          </a:prstGeom>
          <a:solidFill>
            <a:schemeClr val="accent1"/>
          </a:solidFill>
          <a:ln w="25400" cap="flat" cmpd="sng" algn="ctr">
            <a:solidFill>
              <a:schemeClr val="bg2">
                <a:lumMod val="50000"/>
              </a:schemeClr>
            </a:solidFill>
            <a:prstDash val="sysDot"/>
            <a:round/>
            <a:headEnd type="none" w="med" len="med"/>
            <a:tailEnd type="none" w="med" len="med"/>
          </a:ln>
          <a:effectLst/>
        </p:spPr>
      </p:cxnSp>
      <p:sp>
        <p:nvSpPr>
          <p:cNvPr id="19460" name="TextBox 21"/>
          <p:cNvSpPr txBox="1">
            <a:spLocks noChangeArrowheads="1"/>
          </p:cNvSpPr>
          <p:nvPr/>
        </p:nvSpPr>
        <p:spPr bwMode="auto">
          <a:xfrm>
            <a:off x="2771775" y="1123950"/>
            <a:ext cx="12954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GB" altLang="en-US" b="1" dirty="0">
                <a:solidFill>
                  <a:srgbClr val="254061"/>
                </a:solidFill>
              </a:rPr>
              <a:t>Health Sciences</a:t>
            </a:r>
            <a:endParaRPr lang="en-US" altLang="en-US" b="1" dirty="0">
              <a:solidFill>
                <a:srgbClr val="254061"/>
              </a:solidFill>
            </a:endParaRPr>
          </a:p>
        </p:txBody>
      </p:sp>
      <p:sp>
        <p:nvSpPr>
          <p:cNvPr id="19461" name="TextBox 27"/>
          <p:cNvSpPr txBox="1">
            <a:spLocks noChangeArrowheads="1"/>
          </p:cNvSpPr>
          <p:nvPr/>
        </p:nvSpPr>
        <p:spPr bwMode="auto">
          <a:xfrm>
            <a:off x="1331913" y="4868863"/>
            <a:ext cx="19446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GB" altLang="en-US" b="1">
                <a:solidFill>
                  <a:srgbClr val="254061"/>
                </a:solidFill>
              </a:rPr>
              <a:t>Social Sciences &amp; Humanities</a:t>
            </a:r>
            <a:endParaRPr lang="en-US" altLang="en-US" b="1">
              <a:solidFill>
                <a:srgbClr val="254061"/>
              </a:solidFill>
            </a:endParaRPr>
          </a:p>
        </p:txBody>
      </p:sp>
      <p:sp>
        <p:nvSpPr>
          <p:cNvPr id="19462" name="TextBox 28"/>
          <p:cNvSpPr txBox="1">
            <a:spLocks noChangeArrowheads="1"/>
          </p:cNvSpPr>
          <p:nvPr/>
        </p:nvSpPr>
        <p:spPr bwMode="auto">
          <a:xfrm>
            <a:off x="7848600" y="3644900"/>
            <a:ext cx="1295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GB" altLang="en-US" b="1">
                <a:solidFill>
                  <a:srgbClr val="254061"/>
                </a:solidFill>
              </a:rPr>
              <a:t>Life Sciences</a:t>
            </a:r>
            <a:endParaRPr lang="en-US" altLang="en-US" b="1">
              <a:solidFill>
                <a:srgbClr val="254061"/>
              </a:solidFill>
            </a:endParaRPr>
          </a:p>
        </p:txBody>
      </p:sp>
      <p:sp>
        <p:nvSpPr>
          <p:cNvPr id="19463" name="TextBox 29"/>
          <p:cNvSpPr txBox="1">
            <a:spLocks noChangeArrowheads="1"/>
          </p:cNvSpPr>
          <p:nvPr/>
        </p:nvSpPr>
        <p:spPr bwMode="auto">
          <a:xfrm>
            <a:off x="4716463" y="1557338"/>
            <a:ext cx="15113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GB" altLang="en-US" b="1">
                <a:solidFill>
                  <a:srgbClr val="254061"/>
                </a:solidFill>
              </a:rPr>
              <a:t>Physical Sciences &amp; Engineering</a:t>
            </a:r>
            <a:endParaRPr lang="en-US" altLang="en-US" b="1">
              <a:solidFill>
                <a:srgbClr val="254061"/>
              </a:solidFill>
            </a:endParaRPr>
          </a:p>
        </p:txBody>
      </p:sp>
      <p:pic>
        <p:nvPicPr>
          <p:cNvPr id="19465" name="Picture 9"/>
          <p:cNvPicPr>
            <a:picLocks noChangeAspect="1" noChangeArrowheads="1"/>
          </p:cNvPicPr>
          <p:nvPr/>
        </p:nvPicPr>
        <p:blipFill>
          <a:blip r:embed="rId2">
            <a:extLst>
              <a:ext uri="{28A0092B-C50C-407E-A947-70E740481C1C}">
                <a14:useLocalDpi xmlns:a14="http://schemas.microsoft.com/office/drawing/2010/main" val="0"/>
              </a:ext>
            </a:extLst>
          </a:blip>
          <a:srcRect l="20697" t="19640" r="48145" b="67809"/>
          <a:stretch>
            <a:fillRect/>
          </a:stretch>
        </p:blipFill>
        <p:spPr bwMode="auto">
          <a:xfrm>
            <a:off x="107950" y="765175"/>
            <a:ext cx="25923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 y="1484313"/>
            <a:ext cx="1119188"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Picture 32"/>
          <p:cNvPicPr>
            <a:picLocks noChangeAspect="1" noChangeArrowheads="1"/>
          </p:cNvPicPr>
          <p:nvPr/>
        </p:nvPicPr>
        <p:blipFill>
          <a:blip r:embed="rId4">
            <a:extLst>
              <a:ext uri="{28A0092B-C50C-407E-A947-70E740481C1C}">
                <a14:useLocalDpi xmlns:a14="http://schemas.microsoft.com/office/drawing/2010/main" val="0"/>
              </a:ext>
            </a:extLst>
          </a:blip>
          <a:srcRect l="21147" t="20009" r="56018" b="58176"/>
          <a:stretch>
            <a:fillRect/>
          </a:stretch>
        </p:blipFill>
        <p:spPr bwMode="auto">
          <a:xfrm>
            <a:off x="2700338" y="1844675"/>
            <a:ext cx="1595437"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8" name="Picture 1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1275" y="836613"/>
            <a:ext cx="260508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9"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4750" y="836613"/>
            <a:ext cx="1511300"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0" name="Picture 23" descr="Cover image for Vol. 23 Issue 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0788" y="1700213"/>
            <a:ext cx="10541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1"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0825" y="4797425"/>
            <a:ext cx="1008063"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2" name="Picture 27" descr="http://onlinelibrary.wiley.com/store/10.1111/(ISSN)1540-6261/asset/jofi_centre.gif?v=1&amp;s=3be479aa919c797606665cb79e364d5eb71c873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47813" y="5589588"/>
            <a:ext cx="2127250"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 name="Picture 29" descr="Cover image for Vol. 82 Issu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19250" y="3357563"/>
            <a:ext cx="1008063"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 name="Picture 30"/>
          <p:cNvPicPr>
            <a:picLocks noChangeAspect="1" noChangeArrowheads="1"/>
          </p:cNvPicPr>
          <p:nvPr/>
        </p:nvPicPr>
        <p:blipFill>
          <a:blip r:embed="rId11">
            <a:extLst>
              <a:ext uri="{28A0092B-C50C-407E-A947-70E740481C1C}">
                <a14:useLocalDpi xmlns:a14="http://schemas.microsoft.com/office/drawing/2010/main" val="0"/>
              </a:ext>
            </a:extLst>
          </a:blip>
          <a:srcRect l="38695" t="19640" r="24747" b="16673"/>
          <a:stretch>
            <a:fillRect/>
          </a:stretch>
        </p:blipFill>
        <p:spPr bwMode="auto">
          <a:xfrm>
            <a:off x="3276600" y="3789363"/>
            <a:ext cx="11509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75" name="Group 58"/>
          <p:cNvGrpSpPr>
            <a:grpSpLocks/>
          </p:cNvGrpSpPr>
          <p:nvPr/>
        </p:nvGrpSpPr>
        <p:grpSpPr bwMode="auto">
          <a:xfrm>
            <a:off x="4716463" y="3429000"/>
            <a:ext cx="2863092" cy="2852738"/>
            <a:chOff x="4716016" y="4005064"/>
            <a:chExt cx="2863452" cy="2852936"/>
          </a:xfrm>
        </p:grpSpPr>
        <p:pic>
          <p:nvPicPr>
            <p:cNvPr id="19478" name="Picture 4"/>
            <p:cNvPicPr>
              <a:picLocks noChangeAspect="1" noChangeArrowheads="1"/>
            </p:cNvPicPr>
            <p:nvPr/>
          </p:nvPicPr>
          <p:blipFill>
            <a:blip r:embed="rId12">
              <a:extLst>
                <a:ext uri="{28A0092B-C50C-407E-A947-70E740481C1C}">
                  <a14:useLocalDpi xmlns:a14="http://schemas.microsoft.com/office/drawing/2010/main" val="0"/>
                </a:ext>
              </a:extLst>
            </a:blip>
            <a:srcRect l="11475" t="25568" r="61165" b="36313"/>
            <a:stretch>
              <a:fillRect/>
            </a:stretch>
          </p:blipFill>
          <p:spPr bwMode="auto">
            <a:xfrm>
              <a:off x="6372200" y="4005064"/>
              <a:ext cx="1207268" cy="1020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prstDash val="sysDot"/>
                  <a:miter lim="800000"/>
                  <a:headEnd/>
                  <a:tailEnd/>
                </a14:hiddenLine>
              </a:ext>
            </a:extLst>
          </p:spPr>
        </p:pic>
        <p:pic>
          <p:nvPicPr>
            <p:cNvPr id="19480" name="Picture 25" descr="Cover image for Vol. 29 Issue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56176" y="5273824"/>
              <a:ext cx="1224136"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1" name="Picture 2"/>
            <p:cNvPicPr>
              <a:picLocks noChangeAspect="1" noChangeArrowheads="1"/>
            </p:cNvPicPr>
            <p:nvPr/>
          </p:nvPicPr>
          <p:blipFill>
            <a:blip r:embed="rId14">
              <a:extLst>
                <a:ext uri="{28A0092B-C50C-407E-A947-70E740481C1C}">
                  <a14:useLocalDpi xmlns:a14="http://schemas.microsoft.com/office/drawing/2010/main" val="0"/>
                </a:ext>
              </a:extLst>
            </a:blip>
            <a:srcRect l="33054" t="11328" r="31479" b="6250"/>
            <a:stretch>
              <a:fillRect/>
            </a:stretch>
          </p:blipFill>
          <p:spPr bwMode="auto">
            <a:xfrm>
              <a:off x="4716016" y="4509120"/>
              <a:ext cx="1322850"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476"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0825" y="3429000"/>
            <a:ext cx="936625" cy="1262063"/>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9477" name="Title 1"/>
          <p:cNvSpPr txBox="1">
            <a:spLocks/>
          </p:cNvSpPr>
          <p:nvPr/>
        </p:nvSpPr>
        <p:spPr bwMode="auto">
          <a:xfrm>
            <a:off x="250825" y="115888"/>
            <a:ext cx="55086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3600" b="1">
                <a:latin typeface="Liberation Sans" pitchFamily="34" charset="0"/>
              </a:rPr>
              <a:t>Our Portfolio</a:t>
            </a:r>
            <a:endParaRPr lang="en-US" altLang="en-US" sz="3600" b="1">
              <a:latin typeface="Liberation Sans" pitchFamily="34" charset="0"/>
            </a:endParaRPr>
          </a:p>
        </p:txBody>
      </p:sp>
      <p:pic>
        <p:nvPicPr>
          <p:cNvPr id="1026" name="Picture 2" descr="C:\Users\mecarter\Pictures\headandneck.gif"/>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47813" y="1671206"/>
            <a:ext cx="962025" cy="12477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mecarter\Pictures\Encyclopedia od life sciences.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718570" y="4343400"/>
            <a:ext cx="12700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7502896"/>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WileyMulti-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70</TotalTime>
  <Words>2347</Words>
  <Application>Microsoft Office PowerPoint</Application>
  <PresentationFormat>On-screen Show (4:3)</PresentationFormat>
  <Paragraphs>417</Paragraphs>
  <Slides>35</Slides>
  <Notes>28</Notes>
  <HiddenSlides>1</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WileyMulti-7</vt:lpstr>
      <vt:lpstr>Serving the Research Community</vt:lpstr>
      <vt:lpstr>Agenda</vt:lpstr>
      <vt:lpstr>PowerPoint Presentation</vt:lpstr>
      <vt:lpstr>Leaders in Quality</vt:lpstr>
      <vt:lpstr>Serving the Research Community</vt:lpstr>
      <vt:lpstr>The World’s Largest Society Publisher</vt:lpstr>
      <vt:lpstr>PowerPoint Presentation</vt:lpstr>
      <vt:lpstr>PowerPoint Presentation</vt:lpstr>
      <vt:lpstr>PowerPoint Presentation</vt:lpstr>
      <vt:lpstr>The home for Wiley content</vt:lpstr>
      <vt:lpstr>Green and Gold (Wiley) </vt:lpstr>
      <vt:lpstr>Digital  Output </vt:lpstr>
      <vt:lpstr>Wiley journals  with Impact Factor</vt:lpstr>
      <vt:lpstr>#1 Journal in the whole of JCR</vt:lpstr>
      <vt:lpstr>Wiley in Czech Republic</vt:lpstr>
      <vt:lpstr>No. of articles published – All Publishers</vt:lpstr>
      <vt:lpstr>2013 Research Output – Top 20 Subjects</vt:lpstr>
      <vt:lpstr>Top 25 Publishers 2013</vt:lpstr>
      <vt:lpstr>Wiley Market Shares - 2013 Articles vs 2013 Citations (20 Largest Categories)</vt:lpstr>
      <vt:lpstr>Growth by Institute</vt:lpstr>
      <vt:lpstr>Journal Innovations from Wiley</vt:lpstr>
      <vt:lpstr>Key Journal Innovations</vt:lpstr>
      <vt:lpstr>What is Anywhere Article?</vt:lpstr>
      <vt:lpstr>The Anywhere Article in action</vt:lpstr>
      <vt:lpstr>We have also enhanced the PDF experience… </vt:lpstr>
      <vt:lpstr>PowerPoint Presentation</vt:lpstr>
      <vt:lpstr>220 Wiley Journals are now available  on the Apple Newsstand</vt:lpstr>
      <vt:lpstr>Wiley Editing Services</vt:lpstr>
      <vt:lpstr>PowerPoint Presentation</vt:lpstr>
      <vt:lpstr>English Language Editing</vt:lpstr>
      <vt:lpstr>Translation Services</vt:lpstr>
      <vt:lpstr>Manuscript Formatting</vt:lpstr>
      <vt:lpstr>Figure Preparation</vt:lpstr>
      <vt:lpstr>PowerPoint Presentation</vt:lpstr>
      <vt:lpstr>PowerPoint Presentation</vt:lpstr>
    </vt:vector>
  </TitlesOfParts>
  <Company>John Wiley and Sons,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Serving the Research Community</dc:title>
  <dc:creator>Carter, Megan - Oxford</dc:creator>
  <cp:lastModifiedBy>Dyson, Marta - Oxford</cp:lastModifiedBy>
  <cp:revision>9</cp:revision>
  <dcterms:created xsi:type="dcterms:W3CDTF">2015-09-23T15:00:49Z</dcterms:created>
  <dcterms:modified xsi:type="dcterms:W3CDTF">2015-10-01T14:41:28Z</dcterms:modified>
</cp:coreProperties>
</file>