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36004500" cy="25455563"/>
  <p:notesSz cx="6797675" cy="9928225"/>
  <p:defaultTextStyle>
    <a:defPPr>
      <a:defRPr lang="cs-CZ"/>
    </a:defPPr>
    <a:lvl1pPr marL="0" algn="l" defTabSz="3511936" rtl="0" eaLnBrk="1" latinLnBrk="0" hangingPunct="1">
      <a:defRPr sz="6900" kern="1200">
        <a:solidFill>
          <a:schemeClr val="tx1"/>
        </a:solidFill>
        <a:latin typeface="+mn-lt"/>
        <a:ea typeface="+mn-ea"/>
        <a:cs typeface="+mn-cs"/>
      </a:defRPr>
    </a:lvl1pPr>
    <a:lvl2pPr marL="1755968" algn="l" defTabSz="3511936" rtl="0" eaLnBrk="1" latinLnBrk="0" hangingPunct="1">
      <a:defRPr sz="6900" kern="1200">
        <a:solidFill>
          <a:schemeClr val="tx1"/>
        </a:solidFill>
        <a:latin typeface="+mn-lt"/>
        <a:ea typeface="+mn-ea"/>
        <a:cs typeface="+mn-cs"/>
      </a:defRPr>
    </a:lvl2pPr>
    <a:lvl3pPr marL="3511936" algn="l" defTabSz="3511936" rtl="0" eaLnBrk="1" latinLnBrk="0" hangingPunct="1">
      <a:defRPr sz="6900" kern="1200">
        <a:solidFill>
          <a:schemeClr val="tx1"/>
        </a:solidFill>
        <a:latin typeface="+mn-lt"/>
        <a:ea typeface="+mn-ea"/>
        <a:cs typeface="+mn-cs"/>
      </a:defRPr>
    </a:lvl3pPr>
    <a:lvl4pPr marL="5267904" algn="l" defTabSz="3511936" rtl="0" eaLnBrk="1" latinLnBrk="0" hangingPunct="1">
      <a:defRPr sz="6900" kern="1200">
        <a:solidFill>
          <a:schemeClr val="tx1"/>
        </a:solidFill>
        <a:latin typeface="+mn-lt"/>
        <a:ea typeface="+mn-ea"/>
        <a:cs typeface="+mn-cs"/>
      </a:defRPr>
    </a:lvl4pPr>
    <a:lvl5pPr marL="7023872" algn="l" defTabSz="3511936" rtl="0" eaLnBrk="1" latinLnBrk="0" hangingPunct="1">
      <a:defRPr sz="6900" kern="1200">
        <a:solidFill>
          <a:schemeClr val="tx1"/>
        </a:solidFill>
        <a:latin typeface="+mn-lt"/>
        <a:ea typeface="+mn-ea"/>
        <a:cs typeface="+mn-cs"/>
      </a:defRPr>
    </a:lvl5pPr>
    <a:lvl6pPr marL="8779840" algn="l" defTabSz="3511936" rtl="0" eaLnBrk="1" latinLnBrk="0" hangingPunct="1">
      <a:defRPr sz="6900" kern="1200">
        <a:solidFill>
          <a:schemeClr val="tx1"/>
        </a:solidFill>
        <a:latin typeface="+mn-lt"/>
        <a:ea typeface="+mn-ea"/>
        <a:cs typeface="+mn-cs"/>
      </a:defRPr>
    </a:lvl6pPr>
    <a:lvl7pPr marL="10535808" algn="l" defTabSz="3511936" rtl="0" eaLnBrk="1" latinLnBrk="0" hangingPunct="1">
      <a:defRPr sz="6900" kern="1200">
        <a:solidFill>
          <a:schemeClr val="tx1"/>
        </a:solidFill>
        <a:latin typeface="+mn-lt"/>
        <a:ea typeface="+mn-ea"/>
        <a:cs typeface="+mn-cs"/>
      </a:defRPr>
    </a:lvl7pPr>
    <a:lvl8pPr marL="12291776" algn="l" defTabSz="3511936" rtl="0" eaLnBrk="1" latinLnBrk="0" hangingPunct="1">
      <a:defRPr sz="6900" kern="1200">
        <a:solidFill>
          <a:schemeClr val="tx1"/>
        </a:solidFill>
        <a:latin typeface="+mn-lt"/>
        <a:ea typeface="+mn-ea"/>
        <a:cs typeface="+mn-cs"/>
      </a:defRPr>
    </a:lvl8pPr>
    <a:lvl9pPr marL="14047744" algn="l" defTabSz="3511936"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22" autoAdjust="0"/>
  </p:normalViewPr>
  <p:slideViewPr>
    <p:cSldViewPr>
      <p:cViewPr>
        <p:scale>
          <a:sx n="30" d="100"/>
          <a:sy n="30" d="100"/>
        </p:scale>
        <p:origin x="570" y="-72"/>
      </p:cViewPr>
      <p:guideLst>
        <p:guide orient="horz" pos="8018"/>
        <p:guide pos="113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2700338" y="7907725"/>
            <a:ext cx="30603825" cy="5456447"/>
          </a:xfrm>
        </p:spPr>
        <p:txBody>
          <a:bodyPr/>
          <a:lstStyle/>
          <a:p>
            <a:r>
              <a:rPr lang="cs-CZ" smtClean="0"/>
              <a:t>Kliknutím lze upravit styl.</a:t>
            </a:r>
            <a:endParaRPr lang="cs-CZ"/>
          </a:p>
        </p:txBody>
      </p:sp>
      <p:sp>
        <p:nvSpPr>
          <p:cNvPr id="3" name="Podnadpis 2"/>
          <p:cNvSpPr>
            <a:spLocks noGrp="1"/>
          </p:cNvSpPr>
          <p:nvPr>
            <p:ph type="subTitle" idx="1"/>
          </p:nvPr>
        </p:nvSpPr>
        <p:spPr>
          <a:xfrm>
            <a:off x="5400675" y="14424819"/>
            <a:ext cx="25203150" cy="6505311"/>
          </a:xfrm>
        </p:spPr>
        <p:txBody>
          <a:bodyPr/>
          <a:lstStyle>
            <a:lvl1pPr marL="0" indent="0" algn="ctr">
              <a:buNone/>
              <a:defRPr>
                <a:solidFill>
                  <a:schemeClr val="tx1">
                    <a:tint val="75000"/>
                  </a:schemeClr>
                </a:solidFill>
              </a:defRPr>
            </a:lvl1pPr>
            <a:lvl2pPr marL="1755968" indent="0" algn="ctr">
              <a:buNone/>
              <a:defRPr>
                <a:solidFill>
                  <a:schemeClr val="tx1">
                    <a:tint val="75000"/>
                  </a:schemeClr>
                </a:solidFill>
              </a:defRPr>
            </a:lvl2pPr>
            <a:lvl3pPr marL="3511936" indent="0" algn="ctr">
              <a:buNone/>
              <a:defRPr>
                <a:solidFill>
                  <a:schemeClr val="tx1">
                    <a:tint val="75000"/>
                  </a:schemeClr>
                </a:solidFill>
              </a:defRPr>
            </a:lvl3pPr>
            <a:lvl4pPr marL="5267904" indent="0" algn="ctr">
              <a:buNone/>
              <a:defRPr>
                <a:solidFill>
                  <a:schemeClr val="tx1">
                    <a:tint val="75000"/>
                  </a:schemeClr>
                </a:solidFill>
              </a:defRPr>
            </a:lvl4pPr>
            <a:lvl5pPr marL="7023872" indent="0" algn="ctr">
              <a:buNone/>
              <a:defRPr>
                <a:solidFill>
                  <a:schemeClr val="tx1">
                    <a:tint val="75000"/>
                  </a:schemeClr>
                </a:solidFill>
              </a:defRPr>
            </a:lvl5pPr>
            <a:lvl6pPr marL="8779840" indent="0" algn="ctr">
              <a:buNone/>
              <a:defRPr>
                <a:solidFill>
                  <a:schemeClr val="tx1">
                    <a:tint val="75000"/>
                  </a:schemeClr>
                </a:solidFill>
              </a:defRPr>
            </a:lvl6pPr>
            <a:lvl7pPr marL="10535808" indent="0" algn="ctr">
              <a:buNone/>
              <a:defRPr>
                <a:solidFill>
                  <a:schemeClr val="tx1">
                    <a:tint val="75000"/>
                  </a:schemeClr>
                </a:solidFill>
              </a:defRPr>
            </a:lvl7pPr>
            <a:lvl8pPr marL="12291776" indent="0" algn="ctr">
              <a:buNone/>
              <a:defRPr>
                <a:solidFill>
                  <a:schemeClr val="tx1">
                    <a:tint val="75000"/>
                  </a:schemeClr>
                </a:solidFill>
              </a:defRPr>
            </a:lvl8pPr>
            <a:lvl9pPr marL="14047744"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439580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1661482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26103262" y="1019405"/>
            <a:ext cx="8101013" cy="21719723"/>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1800225" y="1019405"/>
            <a:ext cx="23702963" cy="21719723"/>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4534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223859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2844107" y="16357558"/>
            <a:ext cx="30603825" cy="5055758"/>
          </a:xfrm>
        </p:spPr>
        <p:txBody>
          <a:bodyPr anchor="t"/>
          <a:lstStyle>
            <a:lvl1pPr algn="l">
              <a:defRPr sz="15400" b="1" cap="all"/>
            </a:lvl1pPr>
          </a:lstStyle>
          <a:p>
            <a:r>
              <a:rPr lang="cs-CZ" smtClean="0"/>
              <a:t>Kliknutím lze upravit styl.</a:t>
            </a:r>
            <a:endParaRPr lang="cs-CZ"/>
          </a:p>
        </p:txBody>
      </p:sp>
      <p:sp>
        <p:nvSpPr>
          <p:cNvPr id="3" name="Zástupný symbol pro text 2"/>
          <p:cNvSpPr>
            <a:spLocks noGrp="1"/>
          </p:cNvSpPr>
          <p:nvPr>
            <p:ph type="body" idx="1"/>
          </p:nvPr>
        </p:nvSpPr>
        <p:spPr>
          <a:xfrm>
            <a:off x="2844107" y="10789155"/>
            <a:ext cx="30603825" cy="5568403"/>
          </a:xfrm>
        </p:spPr>
        <p:txBody>
          <a:bodyPr anchor="b"/>
          <a:lstStyle>
            <a:lvl1pPr marL="0" indent="0">
              <a:buNone/>
              <a:defRPr sz="7700">
                <a:solidFill>
                  <a:schemeClr val="tx1">
                    <a:tint val="75000"/>
                  </a:schemeClr>
                </a:solidFill>
              </a:defRPr>
            </a:lvl1pPr>
            <a:lvl2pPr marL="1755968" indent="0">
              <a:buNone/>
              <a:defRPr sz="6900">
                <a:solidFill>
                  <a:schemeClr val="tx1">
                    <a:tint val="75000"/>
                  </a:schemeClr>
                </a:solidFill>
              </a:defRPr>
            </a:lvl2pPr>
            <a:lvl3pPr marL="3511936" indent="0">
              <a:buNone/>
              <a:defRPr sz="6100">
                <a:solidFill>
                  <a:schemeClr val="tx1">
                    <a:tint val="75000"/>
                  </a:schemeClr>
                </a:solidFill>
              </a:defRPr>
            </a:lvl3pPr>
            <a:lvl4pPr marL="5267904" indent="0">
              <a:buNone/>
              <a:defRPr sz="5400">
                <a:solidFill>
                  <a:schemeClr val="tx1">
                    <a:tint val="75000"/>
                  </a:schemeClr>
                </a:solidFill>
              </a:defRPr>
            </a:lvl4pPr>
            <a:lvl5pPr marL="7023872" indent="0">
              <a:buNone/>
              <a:defRPr sz="5400">
                <a:solidFill>
                  <a:schemeClr val="tx1">
                    <a:tint val="75000"/>
                  </a:schemeClr>
                </a:solidFill>
              </a:defRPr>
            </a:lvl5pPr>
            <a:lvl6pPr marL="8779840" indent="0">
              <a:buNone/>
              <a:defRPr sz="5400">
                <a:solidFill>
                  <a:schemeClr val="tx1">
                    <a:tint val="75000"/>
                  </a:schemeClr>
                </a:solidFill>
              </a:defRPr>
            </a:lvl6pPr>
            <a:lvl7pPr marL="10535808" indent="0">
              <a:buNone/>
              <a:defRPr sz="5400">
                <a:solidFill>
                  <a:schemeClr val="tx1">
                    <a:tint val="75000"/>
                  </a:schemeClr>
                </a:solidFill>
              </a:defRPr>
            </a:lvl7pPr>
            <a:lvl8pPr marL="12291776" indent="0">
              <a:buNone/>
              <a:defRPr sz="5400">
                <a:solidFill>
                  <a:schemeClr val="tx1">
                    <a:tint val="75000"/>
                  </a:schemeClr>
                </a:solidFill>
              </a:defRPr>
            </a:lvl8pPr>
            <a:lvl9pPr marL="14047744" indent="0">
              <a:buNone/>
              <a:defRPr sz="5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13547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1800225" y="5939633"/>
            <a:ext cx="15901988" cy="16799495"/>
          </a:xfrm>
        </p:spPr>
        <p:txBody>
          <a:bodyPr/>
          <a:lstStyle>
            <a:lvl1pPr>
              <a:defRPr sz="108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18302287" y="5939633"/>
            <a:ext cx="15901988" cy="16799495"/>
          </a:xfrm>
        </p:spPr>
        <p:txBody>
          <a:bodyPr/>
          <a:lstStyle>
            <a:lvl1pPr>
              <a:defRPr sz="10800"/>
            </a:lvl1pPr>
            <a:lvl2pPr>
              <a:defRPr sz="9200"/>
            </a:lvl2pPr>
            <a:lvl3pPr>
              <a:defRPr sz="7700"/>
            </a:lvl3pPr>
            <a:lvl4pPr>
              <a:defRPr sz="6900"/>
            </a:lvl4pPr>
            <a:lvl5pPr>
              <a:defRPr sz="6900"/>
            </a:lvl5pPr>
            <a:lvl6pPr>
              <a:defRPr sz="6900"/>
            </a:lvl6pPr>
            <a:lvl7pPr>
              <a:defRPr sz="6900"/>
            </a:lvl7pPr>
            <a:lvl8pPr>
              <a:defRPr sz="6900"/>
            </a:lvl8pPr>
            <a:lvl9pPr>
              <a:defRPr sz="69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E348899-F77C-4148-824E-11989277303F}" type="datetimeFigureOut">
              <a:rPr lang="cs-CZ" smtClean="0"/>
              <a:t>12.9.2012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2392772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1800225" y="5698041"/>
            <a:ext cx="15908240" cy="2374672"/>
          </a:xfrm>
        </p:spPr>
        <p:txBody>
          <a:bodyPr anchor="b"/>
          <a:lstStyle>
            <a:lvl1pPr marL="0" indent="0">
              <a:buNone/>
              <a:defRPr sz="9200" b="1"/>
            </a:lvl1pPr>
            <a:lvl2pPr marL="1755968" indent="0">
              <a:buNone/>
              <a:defRPr sz="7700" b="1"/>
            </a:lvl2pPr>
            <a:lvl3pPr marL="3511936" indent="0">
              <a:buNone/>
              <a:defRPr sz="6900" b="1"/>
            </a:lvl3pPr>
            <a:lvl4pPr marL="5267904" indent="0">
              <a:buNone/>
              <a:defRPr sz="6100" b="1"/>
            </a:lvl4pPr>
            <a:lvl5pPr marL="7023872" indent="0">
              <a:buNone/>
              <a:defRPr sz="6100" b="1"/>
            </a:lvl5pPr>
            <a:lvl6pPr marL="8779840" indent="0">
              <a:buNone/>
              <a:defRPr sz="6100" b="1"/>
            </a:lvl6pPr>
            <a:lvl7pPr marL="10535808" indent="0">
              <a:buNone/>
              <a:defRPr sz="6100" b="1"/>
            </a:lvl7pPr>
            <a:lvl8pPr marL="12291776" indent="0">
              <a:buNone/>
              <a:defRPr sz="6100" b="1"/>
            </a:lvl8pPr>
            <a:lvl9pPr marL="14047744" indent="0">
              <a:buNone/>
              <a:defRPr sz="6100" b="1"/>
            </a:lvl9pPr>
          </a:lstStyle>
          <a:p>
            <a:pPr lvl="0"/>
            <a:r>
              <a:rPr lang="cs-CZ" smtClean="0"/>
              <a:t>Kliknutím lze upravit styly předlohy textu.</a:t>
            </a:r>
          </a:p>
        </p:txBody>
      </p:sp>
      <p:sp>
        <p:nvSpPr>
          <p:cNvPr id="4" name="Zástupný symbol pro obsah 3"/>
          <p:cNvSpPr>
            <a:spLocks noGrp="1"/>
          </p:cNvSpPr>
          <p:nvPr>
            <p:ph sz="half" idx="2"/>
          </p:nvPr>
        </p:nvSpPr>
        <p:spPr>
          <a:xfrm>
            <a:off x="1800225" y="8072713"/>
            <a:ext cx="15908240" cy="14666413"/>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18289788" y="5698041"/>
            <a:ext cx="15914489" cy="2374672"/>
          </a:xfrm>
        </p:spPr>
        <p:txBody>
          <a:bodyPr anchor="b"/>
          <a:lstStyle>
            <a:lvl1pPr marL="0" indent="0">
              <a:buNone/>
              <a:defRPr sz="9200" b="1"/>
            </a:lvl1pPr>
            <a:lvl2pPr marL="1755968" indent="0">
              <a:buNone/>
              <a:defRPr sz="7700" b="1"/>
            </a:lvl2pPr>
            <a:lvl3pPr marL="3511936" indent="0">
              <a:buNone/>
              <a:defRPr sz="6900" b="1"/>
            </a:lvl3pPr>
            <a:lvl4pPr marL="5267904" indent="0">
              <a:buNone/>
              <a:defRPr sz="6100" b="1"/>
            </a:lvl4pPr>
            <a:lvl5pPr marL="7023872" indent="0">
              <a:buNone/>
              <a:defRPr sz="6100" b="1"/>
            </a:lvl5pPr>
            <a:lvl6pPr marL="8779840" indent="0">
              <a:buNone/>
              <a:defRPr sz="6100" b="1"/>
            </a:lvl6pPr>
            <a:lvl7pPr marL="10535808" indent="0">
              <a:buNone/>
              <a:defRPr sz="6100" b="1"/>
            </a:lvl7pPr>
            <a:lvl8pPr marL="12291776" indent="0">
              <a:buNone/>
              <a:defRPr sz="6100" b="1"/>
            </a:lvl8pPr>
            <a:lvl9pPr marL="14047744" indent="0">
              <a:buNone/>
              <a:defRPr sz="61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18289788" y="8072713"/>
            <a:ext cx="15914489" cy="14666413"/>
          </a:xfrm>
        </p:spPr>
        <p:txBody>
          <a:bodyPr/>
          <a:lstStyle>
            <a:lvl1pPr>
              <a:defRPr sz="9200"/>
            </a:lvl1pPr>
            <a:lvl2pPr>
              <a:defRPr sz="7700"/>
            </a:lvl2pPr>
            <a:lvl3pPr>
              <a:defRPr sz="6900"/>
            </a:lvl3pPr>
            <a:lvl4pPr>
              <a:defRPr sz="6100"/>
            </a:lvl4pPr>
            <a:lvl5pPr>
              <a:defRPr sz="6100"/>
            </a:lvl5pPr>
            <a:lvl6pPr>
              <a:defRPr sz="6100"/>
            </a:lvl6pPr>
            <a:lvl7pPr>
              <a:defRPr sz="6100"/>
            </a:lvl7pPr>
            <a:lvl8pPr>
              <a:defRPr sz="6100"/>
            </a:lvl8pPr>
            <a:lvl9pPr>
              <a:defRPr sz="61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E348899-F77C-4148-824E-11989277303F}" type="datetimeFigureOut">
              <a:rPr lang="cs-CZ" smtClean="0"/>
              <a:t>12.9.2012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1017607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E348899-F77C-4148-824E-11989277303F}" type="datetimeFigureOut">
              <a:rPr lang="cs-CZ" smtClean="0"/>
              <a:t>12.9.2012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1943384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E348899-F77C-4148-824E-11989277303F}" type="datetimeFigureOut">
              <a:rPr lang="cs-CZ" smtClean="0"/>
              <a:t>12.9.2012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350760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00227" y="1013508"/>
            <a:ext cx="11845232" cy="4313304"/>
          </a:xfrm>
        </p:spPr>
        <p:txBody>
          <a:bodyPr anchor="b"/>
          <a:lstStyle>
            <a:lvl1pPr algn="l">
              <a:defRPr sz="7700" b="1"/>
            </a:lvl1pPr>
          </a:lstStyle>
          <a:p>
            <a:r>
              <a:rPr lang="cs-CZ" smtClean="0"/>
              <a:t>Kliknutím lze upravit styl.</a:t>
            </a:r>
            <a:endParaRPr lang="cs-CZ"/>
          </a:p>
        </p:txBody>
      </p:sp>
      <p:sp>
        <p:nvSpPr>
          <p:cNvPr id="3" name="Zástupný symbol pro obsah 2"/>
          <p:cNvSpPr>
            <a:spLocks noGrp="1"/>
          </p:cNvSpPr>
          <p:nvPr>
            <p:ph idx="1"/>
          </p:nvPr>
        </p:nvSpPr>
        <p:spPr>
          <a:xfrm>
            <a:off x="14076759" y="1013510"/>
            <a:ext cx="20127516" cy="21725618"/>
          </a:xfrm>
        </p:spPr>
        <p:txBody>
          <a:bodyPr/>
          <a:lstStyle>
            <a:lvl1pPr>
              <a:defRPr sz="12300"/>
            </a:lvl1pPr>
            <a:lvl2pPr>
              <a:defRPr sz="10800"/>
            </a:lvl2pPr>
            <a:lvl3pPr>
              <a:defRPr sz="9200"/>
            </a:lvl3pPr>
            <a:lvl4pPr>
              <a:defRPr sz="7700"/>
            </a:lvl4pPr>
            <a:lvl5pPr>
              <a:defRPr sz="7700"/>
            </a:lvl5pPr>
            <a:lvl6pPr>
              <a:defRPr sz="7700"/>
            </a:lvl6pPr>
            <a:lvl7pPr>
              <a:defRPr sz="7700"/>
            </a:lvl7pPr>
            <a:lvl8pPr>
              <a:defRPr sz="7700"/>
            </a:lvl8pPr>
            <a:lvl9pPr>
              <a:defRPr sz="77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1800227" y="5326814"/>
            <a:ext cx="11845232" cy="17412314"/>
          </a:xfrm>
        </p:spPr>
        <p:txBody>
          <a:bodyPr/>
          <a:lstStyle>
            <a:lvl1pPr marL="0" indent="0">
              <a:buNone/>
              <a:defRPr sz="5400"/>
            </a:lvl1pPr>
            <a:lvl2pPr marL="1755968" indent="0">
              <a:buNone/>
              <a:defRPr sz="4600"/>
            </a:lvl2pPr>
            <a:lvl3pPr marL="3511936" indent="0">
              <a:buNone/>
              <a:defRPr sz="3800"/>
            </a:lvl3pPr>
            <a:lvl4pPr marL="5267904" indent="0">
              <a:buNone/>
              <a:defRPr sz="3500"/>
            </a:lvl4pPr>
            <a:lvl5pPr marL="7023872" indent="0">
              <a:buNone/>
              <a:defRPr sz="3500"/>
            </a:lvl5pPr>
            <a:lvl6pPr marL="8779840" indent="0">
              <a:buNone/>
              <a:defRPr sz="3500"/>
            </a:lvl6pPr>
            <a:lvl7pPr marL="10535808" indent="0">
              <a:buNone/>
              <a:defRPr sz="3500"/>
            </a:lvl7pPr>
            <a:lvl8pPr marL="12291776" indent="0">
              <a:buNone/>
              <a:defRPr sz="3500"/>
            </a:lvl8pPr>
            <a:lvl9pPr marL="14047744" indent="0">
              <a:buNone/>
              <a:defRPr sz="35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E348899-F77C-4148-824E-11989277303F}" type="datetimeFigureOut">
              <a:rPr lang="cs-CZ" smtClean="0"/>
              <a:t>12.9.2012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383722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057134" y="17818894"/>
            <a:ext cx="21602700" cy="2103621"/>
          </a:xfrm>
        </p:spPr>
        <p:txBody>
          <a:bodyPr anchor="b"/>
          <a:lstStyle>
            <a:lvl1pPr algn="l">
              <a:defRPr sz="7700" b="1"/>
            </a:lvl1pPr>
          </a:lstStyle>
          <a:p>
            <a:r>
              <a:rPr lang="cs-CZ" smtClean="0"/>
              <a:t>Kliknutím lze upravit styl.</a:t>
            </a:r>
            <a:endParaRPr lang="cs-CZ"/>
          </a:p>
        </p:txBody>
      </p:sp>
      <p:sp>
        <p:nvSpPr>
          <p:cNvPr id="3" name="Zástupný symbol pro obrázek 2"/>
          <p:cNvSpPr>
            <a:spLocks noGrp="1"/>
          </p:cNvSpPr>
          <p:nvPr>
            <p:ph type="pic" idx="1"/>
          </p:nvPr>
        </p:nvSpPr>
        <p:spPr>
          <a:xfrm>
            <a:off x="7057134" y="2274502"/>
            <a:ext cx="21602700" cy="15273338"/>
          </a:xfrm>
        </p:spPr>
        <p:txBody>
          <a:bodyPr/>
          <a:lstStyle>
            <a:lvl1pPr marL="0" indent="0">
              <a:buNone/>
              <a:defRPr sz="12300"/>
            </a:lvl1pPr>
            <a:lvl2pPr marL="1755968" indent="0">
              <a:buNone/>
              <a:defRPr sz="10800"/>
            </a:lvl2pPr>
            <a:lvl3pPr marL="3511936" indent="0">
              <a:buNone/>
              <a:defRPr sz="9200"/>
            </a:lvl3pPr>
            <a:lvl4pPr marL="5267904" indent="0">
              <a:buNone/>
              <a:defRPr sz="7700"/>
            </a:lvl4pPr>
            <a:lvl5pPr marL="7023872" indent="0">
              <a:buNone/>
              <a:defRPr sz="7700"/>
            </a:lvl5pPr>
            <a:lvl6pPr marL="8779840" indent="0">
              <a:buNone/>
              <a:defRPr sz="7700"/>
            </a:lvl6pPr>
            <a:lvl7pPr marL="10535808" indent="0">
              <a:buNone/>
              <a:defRPr sz="7700"/>
            </a:lvl7pPr>
            <a:lvl8pPr marL="12291776" indent="0">
              <a:buNone/>
              <a:defRPr sz="7700"/>
            </a:lvl8pPr>
            <a:lvl9pPr marL="14047744" indent="0">
              <a:buNone/>
              <a:defRPr sz="7700"/>
            </a:lvl9pPr>
          </a:lstStyle>
          <a:p>
            <a:endParaRPr lang="cs-CZ"/>
          </a:p>
        </p:txBody>
      </p:sp>
      <p:sp>
        <p:nvSpPr>
          <p:cNvPr id="4" name="Zástupný symbol pro text 3"/>
          <p:cNvSpPr>
            <a:spLocks noGrp="1"/>
          </p:cNvSpPr>
          <p:nvPr>
            <p:ph type="body" sz="half" idx="2"/>
          </p:nvPr>
        </p:nvSpPr>
        <p:spPr>
          <a:xfrm>
            <a:off x="7057134" y="19922516"/>
            <a:ext cx="21602700" cy="2987491"/>
          </a:xfrm>
        </p:spPr>
        <p:txBody>
          <a:bodyPr/>
          <a:lstStyle>
            <a:lvl1pPr marL="0" indent="0">
              <a:buNone/>
              <a:defRPr sz="5400"/>
            </a:lvl1pPr>
            <a:lvl2pPr marL="1755968" indent="0">
              <a:buNone/>
              <a:defRPr sz="4600"/>
            </a:lvl2pPr>
            <a:lvl3pPr marL="3511936" indent="0">
              <a:buNone/>
              <a:defRPr sz="3800"/>
            </a:lvl3pPr>
            <a:lvl4pPr marL="5267904" indent="0">
              <a:buNone/>
              <a:defRPr sz="3500"/>
            </a:lvl4pPr>
            <a:lvl5pPr marL="7023872" indent="0">
              <a:buNone/>
              <a:defRPr sz="3500"/>
            </a:lvl5pPr>
            <a:lvl6pPr marL="8779840" indent="0">
              <a:buNone/>
              <a:defRPr sz="3500"/>
            </a:lvl6pPr>
            <a:lvl7pPr marL="10535808" indent="0">
              <a:buNone/>
              <a:defRPr sz="3500"/>
            </a:lvl7pPr>
            <a:lvl8pPr marL="12291776" indent="0">
              <a:buNone/>
              <a:defRPr sz="3500"/>
            </a:lvl8pPr>
            <a:lvl9pPr marL="14047744" indent="0">
              <a:buNone/>
              <a:defRPr sz="35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E348899-F77C-4148-824E-11989277303F}" type="datetimeFigureOut">
              <a:rPr lang="cs-CZ" smtClean="0"/>
              <a:t>12.9.2012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905D612-9CCE-476B-AABA-1F3A6C238D31}" type="slidenum">
              <a:rPr lang="cs-CZ" smtClean="0"/>
              <a:t>‹#›</a:t>
            </a:fld>
            <a:endParaRPr lang="cs-CZ"/>
          </a:p>
        </p:txBody>
      </p:sp>
    </p:spTree>
    <p:extLst>
      <p:ext uri="{BB962C8B-B14F-4D97-AF65-F5344CB8AC3E}">
        <p14:creationId xmlns:p14="http://schemas.microsoft.com/office/powerpoint/2010/main" val="3278580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1800225" y="1019403"/>
            <a:ext cx="32404050" cy="4242594"/>
          </a:xfrm>
          <a:prstGeom prst="rect">
            <a:avLst/>
          </a:prstGeom>
        </p:spPr>
        <p:txBody>
          <a:bodyPr vert="horz" lIns="351194" tIns="175597" rIns="351194" bIns="175597"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1800225" y="5939633"/>
            <a:ext cx="32404050" cy="16799495"/>
          </a:xfrm>
          <a:prstGeom prst="rect">
            <a:avLst/>
          </a:prstGeom>
        </p:spPr>
        <p:txBody>
          <a:bodyPr vert="horz" lIns="351194" tIns="175597" rIns="351194" bIns="175597"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1800225" y="23593538"/>
            <a:ext cx="8401050" cy="1355273"/>
          </a:xfrm>
          <a:prstGeom prst="rect">
            <a:avLst/>
          </a:prstGeom>
        </p:spPr>
        <p:txBody>
          <a:bodyPr vert="horz" lIns="351194" tIns="175597" rIns="351194" bIns="175597" rtlCol="0" anchor="ctr"/>
          <a:lstStyle>
            <a:lvl1pPr algn="l">
              <a:defRPr sz="4600">
                <a:solidFill>
                  <a:schemeClr val="tx1">
                    <a:tint val="75000"/>
                  </a:schemeClr>
                </a:solidFill>
              </a:defRPr>
            </a:lvl1pPr>
          </a:lstStyle>
          <a:p>
            <a:fld id="{2E348899-F77C-4148-824E-11989277303F}" type="datetimeFigureOut">
              <a:rPr lang="cs-CZ" smtClean="0"/>
              <a:t>12.9.2012</a:t>
            </a:fld>
            <a:endParaRPr lang="cs-CZ"/>
          </a:p>
        </p:txBody>
      </p:sp>
      <p:sp>
        <p:nvSpPr>
          <p:cNvPr id="5" name="Zástupný symbol pro zápatí 4"/>
          <p:cNvSpPr>
            <a:spLocks noGrp="1"/>
          </p:cNvSpPr>
          <p:nvPr>
            <p:ph type="ftr" sz="quarter" idx="3"/>
          </p:nvPr>
        </p:nvSpPr>
        <p:spPr>
          <a:xfrm>
            <a:off x="12301538" y="23593538"/>
            <a:ext cx="11401425" cy="1355273"/>
          </a:xfrm>
          <a:prstGeom prst="rect">
            <a:avLst/>
          </a:prstGeom>
        </p:spPr>
        <p:txBody>
          <a:bodyPr vert="horz" lIns="351194" tIns="175597" rIns="351194" bIns="175597" rtlCol="0" anchor="ctr"/>
          <a:lstStyle>
            <a:lvl1pPr algn="ctr">
              <a:defRPr sz="46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25803225" y="23593538"/>
            <a:ext cx="8401050" cy="1355273"/>
          </a:xfrm>
          <a:prstGeom prst="rect">
            <a:avLst/>
          </a:prstGeom>
        </p:spPr>
        <p:txBody>
          <a:bodyPr vert="horz" lIns="351194" tIns="175597" rIns="351194" bIns="175597" rtlCol="0" anchor="ctr"/>
          <a:lstStyle>
            <a:lvl1pPr algn="r">
              <a:defRPr sz="4600">
                <a:solidFill>
                  <a:schemeClr val="tx1">
                    <a:tint val="75000"/>
                  </a:schemeClr>
                </a:solidFill>
              </a:defRPr>
            </a:lvl1pPr>
          </a:lstStyle>
          <a:p>
            <a:fld id="{8905D612-9CCE-476B-AABA-1F3A6C238D31}" type="slidenum">
              <a:rPr lang="cs-CZ" smtClean="0"/>
              <a:t>‹#›</a:t>
            </a:fld>
            <a:endParaRPr lang="cs-CZ"/>
          </a:p>
        </p:txBody>
      </p:sp>
    </p:spTree>
    <p:extLst>
      <p:ext uri="{BB962C8B-B14F-4D97-AF65-F5344CB8AC3E}">
        <p14:creationId xmlns:p14="http://schemas.microsoft.com/office/powerpoint/2010/main" val="410408446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3511936" rtl="0" eaLnBrk="1" latinLnBrk="0" hangingPunct="1">
        <a:spcBef>
          <a:spcPct val="0"/>
        </a:spcBef>
        <a:buNone/>
        <a:defRPr sz="16900" kern="1200">
          <a:solidFill>
            <a:schemeClr val="tx1"/>
          </a:solidFill>
          <a:latin typeface="+mj-lt"/>
          <a:ea typeface="+mj-ea"/>
          <a:cs typeface="+mj-cs"/>
        </a:defRPr>
      </a:lvl1pPr>
    </p:titleStyle>
    <p:bodyStyle>
      <a:lvl1pPr marL="1316976" indent="-1316976" algn="l" defTabSz="3511936" rtl="0" eaLnBrk="1" latinLnBrk="0" hangingPunct="1">
        <a:spcBef>
          <a:spcPct val="20000"/>
        </a:spcBef>
        <a:buFont typeface="Arial" pitchFamily="34" charset="0"/>
        <a:buChar char="•"/>
        <a:defRPr sz="12300" kern="1200">
          <a:solidFill>
            <a:schemeClr val="tx1"/>
          </a:solidFill>
          <a:latin typeface="+mn-lt"/>
          <a:ea typeface="+mn-ea"/>
          <a:cs typeface="+mn-cs"/>
        </a:defRPr>
      </a:lvl1pPr>
      <a:lvl2pPr marL="2853448" indent="-1097480" algn="l" defTabSz="3511936" rtl="0" eaLnBrk="1" latinLnBrk="0" hangingPunct="1">
        <a:spcBef>
          <a:spcPct val="20000"/>
        </a:spcBef>
        <a:buFont typeface="Arial" pitchFamily="34" charset="0"/>
        <a:buChar char="–"/>
        <a:defRPr sz="10800" kern="1200">
          <a:solidFill>
            <a:schemeClr val="tx1"/>
          </a:solidFill>
          <a:latin typeface="+mn-lt"/>
          <a:ea typeface="+mn-ea"/>
          <a:cs typeface="+mn-cs"/>
        </a:defRPr>
      </a:lvl2pPr>
      <a:lvl3pPr marL="4389920" indent="-877984" algn="l" defTabSz="3511936"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45888"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4pPr>
      <a:lvl5pPr marL="7901856"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5pPr>
      <a:lvl6pPr marL="9657824"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6pPr>
      <a:lvl7pPr marL="11413792"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7pPr>
      <a:lvl8pPr marL="13169760"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8pPr>
      <a:lvl9pPr marL="14925728" indent="-877984" algn="l" defTabSz="3511936" rtl="0" eaLnBrk="1" latinLnBrk="0" hangingPunct="1">
        <a:spcBef>
          <a:spcPct val="20000"/>
        </a:spcBef>
        <a:buFont typeface="Arial" pitchFamily="34" charset="0"/>
        <a:buChar char="•"/>
        <a:defRPr sz="7700" kern="1200">
          <a:solidFill>
            <a:schemeClr val="tx1"/>
          </a:solidFill>
          <a:latin typeface="+mn-lt"/>
          <a:ea typeface="+mn-ea"/>
          <a:cs typeface="+mn-cs"/>
        </a:defRPr>
      </a:lvl9pPr>
    </p:bodyStyle>
    <p:otherStyle>
      <a:defPPr>
        <a:defRPr lang="cs-CZ"/>
      </a:defPPr>
      <a:lvl1pPr marL="0" algn="l" defTabSz="3511936" rtl="0" eaLnBrk="1" latinLnBrk="0" hangingPunct="1">
        <a:defRPr sz="6900" kern="1200">
          <a:solidFill>
            <a:schemeClr val="tx1"/>
          </a:solidFill>
          <a:latin typeface="+mn-lt"/>
          <a:ea typeface="+mn-ea"/>
          <a:cs typeface="+mn-cs"/>
        </a:defRPr>
      </a:lvl1pPr>
      <a:lvl2pPr marL="1755968" algn="l" defTabSz="3511936" rtl="0" eaLnBrk="1" latinLnBrk="0" hangingPunct="1">
        <a:defRPr sz="6900" kern="1200">
          <a:solidFill>
            <a:schemeClr val="tx1"/>
          </a:solidFill>
          <a:latin typeface="+mn-lt"/>
          <a:ea typeface="+mn-ea"/>
          <a:cs typeface="+mn-cs"/>
        </a:defRPr>
      </a:lvl2pPr>
      <a:lvl3pPr marL="3511936" algn="l" defTabSz="3511936" rtl="0" eaLnBrk="1" latinLnBrk="0" hangingPunct="1">
        <a:defRPr sz="6900" kern="1200">
          <a:solidFill>
            <a:schemeClr val="tx1"/>
          </a:solidFill>
          <a:latin typeface="+mn-lt"/>
          <a:ea typeface="+mn-ea"/>
          <a:cs typeface="+mn-cs"/>
        </a:defRPr>
      </a:lvl3pPr>
      <a:lvl4pPr marL="5267904" algn="l" defTabSz="3511936" rtl="0" eaLnBrk="1" latinLnBrk="0" hangingPunct="1">
        <a:defRPr sz="6900" kern="1200">
          <a:solidFill>
            <a:schemeClr val="tx1"/>
          </a:solidFill>
          <a:latin typeface="+mn-lt"/>
          <a:ea typeface="+mn-ea"/>
          <a:cs typeface="+mn-cs"/>
        </a:defRPr>
      </a:lvl4pPr>
      <a:lvl5pPr marL="7023872" algn="l" defTabSz="3511936" rtl="0" eaLnBrk="1" latinLnBrk="0" hangingPunct="1">
        <a:defRPr sz="6900" kern="1200">
          <a:solidFill>
            <a:schemeClr val="tx1"/>
          </a:solidFill>
          <a:latin typeface="+mn-lt"/>
          <a:ea typeface="+mn-ea"/>
          <a:cs typeface="+mn-cs"/>
        </a:defRPr>
      </a:lvl5pPr>
      <a:lvl6pPr marL="8779840" algn="l" defTabSz="3511936" rtl="0" eaLnBrk="1" latinLnBrk="0" hangingPunct="1">
        <a:defRPr sz="6900" kern="1200">
          <a:solidFill>
            <a:schemeClr val="tx1"/>
          </a:solidFill>
          <a:latin typeface="+mn-lt"/>
          <a:ea typeface="+mn-ea"/>
          <a:cs typeface="+mn-cs"/>
        </a:defRPr>
      </a:lvl6pPr>
      <a:lvl7pPr marL="10535808" algn="l" defTabSz="3511936" rtl="0" eaLnBrk="1" latinLnBrk="0" hangingPunct="1">
        <a:defRPr sz="6900" kern="1200">
          <a:solidFill>
            <a:schemeClr val="tx1"/>
          </a:solidFill>
          <a:latin typeface="+mn-lt"/>
          <a:ea typeface="+mn-ea"/>
          <a:cs typeface="+mn-cs"/>
        </a:defRPr>
      </a:lvl7pPr>
      <a:lvl8pPr marL="12291776" algn="l" defTabSz="3511936" rtl="0" eaLnBrk="1" latinLnBrk="0" hangingPunct="1">
        <a:defRPr sz="6900" kern="1200">
          <a:solidFill>
            <a:schemeClr val="tx1"/>
          </a:solidFill>
          <a:latin typeface="+mn-lt"/>
          <a:ea typeface="+mn-ea"/>
          <a:cs typeface="+mn-cs"/>
        </a:defRPr>
      </a:lvl8pPr>
      <a:lvl9pPr marL="14047744" algn="l" defTabSz="3511936"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con.muni.cz/udalosti/vedeckovyzkumne/seminar-slapanice-2013/71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aoblený obdélník 3"/>
          <p:cNvSpPr/>
          <p:nvPr/>
        </p:nvSpPr>
        <p:spPr>
          <a:xfrm>
            <a:off x="648322" y="558429"/>
            <a:ext cx="34707856" cy="4104456"/>
          </a:xfrm>
          <a:prstGeom prst="roundRect">
            <a:avLst/>
          </a:prstGeom>
          <a:solidFill>
            <a:schemeClr val="bg1"/>
          </a:solidFill>
          <a:ln w="76200"/>
        </p:spPr>
        <p:style>
          <a:lnRef idx="2">
            <a:schemeClr val="dk1"/>
          </a:lnRef>
          <a:fillRef idx="1">
            <a:schemeClr val="lt1"/>
          </a:fillRef>
          <a:effectRef idx="0">
            <a:schemeClr val="dk1"/>
          </a:effectRef>
          <a:fontRef idx="minor">
            <a:schemeClr val="dk1"/>
          </a:fontRef>
        </p:style>
        <p:txBody>
          <a:bodyPr rtlCol="0" anchor="t"/>
          <a:lstStyle/>
          <a:p>
            <a:pPr algn="ctr"/>
            <a:r>
              <a:rPr lang="cs-CZ" sz="9600" b="1" dirty="0" smtClean="0">
                <a:latin typeface="Cambria" pitchFamily="18" charset="0"/>
              </a:rPr>
              <a:t>THE TITLE</a:t>
            </a:r>
          </a:p>
          <a:p>
            <a:pPr algn="ctr"/>
            <a:r>
              <a:rPr lang="cs-CZ" sz="7200" dirty="0" err="1" smtClean="0">
                <a:latin typeface="Cambria" pitchFamily="18" charset="0"/>
              </a:rPr>
              <a:t>Author</a:t>
            </a:r>
            <a:r>
              <a:rPr lang="en-US" sz="7200" dirty="0" smtClean="0">
                <a:latin typeface="Cambria" pitchFamily="18" charset="0"/>
              </a:rPr>
              <a:t>’s</a:t>
            </a:r>
            <a:r>
              <a:rPr lang="cs-CZ" sz="7200" dirty="0" smtClean="0">
                <a:latin typeface="Cambria" pitchFamily="18" charset="0"/>
              </a:rPr>
              <a:t> </a:t>
            </a:r>
            <a:r>
              <a:rPr lang="cs-CZ" sz="7200" dirty="0" err="1" smtClean="0">
                <a:latin typeface="Cambria" pitchFamily="18" charset="0"/>
              </a:rPr>
              <a:t>name</a:t>
            </a:r>
            <a:endParaRPr lang="cs-CZ" sz="7200" dirty="0" smtClean="0">
              <a:latin typeface="Cambria" pitchFamily="18" charset="0"/>
            </a:endParaRPr>
          </a:p>
          <a:p>
            <a:pPr algn="ctr"/>
            <a:r>
              <a:rPr lang="cs-CZ" sz="6000" i="1" dirty="0" err="1" smtClean="0">
                <a:latin typeface="Cambria" pitchFamily="18" charset="0"/>
              </a:rPr>
              <a:t>Institution</a:t>
            </a:r>
            <a:r>
              <a:rPr lang="cs-CZ" sz="6000" i="1" dirty="0" smtClean="0">
                <a:latin typeface="Cambria" pitchFamily="18" charset="0"/>
              </a:rPr>
              <a:t>(s)</a:t>
            </a:r>
          </a:p>
        </p:txBody>
      </p:sp>
      <p:sp>
        <p:nvSpPr>
          <p:cNvPr id="5" name="Zaoblený obdélník 4"/>
          <p:cNvSpPr/>
          <p:nvPr/>
        </p:nvSpPr>
        <p:spPr>
          <a:xfrm>
            <a:off x="648322" y="5402131"/>
            <a:ext cx="7920000" cy="19278975"/>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aoblený obdélník 5"/>
          <p:cNvSpPr/>
          <p:nvPr/>
        </p:nvSpPr>
        <p:spPr>
          <a:xfrm>
            <a:off x="9577314" y="5408669"/>
            <a:ext cx="7920000" cy="19278975"/>
          </a:xfrm>
          <a:prstGeom prst="round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7" name="Zaoblený obdélník 6"/>
          <p:cNvSpPr/>
          <p:nvPr/>
        </p:nvSpPr>
        <p:spPr>
          <a:xfrm>
            <a:off x="18506306" y="5364534"/>
            <a:ext cx="7920000" cy="19278000"/>
          </a:xfrm>
          <a:prstGeom prst="roundRect">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Zaoblený obdélník 7"/>
          <p:cNvSpPr/>
          <p:nvPr/>
        </p:nvSpPr>
        <p:spPr>
          <a:xfrm>
            <a:off x="27436178" y="5415090"/>
            <a:ext cx="7920000" cy="19278000"/>
          </a:xfrm>
          <a:prstGeom prst="roundRect">
            <a:avLst/>
          </a:prstGeom>
          <a:solidFill>
            <a:schemeClr val="bg1"/>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0" name="TextovéPole 9"/>
          <p:cNvSpPr txBox="1"/>
          <p:nvPr/>
        </p:nvSpPr>
        <p:spPr>
          <a:xfrm>
            <a:off x="696115" y="5881079"/>
            <a:ext cx="7920000" cy="1015663"/>
          </a:xfrm>
          <a:prstGeom prst="rect">
            <a:avLst/>
          </a:prstGeom>
          <a:noFill/>
        </p:spPr>
        <p:txBody>
          <a:bodyPr wrap="square" rtlCol="0">
            <a:spAutoFit/>
          </a:bodyPr>
          <a:lstStyle/>
          <a:p>
            <a:pPr algn="ctr"/>
            <a:r>
              <a:rPr lang="cs-CZ" sz="6000" b="1" dirty="0" smtClean="0">
                <a:latin typeface="Cambria" pitchFamily="18" charset="0"/>
              </a:rPr>
              <a:t>INTRODUCTION</a:t>
            </a:r>
            <a:endParaRPr lang="cs-CZ" sz="6000" b="1" dirty="0">
              <a:latin typeface="Cambria" pitchFamily="18" charset="0"/>
            </a:endParaRPr>
          </a:p>
        </p:txBody>
      </p:sp>
      <p:sp>
        <p:nvSpPr>
          <p:cNvPr id="11" name="TextovéPole 10"/>
          <p:cNvSpPr txBox="1"/>
          <p:nvPr/>
        </p:nvSpPr>
        <p:spPr>
          <a:xfrm>
            <a:off x="9822637" y="5914282"/>
            <a:ext cx="7433599" cy="1938992"/>
          </a:xfrm>
          <a:prstGeom prst="rect">
            <a:avLst/>
          </a:prstGeom>
          <a:noFill/>
        </p:spPr>
        <p:txBody>
          <a:bodyPr wrap="square" rtlCol="0">
            <a:spAutoFit/>
          </a:bodyPr>
          <a:lstStyle/>
          <a:p>
            <a:pPr algn="ctr"/>
            <a:r>
              <a:rPr lang="cs-CZ" sz="6000" b="1" dirty="0" smtClean="0">
                <a:latin typeface="Cambria" pitchFamily="18" charset="0"/>
              </a:rPr>
              <a:t>MATERIAL, </a:t>
            </a:r>
            <a:r>
              <a:rPr lang="cs-CZ" sz="6000" b="1" dirty="0" smtClean="0">
                <a:latin typeface="Cambria" pitchFamily="18" charset="0"/>
              </a:rPr>
              <a:t>METHODS</a:t>
            </a:r>
            <a:endParaRPr lang="cs-CZ" sz="6000" b="1" dirty="0">
              <a:latin typeface="Cambria" pitchFamily="18" charset="0"/>
            </a:endParaRPr>
          </a:p>
        </p:txBody>
      </p:sp>
      <p:sp>
        <p:nvSpPr>
          <p:cNvPr id="12" name="TextovéPole 11"/>
          <p:cNvSpPr txBox="1"/>
          <p:nvPr/>
        </p:nvSpPr>
        <p:spPr>
          <a:xfrm>
            <a:off x="18537476" y="5834913"/>
            <a:ext cx="7920000" cy="1938992"/>
          </a:xfrm>
          <a:prstGeom prst="rect">
            <a:avLst/>
          </a:prstGeom>
          <a:noFill/>
        </p:spPr>
        <p:txBody>
          <a:bodyPr wrap="square" rtlCol="0">
            <a:spAutoFit/>
          </a:bodyPr>
          <a:lstStyle/>
          <a:p>
            <a:pPr algn="ctr"/>
            <a:r>
              <a:rPr lang="cs-CZ" sz="6000" b="1" dirty="0" smtClean="0">
                <a:latin typeface="Cambria" pitchFamily="18" charset="0"/>
              </a:rPr>
              <a:t>RESULTS, </a:t>
            </a:r>
            <a:br>
              <a:rPr lang="cs-CZ" sz="6000" b="1" dirty="0" smtClean="0">
                <a:latin typeface="Cambria" pitchFamily="18" charset="0"/>
              </a:rPr>
            </a:br>
            <a:r>
              <a:rPr lang="cs-CZ" sz="6000" b="1" dirty="0" smtClean="0">
                <a:latin typeface="Cambria" pitchFamily="18" charset="0"/>
              </a:rPr>
              <a:t>DISCUSSION</a:t>
            </a:r>
            <a:endParaRPr lang="cs-CZ" sz="6000" b="1" dirty="0">
              <a:latin typeface="Cambria" pitchFamily="18" charset="0"/>
            </a:endParaRPr>
          </a:p>
        </p:txBody>
      </p:sp>
      <p:sp>
        <p:nvSpPr>
          <p:cNvPr id="13" name="TextovéPole 12"/>
          <p:cNvSpPr txBox="1"/>
          <p:nvPr/>
        </p:nvSpPr>
        <p:spPr>
          <a:xfrm>
            <a:off x="27436178" y="5947485"/>
            <a:ext cx="7920000" cy="1015663"/>
          </a:xfrm>
          <a:prstGeom prst="rect">
            <a:avLst/>
          </a:prstGeom>
          <a:noFill/>
        </p:spPr>
        <p:txBody>
          <a:bodyPr wrap="square" rtlCol="0">
            <a:spAutoFit/>
          </a:bodyPr>
          <a:lstStyle/>
          <a:p>
            <a:pPr algn="ctr"/>
            <a:r>
              <a:rPr lang="cs-CZ" sz="6000" b="1" dirty="0" smtClean="0">
                <a:latin typeface="Cambria" pitchFamily="18" charset="0"/>
              </a:rPr>
              <a:t>CONCLUSION</a:t>
            </a:r>
            <a:endParaRPr lang="cs-CZ" sz="6000" b="1" dirty="0">
              <a:latin typeface="Cambria" pitchFamily="18" charset="0"/>
            </a:endParaRPr>
          </a:p>
        </p:txBody>
      </p:sp>
      <p:sp>
        <p:nvSpPr>
          <p:cNvPr id="2" name="TextovéPole 1"/>
          <p:cNvSpPr txBox="1"/>
          <p:nvPr/>
        </p:nvSpPr>
        <p:spPr>
          <a:xfrm>
            <a:off x="936354" y="8046049"/>
            <a:ext cx="7416824" cy="13991138"/>
          </a:xfrm>
          <a:prstGeom prst="rect">
            <a:avLst/>
          </a:prstGeom>
          <a:noFill/>
        </p:spPr>
        <p:txBody>
          <a:bodyPr wrap="square" rtlCol="0">
            <a:spAutoFit/>
          </a:bodyPr>
          <a:lstStyle/>
          <a:p>
            <a:pPr algn="just" defTabSz="4389438" eaLnBrk="0" hangingPunct="0">
              <a:lnSpc>
                <a:spcPct val="114000"/>
              </a:lnSpc>
              <a:spcAft>
                <a:spcPts val="600"/>
              </a:spcAft>
            </a:pPr>
            <a:r>
              <a:rPr lang="en-US" sz="2800" dirty="0">
                <a:latin typeface="Cambria" pitchFamily="18" charset="0"/>
              </a:rPr>
              <a:t>We hope you find this template useful</a:t>
            </a:r>
            <a:r>
              <a:rPr lang="en-US" sz="2800" dirty="0" smtClean="0">
                <a:latin typeface="Cambria" pitchFamily="18" charset="0"/>
              </a:rPr>
              <a:t>!</a:t>
            </a:r>
            <a:r>
              <a:rPr lang="cs-CZ" sz="2800" dirty="0" smtClean="0">
                <a:latin typeface="Cambria" pitchFamily="18" charset="0"/>
              </a:rPr>
              <a:t> </a:t>
            </a:r>
            <a:endParaRPr lang="cs-CZ" sz="2800" dirty="0">
              <a:latin typeface="Cambria" pitchFamily="18" charset="0"/>
            </a:endParaRPr>
          </a:p>
          <a:p>
            <a:pPr algn="just" defTabSz="4389438" eaLnBrk="0" hangingPunct="0">
              <a:lnSpc>
                <a:spcPct val="114000"/>
              </a:lnSpc>
              <a:spcAft>
                <a:spcPts val="600"/>
              </a:spcAft>
            </a:pPr>
            <a:r>
              <a:rPr lang="en-US" sz="2800" dirty="0" smtClean="0">
                <a:latin typeface="Cambria" pitchFamily="18" charset="0"/>
              </a:rPr>
              <a:t>We’ve </a:t>
            </a:r>
            <a:r>
              <a:rPr lang="en-US" sz="2800" dirty="0">
                <a:latin typeface="Cambria" pitchFamily="18" charset="0"/>
              </a:rPr>
              <a:t>put in the headings we usually see in these posters, you can copy and paste and change to your hearts content! We suggest you use keep black text against a light background so that it is easy to read. Background color can be changed in format-background-drop down menu</a:t>
            </a:r>
            <a:r>
              <a:rPr lang="en-US" sz="2800" dirty="0" smtClean="0">
                <a:latin typeface="Cambria" pitchFamily="18" charset="0"/>
              </a:rPr>
              <a:t>.</a:t>
            </a:r>
            <a:endParaRPr lang="en-US" sz="2800" dirty="0">
              <a:latin typeface="Cambria" pitchFamily="18" charset="0"/>
            </a:endParaRPr>
          </a:p>
          <a:p>
            <a:pPr algn="just" defTabSz="4389438" eaLnBrk="0" hangingPunct="0">
              <a:lnSpc>
                <a:spcPct val="114000"/>
              </a:lnSpc>
              <a:spcAft>
                <a:spcPts val="600"/>
              </a:spcAft>
            </a:pPr>
            <a:r>
              <a:rPr lang="en-US" sz="2800" dirty="0">
                <a:latin typeface="Cambria" pitchFamily="18" charset="0"/>
              </a:rPr>
              <a:t>The boxes around the text will automatically fit the text you type, and if you click on the text, you can use the little handles that appear to stretch or squeeze the text boxes to whatever size you want</a:t>
            </a:r>
            <a:r>
              <a:rPr lang="en-US" sz="2800" dirty="0" smtClean="0">
                <a:latin typeface="Cambria" pitchFamily="18" charset="0"/>
              </a:rPr>
              <a:t>.</a:t>
            </a:r>
            <a:endParaRPr lang="cs-CZ" sz="2800" dirty="0" smtClean="0">
              <a:latin typeface="Cambria" pitchFamily="18" charset="0"/>
            </a:endParaRPr>
          </a:p>
          <a:p>
            <a:pPr algn="just" defTabSz="4389438" eaLnBrk="0" hangingPunct="0">
              <a:lnSpc>
                <a:spcPct val="114000"/>
              </a:lnSpc>
              <a:spcAft>
                <a:spcPts val="600"/>
              </a:spcAft>
            </a:pPr>
            <a:endParaRPr lang="cs-CZ" sz="2800" dirty="0">
              <a:latin typeface="Cambria" pitchFamily="18" charset="0"/>
            </a:endParaRPr>
          </a:p>
          <a:p>
            <a:pPr algn="just" defTabSz="4389438" eaLnBrk="0" hangingPunct="0">
              <a:lnSpc>
                <a:spcPct val="114000"/>
              </a:lnSpc>
              <a:spcAft>
                <a:spcPts val="600"/>
              </a:spcAft>
            </a:pPr>
            <a:r>
              <a:rPr lang="en-GB" sz="2800" b="1" dirty="0" smtClean="0">
                <a:latin typeface="Cambria" pitchFamily="18" charset="0"/>
              </a:rPr>
              <a:t>Some helpful tips provided on the </a:t>
            </a:r>
            <a:r>
              <a:rPr lang="en-GB" sz="2800" b="1" dirty="0" err="1" smtClean="0">
                <a:latin typeface="Cambria" pitchFamily="18" charset="0"/>
              </a:rPr>
              <a:t>teplate</a:t>
            </a:r>
            <a:r>
              <a:rPr lang="en-GB" sz="2800" b="1" dirty="0" smtClean="0">
                <a:latin typeface="Cambria" pitchFamily="18" charset="0"/>
              </a:rPr>
              <a:t>:</a:t>
            </a:r>
            <a:endParaRPr lang="cs-CZ" sz="2800" b="1" dirty="0" smtClean="0">
              <a:latin typeface="Cambria" pitchFamily="18" charset="0"/>
            </a:endParaRPr>
          </a:p>
          <a:p>
            <a:pPr marL="457200" indent="-457200" algn="just" defTabSz="4389438" eaLnBrk="0" hangingPunct="0">
              <a:lnSpc>
                <a:spcPct val="114000"/>
              </a:lnSpc>
              <a:spcAft>
                <a:spcPts val="600"/>
              </a:spcAft>
              <a:buFont typeface="Arial" pitchFamily="34" charset="0"/>
              <a:buChar char="•"/>
            </a:pPr>
            <a:r>
              <a:rPr lang="cs-CZ" sz="2800" b="1" dirty="0" smtClean="0">
                <a:latin typeface="Cambria" pitchFamily="18" charset="0"/>
              </a:rPr>
              <a:t>Poster has </a:t>
            </a:r>
            <a:r>
              <a:rPr lang="cs-CZ" sz="2800" b="1" dirty="0" err="1" smtClean="0">
                <a:latin typeface="Cambria" pitchFamily="18" charset="0"/>
              </a:rPr>
              <a:t>paper</a:t>
            </a:r>
            <a:r>
              <a:rPr lang="cs-CZ" sz="2800" b="1" dirty="0" smtClean="0">
                <a:latin typeface="Cambria" pitchFamily="18" charset="0"/>
              </a:rPr>
              <a:t> </a:t>
            </a:r>
            <a:r>
              <a:rPr lang="cs-CZ" sz="2800" b="1" dirty="0" err="1" smtClean="0">
                <a:latin typeface="Cambria" pitchFamily="18" charset="0"/>
              </a:rPr>
              <a:t>size</a:t>
            </a:r>
            <a:r>
              <a:rPr lang="cs-CZ" sz="2800" b="1" dirty="0" smtClean="0">
                <a:latin typeface="Cambria" pitchFamily="18" charset="0"/>
              </a:rPr>
              <a:t> B1. </a:t>
            </a:r>
          </a:p>
          <a:p>
            <a:pPr marL="457200" indent="-457200" algn="just" defTabSz="4389438" eaLnBrk="0" hangingPunct="0">
              <a:lnSpc>
                <a:spcPct val="114000"/>
              </a:lnSpc>
              <a:spcAft>
                <a:spcPts val="600"/>
              </a:spcAft>
              <a:buFont typeface="Arial" pitchFamily="34" charset="0"/>
              <a:buChar char="•"/>
            </a:pPr>
            <a:r>
              <a:rPr lang="cs-CZ" sz="2800" b="1" dirty="0" err="1" smtClean="0">
                <a:latin typeface="Cambria" pitchFamily="18" charset="0"/>
              </a:rPr>
              <a:t>The</a:t>
            </a:r>
            <a:r>
              <a:rPr lang="cs-CZ" sz="2800" b="1" dirty="0" smtClean="0">
                <a:latin typeface="Cambria" pitchFamily="18" charset="0"/>
              </a:rPr>
              <a:t> </a:t>
            </a:r>
            <a:r>
              <a:rPr lang="cs-CZ" sz="2800" b="1" dirty="0" err="1" smtClean="0">
                <a:latin typeface="Cambria" pitchFamily="18" charset="0"/>
              </a:rPr>
              <a:t>analogous</a:t>
            </a:r>
            <a:r>
              <a:rPr lang="cs-CZ" sz="2800" b="1" dirty="0" smtClean="0">
                <a:latin typeface="Cambria" pitchFamily="18" charset="0"/>
              </a:rPr>
              <a:t> </a:t>
            </a:r>
            <a:r>
              <a:rPr lang="cs-CZ" sz="2800" b="1" dirty="0" err="1" smtClean="0">
                <a:latin typeface="Cambria" pitchFamily="18" charset="0"/>
              </a:rPr>
              <a:t>rules</a:t>
            </a:r>
            <a:r>
              <a:rPr lang="cs-CZ" sz="2800" b="1" dirty="0" smtClean="0">
                <a:latin typeface="Cambria" pitchFamily="18" charset="0"/>
              </a:rPr>
              <a:t> </a:t>
            </a:r>
            <a:r>
              <a:rPr lang="cs-CZ" sz="2800" b="1" dirty="0" err="1" smtClean="0">
                <a:latin typeface="Cambria" pitchFamily="18" charset="0"/>
              </a:rPr>
              <a:t>apply</a:t>
            </a:r>
            <a:r>
              <a:rPr lang="cs-CZ" sz="2800" b="1" dirty="0" smtClean="0">
                <a:latin typeface="Cambria" pitchFamily="18" charset="0"/>
              </a:rPr>
              <a:t> </a:t>
            </a:r>
            <a:r>
              <a:rPr lang="cs-CZ" sz="2800" b="1" dirty="0" err="1" smtClean="0">
                <a:latin typeface="Cambria" pitchFamily="18" charset="0"/>
              </a:rPr>
              <a:t>for</a:t>
            </a:r>
            <a:r>
              <a:rPr lang="cs-CZ" sz="2800" b="1" dirty="0" smtClean="0">
                <a:latin typeface="Cambria" pitchFamily="18" charset="0"/>
              </a:rPr>
              <a:t> </a:t>
            </a:r>
            <a:r>
              <a:rPr lang="cs-CZ" sz="2800" b="1" dirty="0" err="1" smtClean="0">
                <a:latin typeface="Cambria" pitchFamily="18" charset="0"/>
              </a:rPr>
              <a:t>the</a:t>
            </a:r>
            <a:r>
              <a:rPr lang="cs-CZ" sz="2800" b="1" dirty="0" smtClean="0">
                <a:latin typeface="Cambria" pitchFamily="18" charset="0"/>
              </a:rPr>
              <a:t> poster as </a:t>
            </a:r>
            <a:r>
              <a:rPr lang="cs-CZ" sz="2800" b="1" dirty="0" err="1" smtClean="0">
                <a:latin typeface="Cambria" pitchFamily="18" charset="0"/>
              </a:rPr>
              <a:t>for</a:t>
            </a:r>
            <a:r>
              <a:rPr lang="cs-CZ" sz="2800" b="1" dirty="0" smtClean="0">
                <a:latin typeface="Cambria" pitchFamily="18" charset="0"/>
              </a:rPr>
              <a:t> </a:t>
            </a:r>
            <a:r>
              <a:rPr lang="cs-CZ" sz="2800" b="1" dirty="0" err="1" smtClean="0">
                <a:latin typeface="Cambria" pitchFamily="18" charset="0"/>
              </a:rPr>
              <a:t>the</a:t>
            </a:r>
            <a:r>
              <a:rPr lang="cs-CZ" sz="2800" b="1" dirty="0" smtClean="0">
                <a:latin typeface="Cambria" pitchFamily="18" charset="0"/>
              </a:rPr>
              <a:t> </a:t>
            </a:r>
            <a:r>
              <a:rPr lang="cs-CZ" sz="2800" b="1" dirty="0" err="1" smtClean="0">
                <a:latin typeface="Cambria" pitchFamily="18" charset="0"/>
              </a:rPr>
              <a:t>article</a:t>
            </a:r>
            <a:r>
              <a:rPr lang="cs-CZ" sz="2800" b="1" dirty="0" smtClean="0">
                <a:latin typeface="Cambria" pitchFamily="18" charset="0"/>
              </a:rPr>
              <a:t> (</a:t>
            </a:r>
            <a:r>
              <a:rPr lang="cs-CZ" sz="2800" b="1" dirty="0" err="1" smtClean="0">
                <a:latin typeface="Cambria" pitchFamily="18" charset="0"/>
              </a:rPr>
              <a:t>see</a:t>
            </a:r>
            <a:r>
              <a:rPr lang="cs-CZ" sz="2800" b="1" dirty="0">
                <a:latin typeface="Cambria" pitchFamily="18" charset="0"/>
              </a:rPr>
              <a:t> </a:t>
            </a:r>
            <a:r>
              <a:rPr lang="cs-CZ" sz="2800" b="1" dirty="0">
                <a:latin typeface="Cambria" pitchFamily="18" charset="0"/>
                <a:hlinkClick r:id="rId2"/>
              </a:rPr>
              <a:t>http://www.econ.muni.cz/</a:t>
            </a:r>
            <a:r>
              <a:rPr lang="cs-CZ" sz="2800" b="1" dirty="0" err="1">
                <a:latin typeface="Cambria" pitchFamily="18" charset="0"/>
                <a:hlinkClick r:id="rId2"/>
              </a:rPr>
              <a:t>udalosti</a:t>
            </a:r>
            <a:r>
              <a:rPr lang="cs-CZ" sz="2800" b="1" dirty="0">
                <a:latin typeface="Cambria" pitchFamily="18" charset="0"/>
                <a:hlinkClick r:id="rId2"/>
              </a:rPr>
              <a:t>/</a:t>
            </a:r>
            <a:r>
              <a:rPr lang="cs-CZ" sz="2800" b="1" dirty="0" err="1">
                <a:latin typeface="Cambria" pitchFamily="18" charset="0"/>
                <a:hlinkClick r:id="rId2"/>
              </a:rPr>
              <a:t>vedeckovyzkumne</a:t>
            </a:r>
            <a:r>
              <a:rPr lang="cs-CZ" sz="2800" b="1" dirty="0">
                <a:latin typeface="Cambria" pitchFamily="18" charset="0"/>
                <a:hlinkClick r:id="rId2"/>
              </a:rPr>
              <a:t>/seminar-slapanice-2013/711</a:t>
            </a:r>
            <a:r>
              <a:rPr lang="cs-CZ" sz="2800" b="1" dirty="0" smtClean="0">
                <a:latin typeface="Cambria" pitchFamily="18" charset="0"/>
                <a:hlinkClick r:id="rId2"/>
              </a:rPr>
              <a:t>/</a:t>
            </a:r>
            <a:r>
              <a:rPr lang="cs-CZ" sz="2800" b="1" dirty="0" smtClean="0">
                <a:latin typeface="Cambria" pitchFamily="18" charset="0"/>
              </a:rPr>
              <a:t>)</a:t>
            </a:r>
          </a:p>
          <a:p>
            <a:pPr marL="457200" indent="-457200" algn="just" defTabSz="4389438" eaLnBrk="0" hangingPunct="0">
              <a:lnSpc>
                <a:spcPct val="114000"/>
              </a:lnSpc>
              <a:spcAft>
                <a:spcPts val="600"/>
              </a:spcAft>
              <a:buFont typeface="Arial" pitchFamily="34" charset="0"/>
              <a:buChar char="•"/>
            </a:pPr>
            <a:r>
              <a:rPr lang="cs-CZ" sz="2800" b="1" dirty="0" err="1" smtClean="0">
                <a:latin typeface="Cambria" pitchFamily="18" charset="0"/>
              </a:rPr>
              <a:t>The</a:t>
            </a:r>
            <a:r>
              <a:rPr lang="cs-CZ" sz="2800" b="1" dirty="0" smtClean="0">
                <a:latin typeface="Cambria" pitchFamily="18" charset="0"/>
              </a:rPr>
              <a:t> poster </a:t>
            </a:r>
            <a:r>
              <a:rPr lang="cs-CZ" sz="2800" b="1" dirty="0" err="1" smtClean="0">
                <a:latin typeface="Cambria" pitchFamily="18" charset="0"/>
              </a:rPr>
              <a:t>can</a:t>
            </a:r>
            <a:r>
              <a:rPr lang="cs-CZ" sz="2800" b="1" dirty="0" smtClean="0">
                <a:latin typeface="Cambria" pitchFamily="18" charset="0"/>
              </a:rPr>
              <a:t> </a:t>
            </a:r>
            <a:r>
              <a:rPr lang="cs-CZ" sz="2800" b="1" dirty="0" err="1" smtClean="0">
                <a:latin typeface="Cambria" pitchFamily="18" charset="0"/>
              </a:rPr>
              <a:t>be</a:t>
            </a:r>
            <a:r>
              <a:rPr lang="cs-CZ" sz="2800" b="1" dirty="0" smtClean="0">
                <a:latin typeface="Cambria" pitchFamily="18" charset="0"/>
              </a:rPr>
              <a:t> </a:t>
            </a:r>
            <a:r>
              <a:rPr lang="cs-CZ" sz="2800" b="1" dirty="0" err="1" smtClean="0">
                <a:latin typeface="Cambria" pitchFamily="18" charset="0"/>
              </a:rPr>
              <a:t>colored</a:t>
            </a:r>
            <a:r>
              <a:rPr lang="cs-CZ" sz="2800" b="1" dirty="0" smtClean="0">
                <a:latin typeface="Cambria" pitchFamily="18" charset="0"/>
              </a:rPr>
              <a:t>.</a:t>
            </a:r>
          </a:p>
          <a:p>
            <a:pPr marL="457200" indent="-457200" algn="just" defTabSz="4389438" eaLnBrk="0" hangingPunct="0">
              <a:lnSpc>
                <a:spcPct val="114000"/>
              </a:lnSpc>
              <a:spcAft>
                <a:spcPts val="600"/>
              </a:spcAft>
              <a:buFont typeface="Arial" pitchFamily="34" charset="0"/>
              <a:buChar char="•"/>
            </a:pPr>
            <a:endParaRPr lang="cs-CZ" sz="3200" b="1" dirty="0" smtClean="0">
              <a:latin typeface="Cambria" pitchFamily="18" charset="0"/>
            </a:endParaRPr>
          </a:p>
          <a:p>
            <a:pPr marL="457200" indent="-457200" algn="just" defTabSz="4389438" eaLnBrk="0" hangingPunct="0">
              <a:lnSpc>
                <a:spcPct val="114000"/>
              </a:lnSpc>
              <a:spcAft>
                <a:spcPts val="600"/>
              </a:spcAft>
              <a:buFont typeface="Arial" pitchFamily="34" charset="0"/>
              <a:buChar char="•"/>
            </a:pPr>
            <a:endParaRPr lang="en-GB" sz="3200" b="1" dirty="0" smtClean="0">
              <a:latin typeface="Cambria" pitchFamily="18" charset="0"/>
            </a:endParaRPr>
          </a:p>
          <a:p>
            <a:pPr algn="just" defTabSz="4389438" eaLnBrk="0" hangingPunct="0">
              <a:lnSpc>
                <a:spcPct val="114000"/>
              </a:lnSpc>
              <a:spcAft>
                <a:spcPts val="600"/>
              </a:spcAft>
            </a:pPr>
            <a:endParaRPr lang="cs-CZ" sz="3200" b="1" dirty="0" smtClean="0">
              <a:latin typeface="Cambria" pitchFamily="18" charset="0"/>
            </a:endParaRPr>
          </a:p>
          <a:p>
            <a:pPr algn="just" defTabSz="4389438" eaLnBrk="0" hangingPunct="0">
              <a:lnSpc>
                <a:spcPct val="114000"/>
              </a:lnSpc>
              <a:spcAft>
                <a:spcPts val="600"/>
              </a:spcAft>
            </a:pPr>
            <a:endParaRPr lang="cs-CZ" sz="3200" dirty="0" smtClean="0">
              <a:latin typeface="Cambria" pitchFamily="18" charset="0"/>
            </a:endParaRPr>
          </a:p>
        </p:txBody>
      </p:sp>
      <p:sp>
        <p:nvSpPr>
          <p:cNvPr id="3" name="TextovéPole 2"/>
          <p:cNvSpPr txBox="1"/>
          <p:nvPr/>
        </p:nvSpPr>
        <p:spPr>
          <a:xfrm>
            <a:off x="9822638" y="8023823"/>
            <a:ext cx="7433599" cy="6099747"/>
          </a:xfrm>
          <a:prstGeom prst="rect">
            <a:avLst/>
          </a:prstGeom>
          <a:noFill/>
        </p:spPr>
        <p:txBody>
          <a:bodyPr wrap="square" rtlCol="0">
            <a:spAutoFit/>
          </a:bodyPr>
          <a:lstStyle/>
          <a:p>
            <a:pPr algn="just" defTabSz="4389438" eaLnBrk="0" hangingPunct="0">
              <a:lnSpc>
                <a:spcPct val="114000"/>
              </a:lnSpc>
              <a:spcAft>
                <a:spcPts val="600"/>
              </a:spcAft>
            </a:pPr>
            <a:r>
              <a:rPr lang="en-US" sz="2800" b="1" dirty="0">
                <a:latin typeface="Cambria" pitchFamily="18" charset="0"/>
              </a:rPr>
              <a:t>How to bring things in from </a:t>
            </a:r>
            <a:r>
              <a:rPr lang="en-US" sz="2800" b="1" dirty="0" smtClean="0">
                <a:latin typeface="Cambria" pitchFamily="18" charset="0"/>
              </a:rPr>
              <a:t>Excel </a:t>
            </a:r>
            <a:r>
              <a:rPr lang="en-US" sz="2800" b="1" dirty="0">
                <a:latin typeface="Cambria" pitchFamily="18" charset="0"/>
              </a:rPr>
              <a:t>and </a:t>
            </a:r>
            <a:r>
              <a:rPr lang="en-US" sz="2800" b="1" dirty="0" smtClean="0">
                <a:latin typeface="Cambria" pitchFamily="18" charset="0"/>
              </a:rPr>
              <a:t>Word</a:t>
            </a:r>
            <a:endParaRPr lang="en-US" sz="2800" dirty="0">
              <a:latin typeface="Cambria" pitchFamily="18" charset="0"/>
            </a:endParaRPr>
          </a:p>
          <a:p>
            <a:pPr algn="just" defTabSz="4389438" eaLnBrk="0" hangingPunct="0">
              <a:lnSpc>
                <a:spcPct val="114000"/>
              </a:lnSpc>
              <a:spcAft>
                <a:spcPts val="600"/>
              </a:spcAft>
            </a:pPr>
            <a:r>
              <a:rPr lang="en-US" sz="2800" b="1" dirty="0">
                <a:latin typeface="Cambria" pitchFamily="18" charset="0"/>
              </a:rPr>
              <a:t>Excel</a:t>
            </a:r>
            <a:r>
              <a:rPr lang="en-US" sz="2800" dirty="0">
                <a:latin typeface="Cambria" pitchFamily="18" charset="0"/>
              </a:rPr>
              <a:t>- select the chart, hit edit-copy, and then edit-paste into </a:t>
            </a:r>
            <a:r>
              <a:rPr lang="en-US" sz="2800" dirty="0" smtClean="0">
                <a:latin typeface="Cambria" pitchFamily="18" charset="0"/>
              </a:rPr>
              <a:t>PowerPoint. </a:t>
            </a:r>
            <a:r>
              <a:rPr lang="en-US" sz="2800" dirty="0">
                <a:latin typeface="Cambria" pitchFamily="18" charset="0"/>
              </a:rPr>
              <a:t>The chart can then be stretched to fit as required. If you need to edit parts of the chart, it can be ungrouped. </a:t>
            </a:r>
            <a:endParaRPr lang="cs-CZ" sz="2800" dirty="0" smtClean="0">
              <a:latin typeface="Cambria" pitchFamily="18" charset="0"/>
            </a:endParaRPr>
          </a:p>
          <a:p>
            <a:pPr algn="just" defTabSz="4389438" eaLnBrk="0" hangingPunct="0">
              <a:lnSpc>
                <a:spcPct val="114000"/>
              </a:lnSpc>
              <a:spcAft>
                <a:spcPts val="600"/>
              </a:spcAft>
            </a:pPr>
            <a:r>
              <a:rPr lang="en-US" sz="2800" b="1" dirty="0" smtClean="0">
                <a:latin typeface="Cambria" pitchFamily="18" charset="0"/>
              </a:rPr>
              <a:t>Word</a:t>
            </a:r>
            <a:r>
              <a:rPr lang="en-US" sz="2800" dirty="0" smtClean="0">
                <a:latin typeface="Cambria" pitchFamily="18" charset="0"/>
              </a:rPr>
              <a:t>- </a:t>
            </a:r>
            <a:r>
              <a:rPr lang="en-US" sz="2800" dirty="0">
                <a:latin typeface="Cambria" pitchFamily="18" charset="0"/>
              </a:rPr>
              <a:t>select the text to be brought into PowerPoint, hit edit-copy, then edit-paste the text into a new or existing text block. This text is editable. You can change the size, color, etc. in format-text. We suggest you not put shadows on smaller text. Stick </a:t>
            </a:r>
            <a:r>
              <a:rPr lang="en-US" sz="2800" dirty="0" err="1" smtClean="0">
                <a:latin typeface="Cambria" pitchFamily="18" charset="0"/>
              </a:rPr>
              <a:t>wi</a:t>
            </a:r>
            <a:r>
              <a:rPr lang="cs-CZ" sz="2800" dirty="0" err="1" smtClean="0">
                <a:latin typeface="Cambria" pitchFamily="18" charset="0"/>
              </a:rPr>
              <a:t>th</a:t>
            </a:r>
            <a:r>
              <a:rPr lang="en-US" sz="2800" dirty="0" smtClean="0">
                <a:latin typeface="Cambria" pitchFamily="18" charset="0"/>
              </a:rPr>
              <a:t> </a:t>
            </a:r>
            <a:r>
              <a:rPr lang="cs-CZ" sz="2800" b="1" dirty="0" err="1" smtClean="0">
                <a:latin typeface="Cambria" pitchFamily="18" charset="0"/>
              </a:rPr>
              <a:t>Cambria</a:t>
            </a:r>
            <a:r>
              <a:rPr lang="en-US" sz="2800" dirty="0" smtClean="0">
                <a:latin typeface="Cambria" pitchFamily="18" charset="0"/>
              </a:rPr>
              <a:t> font </a:t>
            </a:r>
            <a:r>
              <a:rPr lang="en-US" sz="2800" dirty="0">
                <a:latin typeface="Cambria" pitchFamily="18" charset="0"/>
              </a:rPr>
              <a:t>so your collaborators will have them.</a:t>
            </a:r>
          </a:p>
        </p:txBody>
      </p:sp>
      <p:sp>
        <p:nvSpPr>
          <p:cNvPr id="9" name="TextovéPole 8"/>
          <p:cNvSpPr txBox="1"/>
          <p:nvPr/>
        </p:nvSpPr>
        <p:spPr>
          <a:xfrm>
            <a:off x="9822639" y="17552317"/>
            <a:ext cx="7200800" cy="523220"/>
          </a:xfrm>
          <a:prstGeom prst="rect">
            <a:avLst/>
          </a:prstGeom>
          <a:noFill/>
        </p:spPr>
        <p:txBody>
          <a:bodyPr wrap="square" rtlCol="0">
            <a:spAutoFit/>
          </a:bodyPr>
          <a:lstStyle/>
          <a:p>
            <a:r>
              <a:rPr lang="cs-CZ" sz="2800" b="1" dirty="0" smtClean="0">
                <a:latin typeface="Cambria" pitchFamily="18" charset="0"/>
              </a:rPr>
              <a:t>Table 1: </a:t>
            </a:r>
            <a:r>
              <a:rPr lang="en-US" sz="2800" b="1" dirty="0" smtClean="0">
                <a:latin typeface="Cambria" pitchFamily="18" charset="0"/>
              </a:rPr>
              <a:t>An </a:t>
            </a:r>
            <a:r>
              <a:rPr lang="en-US" sz="2800" b="1" dirty="0">
                <a:latin typeface="Cambria" pitchFamily="18" charset="0"/>
              </a:rPr>
              <a:t>empty table</a:t>
            </a:r>
            <a:endParaRPr lang="cs-CZ" sz="6600" dirty="0">
              <a:latin typeface="Cambria" pitchFamily="18" charset="0"/>
            </a:endParaRPr>
          </a:p>
        </p:txBody>
      </p:sp>
      <p:graphicFrame>
        <p:nvGraphicFramePr>
          <p:cNvPr id="14" name="Tabulka 13"/>
          <p:cNvGraphicFramePr>
            <a:graphicFrameLocks noGrp="1"/>
          </p:cNvGraphicFramePr>
          <p:nvPr>
            <p:extLst>
              <p:ext uri="{D42A27DB-BD31-4B8C-83A1-F6EECF244321}">
                <p14:modId xmlns:p14="http://schemas.microsoft.com/office/powerpoint/2010/main" val="475658935"/>
              </p:ext>
            </p:extLst>
          </p:nvPr>
        </p:nvGraphicFramePr>
        <p:xfrm>
          <a:off x="10089756" y="18704445"/>
          <a:ext cx="6870063" cy="2592288"/>
        </p:xfrm>
        <a:graphic>
          <a:graphicData uri="http://schemas.openxmlformats.org/drawingml/2006/table">
            <a:tbl>
              <a:tblPr firstRow="1" firstCol="1" bandRow="1">
                <a:tableStyleId>{5C22544A-7EE6-4342-B048-85BDC9FD1C3A}</a:tableStyleId>
              </a:tblPr>
              <a:tblGrid>
                <a:gridCol w="2290021"/>
                <a:gridCol w="2290021"/>
                <a:gridCol w="2290021"/>
              </a:tblGrid>
              <a:tr h="1296144">
                <a:tc>
                  <a:txBody>
                    <a:bodyPr/>
                    <a:lstStyle/>
                    <a:p>
                      <a:pPr indent="431800" algn="ctr">
                        <a:lnSpc>
                          <a:spcPct val="115000"/>
                        </a:lnSpc>
                        <a:spcBef>
                          <a:spcPts val="200"/>
                        </a:spcBef>
                        <a:spcAft>
                          <a:spcPts val="200"/>
                        </a:spcAft>
                      </a:pPr>
                      <a:r>
                        <a:rPr lang="en-US" sz="1100" dirty="0">
                          <a:effectLst/>
                        </a:rPr>
                        <a:t>Cambria 10</a:t>
                      </a:r>
                      <a:endParaRPr lang="cs-CZ" sz="1100" b="1" dirty="0">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31800" algn="l">
                        <a:lnSpc>
                          <a:spcPct val="115000"/>
                        </a:lnSpc>
                        <a:spcBef>
                          <a:spcPts val="200"/>
                        </a:spcBef>
                        <a:spcAft>
                          <a:spcPts val="200"/>
                        </a:spcAft>
                      </a:pPr>
                      <a:r>
                        <a:rPr lang="en-US" sz="1100">
                          <a:effectLst/>
                        </a:rPr>
                        <a:t> </a:t>
                      </a:r>
                      <a:endParaRPr lang="cs-CZ" sz="1100" b="1">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31800" algn="l">
                        <a:lnSpc>
                          <a:spcPct val="115000"/>
                        </a:lnSpc>
                        <a:spcBef>
                          <a:spcPts val="200"/>
                        </a:spcBef>
                        <a:spcAft>
                          <a:spcPts val="200"/>
                        </a:spcAft>
                      </a:pPr>
                      <a:r>
                        <a:rPr lang="en-US" sz="1100" dirty="0">
                          <a:effectLst/>
                        </a:rPr>
                        <a:t> </a:t>
                      </a:r>
                      <a:endParaRPr lang="cs-CZ" sz="1100" b="1" dirty="0">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96144">
                <a:tc>
                  <a:txBody>
                    <a:bodyPr/>
                    <a:lstStyle/>
                    <a:p>
                      <a:pPr indent="431800" algn="l">
                        <a:lnSpc>
                          <a:spcPct val="115000"/>
                        </a:lnSpc>
                        <a:spcBef>
                          <a:spcPts val="200"/>
                        </a:spcBef>
                        <a:spcAft>
                          <a:spcPts val="200"/>
                        </a:spcAft>
                      </a:pPr>
                      <a:r>
                        <a:rPr lang="en-US" sz="1100" dirty="0">
                          <a:effectLst/>
                        </a:rPr>
                        <a:t> </a:t>
                      </a:r>
                      <a:endParaRPr lang="cs-CZ" sz="1100" b="1" dirty="0">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31800" algn="l">
                        <a:lnSpc>
                          <a:spcPct val="115000"/>
                        </a:lnSpc>
                        <a:spcBef>
                          <a:spcPts val="200"/>
                        </a:spcBef>
                        <a:spcAft>
                          <a:spcPts val="200"/>
                        </a:spcAft>
                      </a:pPr>
                      <a:r>
                        <a:rPr lang="en-US" sz="1100">
                          <a:effectLst/>
                        </a:rPr>
                        <a:t> </a:t>
                      </a:r>
                      <a:endParaRPr lang="cs-CZ" sz="1100" b="1">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indent="431800" algn="l">
                        <a:lnSpc>
                          <a:spcPct val="115000"/>
                        </a:lnSpc>
                        <a:spcBef>
                          <a:spcPts val="200"/>
                        </a:spcBef>
                        <a:spcAft>
                          <a:spcPts val="200"/>
                        </a:spcAft>
                      </a:pPr>
                      <a:r>
                        <a:rPr lang="en-US" sz="1100" dirty="0">
                          <a:effectLst/>
                        </a:rPr>
                        <a:t> </a:t>
                      </a:r>
                      <a:endParaRPr lang="cs-CZ" sz="1100" b="1" dirty="0">
                        <a:solidFill>
                          <a:srgbClr val="000000"/>
                        </a:solidFill>
                        <a:effectLst/>
                        <a:latin typeface="Cambria"/>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5" name="TextovéPole 14"/>
          <p:cNvSpPr txBox="1"/>
          <p:nvPr/>
        </p:nvSpPr>
        <p:spPr>
          <a:xfrm>
            <a:off x="10081370" y="21351968"/>
            <a:ext cx="4176464" cy="461665"/>
          </a:xfrm>
          <a:prstGeom prst="rect">
            <a:avLst/>
          </a:prstGeom>
          <a:noFill/>
        </p:spPr>
        <p:txBody>
          <a:bodyPr wrap="square" rtlCol="0">
            <a:spAutoFit/>
          </a:bodyPr>
          <a:lstStyle/>
          <a:p>
            <a:r>
              <a:rPr lang="cs-CZ" sz="2400" i="1" dirty="0" smtClean="0">
                <a:latin typeface="Cambria" pitchFamily="18" charset="0"/>
              </a:rPr>
              <a:t>Source: </a:t>
            </a:r>
            <a:r>
              <a:rPr lang="cs-CZ" sz="2400" i="1" dirty="0" err="1" smtClean="0">
                <a:latin typeface="Cambria" pitchFamily="18" charset="0"/>
              </a:rPr>
              <a:t>Authors</a:t>
            </a:r>
            <a:endParaRPr lang="cs-CZ" sz="2400" i="1" dirty="0">
              <a:latin typeface="Cambria" pitchFamily="18" charset="0"/>
            </a:endParaRPr>
          </a:p>
        </p:txBody>
      </p:sp>
      <p:sp>
        <p:nvSpPr>
          <p:cNvPr id="16" name="TextovéPole 15"/>
          <p:cNvSpPr txBox="1"/>
          <p:nvPr/>
        </p:nvSpPr>
        <p:spPr>
          <a:xfrm>
            <a:off x="18858881" y="14111240"/>
            <a:ext cx="6912768" cy="523220"/>
          </a:xfrm>
          <a:prstGeom prst="rect">
            <a:avLst/>
          </a:prstGeom>
          <a:noFill/>
        </p:spPr>
        <p:txBody>
          <a:bodyPr wrap="square" rtlCol="0">
            <a:spAutoFit/>
          </a:bodyPr>
          <a:lstStyle/>
          <a:p>
            <a:r>
              <a:rPr lang="cs-CZ" sz="2800" b="1" dirty="0" err="1" smtClean="0">
                <a:latin typeface="Cambria" pitchFamily="18" charset="0"/>
              </a:rPr>
              <a:t>Figure</a:t>
            </a:r>
            <a:r>
              <a:rPr lang="cs-CZ" sz="2800" b="1" dirty="0" smtClean="0">
                <a:latin typeface="Cambria" pitchFamily="18" charset="0"/>
              </a:rPr>
              <a:t> 1: </a:t>
            </a:r>
            <a:r>
              <a:rPr lang="cs-CZ" sz="2800" b="1" dirty="0" err="1" smtClean="0">
                <a:latin typeface="Cambria" pitchFamily="18" charset="0"/>
              </a:rPr>
              <a:t>An</a:t>
            </a:r>
            <a:r>
              <a:rPr lang="cs-CZ" sz="2800" b="1" dirty="0" smtClean="0">
                <a:latin typeface="Cambria" pitchFamily="18" charset="0"/>
              </a:rPr>
              <a:t> </a:t>
            </a:r>
            <a:r>
              <a:rPr lang="cs-CZ" sz="2800" b="1" dirty="0" err="1" smtClean="0">
                <a:latin typeface="Cambria" pitchFamily="18" charset="0"/>
              </a:rPr>
              <a:t>economist</a:t>
            </a:r>
            <a:endParaRPr lang="cs-CZ" sz="2800" b="1" dirty="0">
              <a:latin typeface="Cambria" pitchFamily="18" charset="0"/>
            </a:endParaRPr>
          </a:p>
        </p:txBody>
      </p:sp>
      <p:pic>
        <p:nvPicPr>
          <p:cNvPr id="1025" name="Obrázek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8306" y="15003534"/>
            <a:ext cx="6480720" cy="3960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ovéPole 16"/>
          <p:cNvSpPr txBox="1"/>
          <p:nvPr/>
        </p:nvSpPr>
        <p:spPr>
          <a:xfrm>
            <a:off x="18930889" y="19021342"/>
            <a:ext cx="3384376" cy="461665"/>
          </a:xfrm>
          <a:prstGeom prst="rect">
            <a:avLst/>
          </a:prstGeom>
          <a:noFill/>
        </p:spPr>
        <p:txBody>
          <a:bodyPr wrap="square" rtlCol="0">
            <a:spAutoFit/>
          </a:bodyPr>
          <a:lstStyle/>
          <a:p>
            <a:r>
              <a:rPr lang="cs-CZ" sz="2400" i="1" dirty="0" smtClean="0">
                <a:latin typeface="Cambria" pitchFamily="18" charset="0"/>
              </a:rPr>
              <a:t>Source: </a:t>
            </a:r>
            <a:r>
              <a:rPr lang="cs-CZ" sz="2400" i="1" dirty="0" err="1" smtClean="0">
                <a:latin typeface="Cambria" pitchFamily="18" charset="0"/>
              </a:rPr>
              <a:t>Authors</a:t>
            </a:r>
            <a:endParaRPr lang="cs-CZ" sz="2400" i="1" dirty="0">
              <a:latin typeface="Cambria" pitchFamily="18" charset="0"/>
            </a:endParaRPr>
          </a:p>
        </p:txBody>
      </p:sp>
      <p:sp>
        <p:nvSpPr>
          <p:cNvPr id="18" name="TextovéPole 17"/>
          <p:cNvSpPr txBox="1"/>
          <p:nvPr/>
        </p:nvSpPr>
        <p:spPr>
          <a:xfrm>
            <a:off x="18794338" y="8323369"/>
            <a:ext cx="7344816" cy="5531579"/>
          </a:xfrm>
          <a:prstGeom prst="rect">
            <a:avLst/>
          </a:prstGeom>
          <a:noFill/>
        </p:spPr>
        <p:txBody>
          <a:bodyPr wrap="square" rtlCol="0">
            <a:spAutoFit/>
          </a:bodyPr>
          <a:lstStyle/>
          <a:p>
            <a:pPr algn="just">
              <a:lnSpc>
                <a:spcPct val="114000"/>
              </a:lnSpc>
              <a:spcAft>
                <a:spcPts val="600"/>
              </a:spcAft>
            </a:pPr>
            <a:r>
              <a:rPr lang="cs-CZ" sz="2800" dirty="0" smtClean="0">
                <a:latin typeface="Cambria" pitchFamily="18" charset="0"/>
              </a:rPr>
              <a:t>Xxxxxxxxxxxxxxxxxxxxxxxxxxxxxxxxxxxxxxxxxxxxxxxxxxxxxxxxxxxxxxxxxxxxxxxxxxxxxxxxxxxxxxxxxxxxxxxxxxxxxxxxxxxxxxxxxxxxxxxxxxxxxxxxxxxxxxxxxxxxxxxxxxxxxxxxxxxxxxxxxxxxxxxxxxxxxxxxxxxxxxxxxxxxxxxxxxxxxxxxxxxxxxxxxxxxxxxxxxxxxxxxxxxx</a:t>
            </a:r>
          </a:p>
          <a:p>
            <a:pPr algn="just">
              <a:lnSpc>
                <a:spcPct val="114000"/>
              </a:lnSpc>
              <a:spcAft>
                <a:spcPts val="600"/>
              </a:spcAft>
            </a:pPr>
            <a:r>
              <a:rPr lang="cs-CZ" sz="2800" dirty="0" smtClean="0">
                <a:latin typeface="Cambria" pitchFamily="18" charset="0"/>
              </a:rPr>
              <a:t>yyyyyyyyyyyyyyyyyyyyyyyyyyyyyyyyyyyyyyyyyyyyyyyyyyyyyyyyyyyyyyyyyyyyyyyyyyyyyyyyyyyyyyyyyyyyyyyyyyyyyyyyyyyyyyyyyyyyyyyyyyyyyyyyyyyyyyyyyyyyyyyyyyyyyyyyyyyyyyyyyyyy</a:t>
            </a:r>
            <a:endParaRPr lang="cs-CZ" sz="2800" dirty="0">
              <a:latin typeface="Cambria" pitchFamily="18" charset="0"/>
            </a:endParaRPr>
          </a:p>
        </p:txBody>
      </p:sp>
      <p:sp>
        <p:nvSpPr>
          <p:cNvPr id="20" name="TextovéPole 19"/>
          <p:cNvSpPr txBox="1"/>
          <p:nvPr/>
        </p:nvSpPr>
        <p:spPr>
          <a:xfrm>
            <a:off x="27687766" y="8402945"/>
            <a:ext cx="7416824" cy="5117298"/>
          </a:xfrm>
          <a:prstGeom prst="rect">
            <a:avLst/>
          </a:prstGeom>
          <a:noFill/>
        </p:spPr>
        <p:txBody>
          <a:bodyPr wrap="square" rtlCol="0">
            <a:spAutoFit/>
          </a:bodyPr>
          <a:lstStyle/>
          <a:p>
            <a:pPr algn="just">
              <a:lnSpc>
                <a:spcPct val="114000"/>
              </a:lnSpc>
              <a:spcAft>
                <a:spcPts val="600"/>
              </a:spcAft>
            </a:pPr>
            <a:r>
              <a:rPr lang="cs-CZ" sz="2800" dirty="0" smtClean="0">
                <a:latin typeface="Cambria" pitchFamily="18" charset="0"/>
              </a:rPr>
              <a:t>Xxxxxxxxxxxxxxxxxxxxxxxxxxxxxxxxxxxxxxxxxxxxxxxxxxxxxxxxxxxxxxxxxxxxxxxxxxxxxxxxxxxxxxxx</a:t>
            </a:r>
          </a:p>
          <a:p>
            <a:pPr algn="just">
              <a:lnSpc>
                <a:spcPct val="114000"/>
              </a:lnSpc>
              <a:spcAft>
                <a:spcPts val="600"/>
              </a:spcAft>
            </a:pPr>
            <a:r>
              <a:rPr lang="cs-CZ" sz="2800" dirty="0" smtClean="0">
                <a:latin typeface="Cambria" pitchFamily="18" charset="0"/>
              </a:rPr>
              <a:t>Yyyyyyyyyyyyyyyyyyyyyyyyyyyyyyyyyyyyyyyyyyyyyyyyyyyyyyyyyyyyyyyyyyyyyyyyyyyyyyyyyyyyyyyyyyyyyyyyyyyyyyyyyyyyyyyyyyyyyyyyyyyyyyyyyyyyyyyyyyyyyyyyyyyyyyyyyyyyyyyyyyyyyyyyyyyyyyyyyyyyyy</a:t>
            </a:r>
          </a:p>
          <a:p>
            <a:pPr algn="just">
              <a:lnSpc>
                <a:spcPct val="114000"/>
              </a:lnSpc>
              <a:spcAft>
                <a:spcPts val="600"/>
              </a:spcAft>
            </a:pPr>
            <a:r>
              <a:rPr lang="cs-CZ" sz="2800" dirty="0" smtClean="0">
                <a:latin typeface="Cambria" pitchFamily="18" charset="0"/>
              </a:rPr>
              <a:t>zzzzzzzzzzzzzzzzzzzzzzzzzzzzzzzzzzzzzzzzzzzzzzzzzzzzzzzzzzzzzzzzzzzzzzzzzzzzzzzzzzzz</a:t>
            </a:r>
            <a:endParaRPr lang="cs-CZ" sz="2800" dirty="0">
              <a:latin typeface="Cambria" pitchFamily="18" charset="0"/>
            </a:endParaRPr>
          </a:p>
        </p:txBody>
      </p:sp>
      <p:sp>
        <p:nvSpPr>
          <p:cNvPr id="21" name="TextovéPole 20"/>
          <p:cNvSpPr txBox="1"/>
          <p:nvPr/>
        </p:nvSpPr>
        <p:spPr>
          <a:xfrm>
            <a:off x="27723330" y="18702446"/>
            <a:ext cx="7200800" cy="5940088"/>
          </a:xfrm>
          <a:prstGeom prst="rect">
            <a:avLst/>
          </a:prstGeom>
          <a:noFill/>
        </p:spPr>
        <p:txBody>
          <a:bodyPr wrap="square" rtlCol="0">
            <a:spAutoFit/>
          </a:bodyPr>
          <a:lstStyle/>
          <a:p>
            <a:pPr algn="ctr"/>
            <a:r>
              <a:rPr lang="cs-CZ" sz="4000" b="1" dirty="0" err="1" smtClean="0">
                <a:latin typeface="Cambria" pitchFamily="18" charset="0"/>
              </a:rPr>
              <a:t>References</a:t>
            </a:r>
            <a:endParaRPr lang="cs-CZ" sz="4000" b="1" dirty="0" smtClean="0">
              <a:latin typeface="Cambria" pitchFamily="18" charset="0"/>
            </a:endParaRPr>
          </a:p>
          <a:p>
            <a:pPr marL="342900" indent="-342900">
              <a:buFont typeface="Arial" pitchFamily="34" charset="0"/>
              <a:buChar char="•"/>
            </a:pPr>
            <a:r>
              <a:rPr lang="en-US" sz="2000" dirty="0"/>
              <a:t>BARRO, R. J., 1974. ‘Are Government Bonds Net Wealth?’, </a:t>
            </a:r>
            <a:r>
              <a:rPr lang="en-US" sz="2000" i="1" dirty="0"/>
              <a:t>Journal of Political Economy</a:t>
            </a:r>
            <a:r>
              <a:rPr lang="en-US" sz="2000" dirty="0"/>
              <a:t>, vol. 82, No. 6, pp. 5-12. ISSN: </a:t>
            </a:r>
            <a:r>
              <a:rPr lang="en-US" sz="2000" dirty="0" smtClean="0"/>
              <a:t>1234-1234</a:t>
            </a:r>
            <a:endParaRPr lang="cs-CZ" sz="2000" dirty="0"/>
          </a:p>
          <a:p>
            <a:pPr marL="342900" indent="-342900">
              <a:buFont typeface="Arial" pitchFamily="34" charset="0"/>
              <a:buChar char="•"/>
            </a:pPr>
            <a:r>
              <a:rPr lang="en-US" sz="2000" dirty="0" smtClean="0"/>
              <a:t>JACKSON</a:t>
            </a:r>
            <a:r>
              <a:rPr lang="en-US" sz="2000" dirty="0"/>
              <a:t>, P. M., BROWN, C., 1994. </a:t>
            </a:r>
            <a:r>
              <a:rPr lang="en-US" sz="2000" i="1" dirty="0"/>
              <a:t>Public Sector Economics</a:t>
            </a:r>
            <a:r>
              <a:rPr lang="en-US" sz="2000" dirty="0"/>
              <a:t>, Oxford UK &amp; Cambridge USA: Blackwell, ISBN: </a:t>
            </a:r>
            <a:r>
              <a:rPr lang="en-US" sz="2000" dirty="0" smtClean="0"/>
              <a:t>22-44-55-33</a:t>
            </a:r>
            <a:endParaRPr lang="cs-CZ" sz="2000" dirty="0"/>
          </a:p>
          <a:p>
            <a:pPr marL="342900" indent="-342900">
              <a:buFont typeface="Arial" pitchFamily="34" charset="0"/>
              <a:buChar char="•"/>
            </a:pPr>
            <a:r>
              <a:rPr lang="cs-CZ" sz="2000" dirty="0" smtClean="0"/>
              <a:t>LYNCH</a:t>
            </a:r>
            <a:r>
              <a:rPr lang="cs-CZ" sz="2000" dirty="0"/>
              <a:t>, C., 2005 </a:t>
            </a:r>
            <a:r>
              <a:rPr lang="cs-CZ" sz="2000" dirty="0" err="1"/>
              <a:t>Where</a:t>
            </a:r>
            <a:r>
              <a:rPr lang="cs-CZ" sz="2000" dirty="0"/>
              <a:t> do </a:t>
            </a:r>
            <a:r>
              <a:rPr lang="cs-CZ" sz="2000" dirty="0" err="1"/>
              <a:t>we</a:t>
            </a:r>
            <a:r>
              <a:rPr lang="cs-CZ" sz="2000" dirty="0"/>
              <a:t> go </a:t>
            </a:r>
            <a:r>
              <a:rPr lang="cs-CZ" sz="2000" dirty="0" err="1"/>
              <a:t>from</a:t>
            </a:r>
            <a:r>
              <a:rPr lang="cs-CZ" sz="2000" dirty="0"/>
              <a:t> </a:t>
            </a:r>
            <a:r>
              <a:rPr lang="cs-CZ" sz="2000" dirty="0" err="1"/>
              <a:t>here</a:t>
            </a:r>
            <a:r>
              <a:rPr lang="cs-CZ" sz="2000" dirty="0"/>
              <a:t>? : </a:t>
            </a:r>
            <a:r>
              <a:rPr lang="cs-CZ" sz="2000" dirty="0" err="1"/>
              <a:t>the</a:t>
            </a:r>
            <a:r>
              <a:rPr lang="cs-CZ" sz="2000" dirty="0"/>
              <a:t> </a:t>
            </a:r>
            <a:r>
              <a:rPr lang="cs-CZ" sz="2000" dirty="0" err="1"/>
              <a:t>next</a:t>
            </a:r>
            <a:r>
              <a:rPr lang="cs-CZ" sz="2000" dirty="0"/>
              <a:t> </a:t>
            </a:r>
            <a:r>
              <a:rPr lang="cs-CZ" sz="2000" dirty="0" err="1"/>
              <a:t>decade</a:t>
            </a:r>
            <a:r>
              <a:rPr lang="cs-CZ" sz="2000" dirty="0"/>
              <a:t> </a:t>
            </a:r>
            <a:r>
              <a:rPr lang="cs-CZ" sz="2000" dirty="0" err="1"/>
              <a:t>for</a:t>
            </a:r>
            <a:r>
              <a:rPr lang="cs-CZ" sz="2000" dirty="0"/>
              <a:t> </a:t>
            </a:r>
            <a:r>
              <a:rPr lang="cs-CZ" sz="2000" dirty="0" err="1"/>
              <a:t>digital</a:t>
            </a:r>
            <a:r>
              <a:rPr lang="cs-CZ" sz="2000" dirty="0"/>
              <a:t> </a:t>
            </a:r>
            <a:r>
              <a:rPr lang="cs-CZ" sz="2000" dirty="0" err="1"/>
              <a:t>libraries</a:t>
            </a:r>
            <a:r>
              <a:rPr lang="cs-CZ" sz="2000" dirty="0"/>
              <a:t>. </a:t>
            </a:r>
            <a:r>
              <a:rPr lang="cs-CZ" sz="2000" i="1" dirty="0"/>
              <a:t>D-Lib </a:t>
            </a:r>
            <a:r>
              <a:rPr lang="cs-CZ" sz="2000" i="1" dirty="0" err="1"/>
              <a:t>Magazine</a:t>
            </a:r>
            <a:r>
              <a:rPr lang="cs-CZ" sz="2000" i="1" dirty="0"/>
              <a:t> </a:t>
            </a:r>
            <a:r>
              <a:rPr lang="cs-CZ" sz="2000" dirty="0"/>
              <a:t>[online]. July/August 2005, vol. 11, no. 7/8 [cit. 2005-08-15]. ISSN 1082-9873. </a:t>
            </a:r>
            <a:r>
              <a:rPr lang="cs-CZ" sz="2000" dirty="0" err="1"/>
              <a:t>Available</a:t>
            </a:r>
            <a:r>
              <a:rPr lang="cs-CZ" sz="2000" dirty="0"/>
              <a:t> </a:t>
            </a:r>
            <a:r>
              <a:rPr lang="cs-CZ" sz="2000" dirty="0" err="1"/>
              <a:t>from</a:t>
            </a:r>
            <a:r>
              <a:rPr lang="cs-CZ" sz="2000" dirty="0"/>
              <a:t> WWW: &lt;http://www.dlib.org/</a:t>
            </a:r>
            <a:r>
              <a:rPr lang="cs-CZ" sz="2000" dirty="0" err="1"/>
              <a:t>dlib</a:t>
            </a:r>
            <a:r>
              <a:rPr lang="cs-CZ" sz="2000" dirty="0"/>
              <a:t>/july05/</a:t>
            </a:r>
            <a:r>
              <a:rPr lang="cs-CZ" sz="2000" dirty="0" err="1"/>
              <a:t>lynch</a:t>
            </a:r>
            <a:r>
              <a:rPr lang="cs-CZ" sz="2000" dirty="0"/>
              <a:t>/07lynch.html</a:t>
            </a:r>
            <a:r>
              <a:rPr lang="cs-CZ" sz="2000" dirty="0" smtClean="0"/>
              <a:t>&gt;.</a:t>
            </a:r>
          </a:p>
          <a:p>
            <a:pPr marL="342900" indent="-342900">
              <a:buFont typeface="Arial" pitchFamily="34" charset="0"/>
              <a:buChar char="•"/>
            </a:pPr>
            <a:r>
              <a:rPr lang="en-US" sz="2000" dirty="0" smtClean="0"/>
              <a:t>NUTT</a:t>
            </a:r>
            <a:r>
              <a:rPr lang="en-US" sz="2000" dirty="0"/>
              <a:t>, A.P., 2010. ‘The Economics of Public Choice’, </a:t>
            </a:r>
            <a:r>
              <a:rPr lang="en-US" sz="2000" i="1" dirty="0"/>
              <a:t>Proceedings of the 7th International Conference in Economics</a:t>
            </a:r>
            <a:r>
              <a:rPr lang="en-US" sz="2000" dirty="0"/>
              <a:t>, Prague, pp. 94-101.   </a:t>
            </a:r>
            <a:endParaRPr lang="cs-CZ" sz="2000" dirty="0"/>
          </a:p>
          <a:p>
            <a:pPr marL="342900" indent="-342900">
              <a:buFont typeface="Arial" pitchFamily="34" charset="0"/>
              <a:buChar char="•"/>
            </a:pPr>
            <a:r>
              <a:rPr lang="cs-CZ" sz="2000" dirty="0" smtClean="0"/>
              <a:t>POPULATION</a:t>
            </a:r>
            <a:r>
              <a:rPr lang="cs-CZ" sz="2000" dirty="0"/>
              <a:t>. 2011 [online]. Czech </a:t>
            </a:r>
            <a:r>
              <a:rPr lang="cs-CZ" sz="2000" dirty="0" err="1"/>
              <a:t>Statistical</a:t>
            </a:r>
            <a:r>
              <a:rPr lang="cs-CZ" sz="2000" dirty="0"/>
              <a:t> Office[cit. 19.7.2011] </a:t>
            </a:r>
            <a:r>
              <a:rPr lang="cs-CZ" sz="2000" dirty="0" err="1"/>
              <a:t>Available</a:t>
            </a:r>
            <a:r>
              <a:rPr lang="cs-CZ" sz="2000" dirty="0"/>
              <a:t> </a:t>
            </a:r>
            <a:r>
              <a:rPr lang="cs-CZ" sz="2000" dirty="0" err="1"/>
              <a:t>from</a:t>
            </a:r>
            <a:r>
              <a:rPr lang="cs-CZ" sz="2000" dirty="0"/>
              <a:t> WWW: &lt;http://www.czso.cz/</a:t>
            </a:r>
            <a:r>
              <a:rPr lang="cs-CZ" sz="2000" dirty="0" err="1"/>
              <a:t>eng</a:t>
            </a:r>
            <a:r>
              <a:rPr lang="cs-CZ" sz="2000" dirty="0"/>
              <a:t>/</a:t>
            </a:r>
            <a:r>
              <a:rPr lang="cs-CZ" sz="2000" dirty="0" err="1"/>
              <a:t>redakce.nsf</a:t>
            </a:r>
            <a:r>
              <a:rPr lang="cs-CZ" sz="2000" dirty="0"/>
              <a:t>/i/</a:t>
            </a:r>
            <a:r>
              <a:rPr lang="cs-CZ" sz="2000" dirty="0" err="1"/>
              <a:t>home</a:t>
            </a:r>
            <a:r>
              <a:rPr lang="cs-CZ" sz="2000" dirty="0"/>
              <a:t>&gt;</a:t>
            </a:r>
          </a:p>
          <a:p>
            <a:endParaRPr lang="cs-CZ" sz="4000" b="1" dirty="0">
              <a:latin typeface="Cambria" pitchFamily="18" charset="0"/>
            </a:endParaRPr>
          </a:p>
        </p:txBody>
      </p:sp>
      <p:sp>
        <p:nvSpPr>
          <p:cNvPr id="19" name="TextovéPole 18"/>
          <p:cNvSpPr txBox="1"/>
          <p:nvPr/>
        </p:nvSpPr>
        <p:spPr>
          <a:xfrm>
            <a:off x="18930889" y="20432637"/>
            <a:ext cx="6840760" cy="3088602"/>
          </a:xfrm>
          <a:prstGeom prst="rect">
            <a:avLst/>
          </a:prstGeom>
          <a:noFill/>
        </p:spPr>
        <p:txBody>
          <a:bodyPr wrap="square" rtlCol="0">
            <a:spAutoFit/>
          </a:bodyPr>
          <a:lstStyle/>
          <a:p>
            <a:pPr algn="just">
              <a:lnSpc>
                <a:spcPct val="114000"/>
              </a:lnSpc>
              <a:spcAft>
                <a:spcPts val="600"/>
              </a:spcAft>
            </a:pPr>
            <a:r>
              <a:rPr lang="cs-CZ" sz="2800" dirty="0" smtClean="0"/>
              <a:t>Xxxxxxxxxxxxxxxxxxxxxxxxxxxxxxxxxxxxxxxxxxxxxxxxxxxxxxxxxxxxxxxxxxxxxxxxxxx</a:t>
            </a:r>
          </a:p>
          <a:p>
            <a:pPr algn="just">
              <a:lnSpc>
                <a:spcPct val="114000"/>
              </a:lnSpc>
              <a:spcAft>
                <a:spcPts val="600"/>
              </a:spcAft>
            </a:pPr>
            <a:r>
              <a:rPr lang="cs-CZ" sz="2800" dirty="0" smtClean="0"/>
              <a:t>yyyyyyyyyyyyyyyyyyyyyyyyyyyyyyyyyyyyyyyyyyyyyyyyyyyyyyyyyyyyyyyyyyyyyyyyyyyyyyyyyyyyyyyyyyyyyyyyyyyyyyyyyyyyyyyyyyyyyyyyyyyyyyyyyyyyyyyyyyyyyyyyyy</a:t>
            </a:r>
            <a:endParaRPr lang="cs-CZ" sz="2800" dirty="0"/>
          </a:p>
        </p:txBody>
      </p:sp>
    </p:spTree>
    <p:extLst>
      <p:ext uri="{BB962C8B-B14F-4D97-AF65-F5344CB8AC3E}">
        <p14:creationId xmlns:p14="http://schemas.microsoft.com/office/powerpoint/2010/main" val="1049574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732</TotalTime>
  <Words>458</Words>
  <Application>Microsoft Office PowerPoint</Application>
  <PresentationFormat>Vlastní</PresentationFormat>
  <Paragraphs>43</Paragraphs>
  <Slides>1</Slides>
  <Notes>0</Notes>
  <HiddenSlides>0</HiddenSlides>
  <MMClips>0</MMClips>
  <ScaleCrop>false</ScaleCrop>
  <HeadingPairs>
    <vt:vector size="4" baseType="variant">
      <vt:variant>
        <vt:lpstr>Motiv</vt:lpstr>
      </vt:variant>
      <vt:variant>
        <vt:i4>1</vt:i4>
      </vt:variant>
      <vt:variant>
        <vt:lpstr>Nadpisy snímků</vt:lpstr>
      </vt:variant>
      <vt:variant>
        <vt:i4>1</vt:i4>
      </vt:variant>
    </vt:vector>
  </HeadingPairs>
  <TitlesOfParts>
    <vt:vector size="2" baseType="lpstr">
      <vt:lpstr>Motiv systému Office</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Lenka</dc:creator>
  <cp:lastModifiedBy>Lenka</cp:lastModifiedBy>
  <cp:revision>22</cp:revision>
  <cp:lastPrinted>2012-09-12T07:32:24Z</cp:lastPrinted>
  <dcterms:created xsi:type="dcterms:W3CDTF">2012-09-10T12:57:44Z</dcterms:created>
  <dcterms:modified xsi:type="dcterms:W3CDTF">2012-09-12T13:15:11Z</dcterms:modified>
</cp:coreProperties>
</file>