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4" r:id="rId2"/>
    <p:sldId id="351" r:id="rId3"/>
    <p:sldId id="343" r:id="rId4"/>
    <p:sldId id="326" r:id="rId5"/>
    <p:sldId id="356" r:id="rId6"/>
    <p:sldId id="358" r:id="rId7"/>
    <p:sldId id="352" r:id="rId8"/>
    <p:sldId id="359" r:id="rId9"/>
    <p:sldId id="360" r:id="rId10"/>
    <p:sldId id="361" r:id="rId11"/>
    <p:sldId id="357" r:id="rId12"/>
    <p:sldId id="354" r:id="rId13"/>
    <p:sldId id="355" r:id="rId14"/>
    <p:sldId id="345" r:id="rId15"/>
    <p:sldId id="335" r:id="rId16"/>
    <p:sldId id="353" r:id="rId17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žová Petra" initials="JP" lastIdx="0" clrIdx="0">
    <p:extLst>
      <p:ext uri="{19B8F6BF-5375-455C-9EA6-DF929625EA0E}">
        <p15:presenceInfo xmlns:p15="http://schemas.microsoft.com/office/powerpoint/2012/main" userId="S-1-5-21-86660670-1239368229-2087665911-62751" providerId="AD"/>
      </p:ext>
    </p:extLst>
  </p:cmAuthor>
  <p:cmAuthor id="2" name="Petra Ježová" initials="PJ" lastIdx="0" clrIdx="1">
    <p:extLst>
      <p:ext uri="{19B8F6BF-5375-455C-9EA6-DF929625EA0E}">
        <p15:presenceInfo xmlns:p15="http://schemas.microsoft.com/office/powerpoint/2012/main" userId="771917d64988851f" providerId="Windows Live"/>
      </p:ext>
    </p:extLst>
  </p:cmAuthor>
  <p:cmAuthor id="3" name="Petra Ježová" initials="PJ [2]" lastIdx="2" clrIdx="2">
    <p:extLst>
      <p:ext uri="{19B8F6BF-5375-455C-9EA6-DF929625EA0E}">
        <p15:presenceInfo xmlns:p15="http://schemas.microsoft.com/office/powerpoint/2012/main" userId="Petra Jež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57" autoAdjust="0"/>
  </p:normalViewPr>
  <p:slideViewPr>
    <p:cSldViewPr snapToGrid="0">
      <p:cViewPr>
        <p:scale>
          <a:sx n="110" d="100"/>
          <a:sy n="110" d="100"/>
        </p:scale>
        <p:origin x="342" y="96"/>
      </p:cViewPr>
      <p:guideLst/>
    </p:cSldViewPr>
  </p:slideViewPr>
  <p:outlineViewPr>
    <p:cViewPr>
      <p:scale>
        <a:sx n="33" d="100"/>
        <a:sy n="33" d="100"/>
      </p:scale>
      <p:origin x="0" y="-6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6FD38-E530-4F36-80AD-AE867AAEEC0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ACDE52-6BFA-4025-A46A-26BBCE9A637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b="1" dirty="0"/>
            <a:t>Šablona 2021 (V:/)</a:t>
          </a:r>
        </a:p>
      </dgm:t>
    </dgm:pt>
    <dgm:pt modelId="{1C26C805-FF57-47B1-9177-F5F9BFB96564}" type="parTrans" cxnId="{9BEFE7BA-5AB7-44E4-8520-3AF1C68E860F}">
      <dgm:prSet/>
      <dgm:spPr/>
      <dgm:t>
        <a:bodyPr/>
        <a:lstStyle/>
        <a:p>
          <a:endParaRPr lang="cs-CZ" sz="1600"/>
        </a:p>
      </dgm:t>
    </dgm:pt>
    <dgm:pt modelId="{508A616A-9B06-4A2E-AA5E-8173BD6D3C44}" type="sibTrans" cxnId="{9BEFE7BA-5AB7-44E4-8520-3AF1C68E860F}">
      <dgm:prSet/>
      <dgm:spPr/>
      <dgm:t>
        <a:bodyPr/>
        <a:lstStyle/>
        <a:p>
          <a:endParaRPr lang="cs-CZ" sz="1600"/>
        </a:p>
      </dgm:t>
    </dgm:pt>
    <dgm:pt modelId="{5638CCAC-5F92-4BE7-A5CA-12DF4F881581}">
      <dgm:prSet phldrT="[Text]" custT="1"/>
      <dgm:spPr/>
      <dgm:t>
        <a:bodyPr/>
        <a:lstStyle/>
        <a:p>
          <a:r>
            <a:rPr lang="cs-CZ" sz="1800" b="1" dirty="0"/>
            <a:t>Vyhodnocení cílů 2021</a:t>
          </a:r>
        </a:p>
        <a:p>
          <a:r>
            <a:rPr lang="cs-CZ" sz="1200" b="1" dirty="0"/>
            <a:t>(hodnocený + hodnotitel)</a:t>
          </a:r>
        </a:p>
      </dgm:t>
    </dgm:pt>
    <dgm:pt modelId="{E4645AFE-C74F-4323-8750-43BF60A611B3}" type="parTrans" cxnId="{D21A103C-71A7-410F-82C4-04132248DA53}">
      <dgm:prSet/>
      <dgm:spPr/>
      <dgm:t>
        <a:bodyPr/>
        <a:lstStyle/>
        <a:p>
          <a:endParaRPr lang="cs-CZ" sz="1600"/>
        </a:p>
      </dgm:t>
    </dgm:pt>
    <dgm:pt modelId="{E2831343-5367-41DF-9E55-34A417B9DBD0}" type="sibTrans" cxnId="{D21A103C-71A7-410F-82C4-04132248DA53}">
      <dgm:prSet/>
      <dgm:spPr/>
      <dgm:t>
        <a:bodyPr/>
        <a:lstStyle/>
        <a:p>
          <a:endParaRPr lang="cs-CZ" sz="1600"/>
        </a:p>
      </dgm:t>
    </dgm:pt>
    <dgm:pt modelId="{90A55EDB-64FA-49C4-96FE-A417845A41C0}">
      <dgm:prSet phldrT="[Text]" custT="1"/>
      <dgm:spPr/>
      <dgm:t>
        <a:bodyPr/>
        <a:lstStyle/>
        <a:p>
          <a:r>
            <a:rPr lang="cs-CZ" sz="1800" b="1" dirty="0"/>
            <a:t>Vyhodnocení rozvoje 2021</a:t>
          </a:r>
        </a:p>
        <a:p>
          <a:r>
            <a:rPr lang="cs-CZ" sz="1200" b="1" dirty="0"/>
            <a:t>(hodnocený + hodnotitel)</a:t>
          </a:r>
        </a:p>
      </dgm:t>
    </dgm:pt>
    <dgm:pt modelId="{88D53BF1-54E8-40FC-B695-C250BC145FF8}" type="parTrans" cxnId="{B1AF8CE5-88B7-43C9-BD4A-8548EFD2732E}">
      <dgm:prSet/>
      <dgm:spPr/>
      <dgm:t>
        <a:bodyPr/>
        <a:lstStyle/>
        <a:p>
          <a:endParaRPr lang="cs-CZ" sz="1600"/>
        </a:p>
      </dgm:t>
    </dgm:pt>
    <dgm:pt modelId="{6BFB4BE1-EE52-464D-820F-4593C3E7D9EC}" type="sibTrans" cxnId="{B1AF8CE5-88B7-43C9-BD4A-8548EFD2732E}">
      <dgm:prSet/>
      <dgm:spPr/>
      <dgm:t>
        <a:bodyPr/>
        <a:lstStyle/>
        <a:p>
          <a:endParaRPr lang="cs-CZ" sz="1600"/>
        </a:p>
      </dgm:t>
    </dgm:pt>
    <dgm:pt modelId="{A7211137-596B-4DDB-BBD2-031743834D4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b="1" dirty="0"/>
            <a:t>IS 2022</a:t>
          </a:r>
        </a:p>
      </dgm:t>
    </dgm:pt>
    <dgm:pt modelId="{4F9A9AF3-AEB9-4905-A451-622870EFF7D4}" type="parTrans" cxnId="{8064DA56-895C-4663-9A1B-69C1A3D2EF25}">
      <dgm:prSet/>
      <dgm:spPr/>
      <dgm:t>
        <a:bodyPr/>
        <a:lstStyle/>
        <a:p>
          <a:endParaRPr lang="cs-CZ" sz="1600"/>
        </a:p>
      </dgm:t>
    </dgm:pt>
    <dgm:pt modelId="{DDA2DACC-197B-449B-9777-1B468E858247}" type="sibTrans" cxnId="{8064DA56-895C-4663-9A1B-69C1A3D2EF25}">
      <dgm:prSet/>
      <dgm:spPr/>
      <dgm:t>
        <a:bodyPr/>
        <a:lstStyle/>
        <a:p>
          <a:endParaRPr lang="cs-CZ" sz="1600"/>
        </a:p>
      </dgm:t>
    </dgm:pt>
    <dgm:pt modelId="{4484ED68-571C-4A6D-9B06-5D9C235F5FBD}">
      <dgm:prSet phldrT="[Text]" custT="1"/>
      <dgm:spPr/>
      <dgm:t>
        <a:bodyPr/>
        <a:lstStyle/>
        <a:p>
          <a:r>
            <a:rPr lang="cs-CZ" sz="1800" b="1" dirty="0"/>
            <a:t>Cíle 2022</a:t>
          </a:r>
        </a:p>
        <a:p>
          <a:r>
            <a:rPr lang="cs-CZ" sz="1200" b="1" dirty="0"/>
            <a:t>(hodnocený)</a:t>
          </a:r>
        </a:p>
      </dgm:t>
    </dgm:pt>
    <dgm:pt modelId="{F3A6DCAC-2A6E-4C4B-BF8B-5AADB5ACBDE9}" type="parTrans" cxnId="{74DA422E-48C8-4F8F-A0CA-7557458C7FDD}">
      <dgm:prSet/>
      <dgm:spPr/>
      <dgm:t>
        <a:bodyPr/>
        <a:lstStyle/>
        <a:p>
          <a:endParaRPr lang="cs-CZ" sz="1600"/>
        </a:p>
      </dgm:t>
    </dgm:pt>
    <dgm:pt modelId="{25B9C0AB-8329-41DD-B39A-609856C2D634}" type="sibTrans" cxnId="{74DA422E-48C8-4F8F-A0CA-7557458C7FDD}">
      <dgm:prSet/>
      <dgm:spPr/>
      <dgm:t>
        <a:bodyPr/>
        <a:lstStyle/>
        <a:p>
          <a:endParaRPr lang="cs-CZ" sz="1600"/>
        </a:p>
      </dgm:t>
    </dgm:pt>
    <dgm:pt modelId="{597B3811-5279-4F43-A1BB-CA9A8971EC45}">
      <dgm:prSet phldrT="[Text]" custT="1"/>
      <dgm:spPr/>
      <dgm:t>
        <a:bodyPr/>
        <a:lstStyle/>
        <a:p>
          <a:r>
            <a:rPr lang="cs-CZ" sz="1800" b="1" dirty="0"/>
            <a:t>Rozvoj (IPR)  2022</a:t>
          </a:r>
        </a:p>
        <a:p>
          <a:r>
            <a:rPr lang="cs-CZ" sz="1200" b="1" dirty="0"/>
            <a:t>(hodnocený)</a:t>
          </a:r>
        </a:p>
      </dgm:t>
    </dgm:pt>
    <dgm:pt modelId="{4B9363AD-F6F4-407F-9D2C-3253C01C3AE1}" type="parTrans" cxnId="{B79FDD7D-FAFD-4EA9-9242-6D925451BAC7}">
      <dgm:prSet/>
      <dgm:spPr/>
      <dgm:t>
        <a:bodyPr/>
        <a:lstStyle/>
        <a:p>
          <a:endParaRPr lang="cs-CZ" sz="1600"/>
        </a:p>
      </dgm:t>
    </dgm:pt>
    <dgm:pt modelId="{B8D1497B-7751-45A7-9BEE-ECA92AB3F1C0}" type="sibTrans" cxnId="{B79FDD7D-FAFD-4EA9-9242-6D925451BAC7}">
      <dgm:prSet/>
      <dgm:spPr/>
      <dgm:t>
        <a:bodyPr/>
        <a:lstStyle/>
        <a:p>
          <a:endParaRPr lang="cs-CZ" sz="1600"/>
        </a:p>
      </dgm:t>
    </dgm:pt>
    <dgm:pt modelId="{3D06A07E-0F65-448B-A5ED-43FA35FCFD34}">
      <dgm:prSet phldrT="[Text]" custT="1"/>
      <dgm:spPr/>
      <dgm:t>
        <a:bodyPr/>
        <a:lstStyle/>
        <a:p>
          <a:r>
            <a:rPr lang="cs-CZ" sz="1800" b="1" dirty="0"/>
            <a:t>Závěrečné shrnutí 2021</a:t>
          </a:r>
        </a:p>
        <a:p>
          <a:r>
            <a:rPr lang="cs-CZ" sz="1200" b="1" dirty="0"/>
            <a:t>(hodnocený + hodnotitel)</a:t>
          </a:r>
        </a:p>
      </dgm:t>
    </dgm:pt>
    <dgm:pt modelId="{E36BF528-6D54-4968-99A7-0A16340D3D8B}" type="parTrans" cxnId="{C4D7A5ED-D962-4CE2-AED3-EAE88D918B02}">
      <dgm:prSet/>
      <dgm:spPr/>
      <dgm:t>
        <a:bodyPr/>
        <a:lstStyle/>
        <a:p>
          <a:endParaRPr lang="cs-CZ" sz="1600"/>
        </a:p>
      </dgm:t>
    </dgm:pt>
    <dgm:pt modelId="{8A87F7BC-B68D-43F1-8A15-255886EA04CA}" type="sibTrans" cxnId="{C4D7A5ED-D962-4CE2-AED3-EAE88D918B02}">
      <dgm:prSet/>
      <dgm:spPr/>
      <dgm:t>
        <a:bodyPr/>
        <a:lstStyle/>
        <a:p>
          <a:endParaRPr lang="cs-CZ" sz="1600"/>
        </a:p>
      </dgm:t>
    </dgm:pt>
    <dgm:pt modelId="{667216F3-A67E-4C57-A1C8-D61964C82E0A}">
      <dgm:prSet phldrT="[Text]" custT="1"/>
      <dgm:spPr/>
      <dgm:t>
        <a:bodyPr/>
        <a:lstStyle/>
        <a:p>
          <a:r>
            <a:rPr lang="cs-CZ" sz="1800" b="1" dirty="0"/>
            <a:t>Já osobně </a:t>
          </a:r>
        </a:p>
        <a:p>
          <a:r>
            <a:rPr lang="cs-CZ" sz="1200" b="1" dirty="0"/>
            <a:t>(hodnocený)</a:t>
          </a:r>
        </a:p>
      </dgm:t>
    </dgm:pt>
    <dgm:pt modelId="{719ECC5F-E533-4079-8176-ED86FBD90FE0}" type="parTrans" cxnId="{EA382C04-4795-42B9-9B8F-1D6444C8A5FB}">
      <dgm:prSet/>
      <dgm:spPr/>
      <dgm:t>
        <a:bodyPr/>
        <a:lstStyle/>
        <a:p>
          <a:endParaRPr lang="cs-CZ"/>
        </a:p>
      </dgm:t>
    </dgm:pt>
    <dgm:pt modelId="{9637DDE4-A025-4C1E-BEFA-F7BE0293E4E9}" type="sibTrans" cxnId="{EA382C04-4795-42B9-9B8F-1D6444C8A5FB}">
      <dgm:prSet/>
      <dgm:spPr/>
      <dgm:t>
        <a:bodyPr/>
        <a:lstStyle/>
        <a:p>
          <a:endParaRPr lang="cs-CZ"/>
        </a:p>
      </dgm:t>
    </dgm:pt>
    <dgm:pt modelId="{FC00C096-0E65-437E-B177-AD2FC0940C43}">
      <dgm:prSet phldrT="[Text]" custT="1"/>
      <dgm:spPr/>
      <dgm:t>
        <a:bodyPr/>
        <a:lstStyle/>
        <a:p>
          <a:endParaRPr lang="cs-CZ" sz="1800" b="1" dirty="0"/>
        </a:p>
        <a:p>
          <a:r>
            <a:rPr lang="cs-CZ" sz="1800" b="1" dirty="0"/>
            <a:t>Můj tým </a:t>
          </a:r>
        </a:p>
        <a:p>
          <a:r>
            <a:rPr lang="cs-CZ" sz="1200" b="1" dirty="0"/>
            <a:t>(hodnocený – nadřízený)</a:t>
          </a:r>
        </a:p>
        <a:p>
          <a:endParaRPr lang="cs-CZ" sz="1200" b="1" dirty="0"/>
        </a:p>
      </dgm:t>
    </dgm:pt>
    <dgm:pt modelId="{86D1ED98-D94A-4A79-9D93-C63E7790F535}" type="parTrans" cxnId="{69D5225F-38AA-4522-B540-69D97909CDAA}">
      <dgm:prSet/>
      <dgm:spPr/>
      <dgm:t>
        <a:bodyPr/>
        <a:lstStyle/>
        <a:p>
          <a:endParaRPr lang="cs-CZ"/>
        </a:p>
      </dgm:t>
    </dgm:pt>
    <dgm:pt modelId="{41D6D33A-BD96-491E-8296-2FF7BB434951}" type="sibTrans" cxnId="{69D5225F-38AA-4522-B540-69D97909CDAA}">
      <dgm:prSet/>
      <dgm:spPr/>
      <dgm:t>
        <a:bodyPr/>
        <a:lstStyle/>
        <a:p>
          <a:endParaRPr lang="cs-CZ"/>
        </a:p>
      </dgm:t>
    </dgm:pt>
    <dgm:pt modelId="{B12D12D5-153E-4A42-9C61-9CD12E73778A}" type="pres">
      <dgm:prSet presAssocID="{0A56FD38-E530-4F36-80AD-AE867AAEEC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C24A43-68DA-4257-BBBC-D429C0093547}" type="pres">
      <dgm:prSet presAssocID="{7FACDE52-6BFA-4025-A46A-26BBCE9A6373}" presName="root" presStyleCnt="0"/>
      <dgm:spPr/>
    </dgm:pt>
    <dgm:pt modelId="{45303B46-28AF-4767-AC88-B8BC3C0FF1FE}" type="pres">
      <dgm:prSet presAssocID="{7FACDE52-6BFA-4025-A46A-26BBCE9A6373}" presName="rootComposite" presStyleCnt="0"/>
      <dgm:spPr/>
    </dgm:pt>
    <dgm:pt modelId="{C59224C0-D3EF-4568-9E75-0CC0E07E0925}" type="pres">
      <dgm:prSet presAssocID="{7FACDE52-6BFA-4025-A46A-26BBCE9A6373}" presName="rootText" presStyleLbl="node1" presStyleIdx="0" presStyleCnt="2" custScaleX="195809" custScaleY="96171" custLinFactNeighborX="-1156"/>
      <dgm:spPr/>
    </dgm:pt>
    <dgm:pt modelId="{775E6E7A-7FD2-45C5-8EC2-BA5F5CBF7EBE}" type="pres">
      <dgm:prSet presAssocID="{7FACDE52-6BFA-4025-A46A-26BBCE9A6373}" presName="rootConnector" presStyleLbl="node1" presStyleIdx="0" presStyleCnt="2"/>
      <dgm:spPr/>
    </dgm:pt>
    <dgm:pt modelId="{D6D0B8C5-E229-4E16-B458-9C402CB86DF1}" type="pres">
      <dgm:prSet presAssocID="{7FACDE52-6BFA-4025-A46A-26BBCE9A6373}" presName="childShape" presStyleCnt="0"/>
      <dgm:spPr/>
    </dgm:pt>
    <dgm:pt modelId="{0B396DCB-43F9-4065-869B-D059A8B433E8}" type="pres">
      <dgm:prSet presAssocID="{E4645AFE-C74F-4323-8750-43BF60A611B3}" presName="Name13" presStyleLbl="parChTrans1D2" presStyleIdx="0" presStyleCnt="7"/>
      <dgm:spPr/>
    </dgm:pt>
    <dgm:pt modelId="{E56D9F92-2143-4CF3-8691-073FE0C0008A}" type="pres">
      <dgm:prSet presAssocID="{5638CCAC-5F92-4BE7-A5CA-12DF4F881581}" presName="childText" presStyleLbl="bgAcc1" presStyleIdx="0" presStyleCnt="7" custScaleX="179265" custScaleY="109762">
        <dgm:presLayoutVars>
          <dgm:bulletEnabled val="1"/>
        </dgm:presLayoutVars>
      </dgm:prSet>
      <dgm:spPr/>
    </dgm:pt>
    <dgm:pt modelId="{BF1FACA8-92DD-4015-B737-1C413F8D30A5}" type="pres">
      <dgm:prSet presAssocID="{88D53BF1-54E8-40FC-B695-C250BC145FF8}" presName="Name13" presStyleLbl="parChTrans1D2" presStyleIdx="1" presStyleCnt="7"/>
      <dgm:spPr/>
    </dgm:pt>
    <dgm:pt modelId="{13DFA6A6-BD72-4F51-A907-D8D796BD3952}" type="pres">
      <dgm:prSet presAssocID="{90A55EDB-64FA-49C4-96FE-A417845A41C0}" presName="childText" presStyleLbl="bgAcc1" presStyleIdx="1" presStyleCnt="7" custScaleX="179265" custScaleY="109762">
        <dgm:presLayoutVars>
          <dgm:bulletEnabled val="1"/>
        </dgm:presLayoutVars>
      </dgm:prSet>
      <dgm:spPr/>
    </dgm:pt>
    <dgm:pt modelId="{7B2A81A7-F95B-4628-99E4-B390A5FD3714}" type="pres">
      <dgm:prSet presAssocID="{E36BF528-6D54-4968-99A7-0A16340D3D8B}" presName="Name13" presStyleLbl="parChTrans1D2" presStyleIdx="2" presStyleCnt="7"/>
      <dgm:spPr/>
    </dgm:pt>
    <dgm:pt modelId="{09DBD26F-DBDC-47E7-8281-46AD26ABB478}" type="pres">
      <dgm:prSet presAssocID="{3D06A07E-0F65-448B-A5ED-43FA35FCFD34}" presName="childText" presStyleLbl="bgAcc1" presStyleIdx="2" presStyleCnt="7" custScaleX="179265" custScaleY="109762">
        <dgm:presLayoutVars>
          <dgm:bulletEnabled val="1"/>
        </dgm:presLayoutVars>
      </dgm:prSet>
      <dgm:spPr/>
    </dgm:pt>
    <dgm:pt modelId="{269C0522-CF47-4A55-9E74-ED8AF44AAB1C}" type="pres">
      <dgm:prSet presAssocID="{A7211137-596B-4DDB-BBD2-031743834D43}" presName="root" presStyleCnt="0"/>
      <dgm:spPr/>
    </dgm:pt>
    <dgm:pt modelId="{36B8DAD7-2F0B-4FE0-9AB9-2733F5DD1F92}" type="pres">
      <dgm:prSet presAssocID="{A7211137-596B-4DDB-BBD2-031743834D43}" presName="rootComposite" presStyleCnt="0"/>
      <dgm:spPr/>
    </dgm:pt>
    <dgm:pt modelId="{9C9FE3B2-0BD3-44B8-A82D-6B25041531D5}" type="pres">
      <dgm:prSet presAssocID="{A7211137-596B-4DDB-BBD2-031743834D43}" presName="rootText" presStyleLbl="node1" presStyleIdx="1" presStyleCnt="2" custScaleX="195809" custScaleY="96171" custLinFactNeighborX="2532"/>
      <dgm:spPr/>
    </dgm:pt>
    <dgm:pt modelId="{3C33BFC4-6A3C-45DA-98AF-C3DCEC22486C}" type="pres">
      <dgm:prSet presAssocID="{A7211137-596B-4DDB-BBD2-031743834D43}" presName="rootConnector" presStyleLbl="node1" presStyleIdx="1" presStyleCnt="2"/>
      <dgm:spPr/>
    </dgm:pt>
    <dgm:pt modelId="{C3314F45-6A65-4BDA-AE9A-D006B81E976E}" type="pres">
      <dgm:prSet presAssocID="{A7211137-596B-4DDB-BBD2-031743834D43}" presName="childShape" presStyleCnt="0"/>
      <dgm:spPr/>
    </dgm:pt>
    <dgm:pt modelId="{E420A464-A824-4D8B-9D51-35EC3184A331}" type="pres">
      <dgm:prSet presAssocID="{F3A6DCAC-2A6E-4C4B-BF8B-5AADB5ACBDE9}" presName="Name13" presStyleLbl="parChTrans1D2" presStyleIdx="3" presStyleCnt="7"/>
      <dgm:spPr/>
    </dgm:pt>
    <dgm:pt modelId="{3803D5B1-9D50-43FA-94AB-D1DD08C752DB}" type="pres">
      <dgm:prSet presAssocID="{4484ED68-571C-4A6D-9B06-5D9C235F5FBD}" presName="childText" presStyleLbl="bgAcc1" presStyleIdx="3" presStyleCnt="7" custScaleX="182183" custScaleY="84810" custLinFactNeighborX="174" custLinFactNeighborY="-3984">
        <dgm:presLayoutVars>
          <dgm:bulletEnabled val="1"/>
        </dgm:presLayoutVars>
      </dgm:prSet>
      <dgm:spPr/>
    </dgm:pt>
    <dgm:pt modelId="{1417001E-05AC-4EA4-9D62-9B92B0D47C58}" type="pres">
      <dgm:prSet presAssocID="{4B9363AD-F6F4-407F-9D2C-3253C01C3AE1}" presName="Name13" presStyleLbl="parChTrans1D2" presStyleIdx="4" presStyleCnt="7"/>
      <dgm:spPr/>
    </dgm:pt>
    <dgm:pt modelId="{D2093361-118B-4EBE-A958-7F00C3A937F8}" type="pres">
      <dgm:prSet presAssocID="{597B3811-5279-4F43-A1BB-CA9A8971EC45}" presName="childText" presStyleLbl="bgAcc1" presStyleIdx="4" presStyleCnt="7" custScaleX="185934" custScaleY="86134" custLinFactNeighborX="-2305" custLinFactNeighborY="1230">
        <dgm:presLayoutVars>
          <dgm:bulletEnabled val="1"/>
        </dgm:presLayoutVars>
      </dgm:prSet>
      <dgm:spPr/>
    </dgm:pt>
    <dgm:pt modelId="{BD486BA7-FE9E-4E42-B9DC-6305E8D977F2}" type="pres">
      <dgm:prSet presAssocID="{719ECC5F-E533-4079-8176-ED86FBD90FE0}" presName="Name13" presStyleLbl="parChTrans1D2" presStyleIdx="5" presStyleCnt="7"/>
      <dgm:spPr/>
    </dgm:pt>
    <dgm:pt modelId="{167B5536-0ED0-4A45-AA18-B2C1929A7E0E}" type="pres">
      <dgm:prSet presAssocID="{667216F3-A67E-4C57-A1C8-D61964C82E0A}" presName="childText" presStyleLbl="bgAcc1" presStyleIdx="5" presStyleCnt="7" custScaleX="181888" custScaleY="80401" custLinFactNeighborX="-3189" custLinFactNeighborY="1328">
        <dgm:presLayoutVars>
          <dgm:bulletEnabled val="1"/>
        </dgm:presLayoutVars>
      </dgm:prSet>
      <dgm:spPr/>
    </dgm:pt>
    <dgm:pt modelId="{BE67F192-31ED-4FB9-A9EF-A0E6D5341D73}" type="pres">
      <dgm:prSet presAssocID="{86D1ED98-D94A-4A79-9D93-C63E7790F535}" presName="Name13" presStyleLbl="parChTrans1D2" presStyleIdx="6" presStyleCnt="7"/>
      <dgm:spPr/>
    </dgm:pt>
    <dgm:pt modelId="{167C2F27-2696-4D84-A4C8-C39EB16DD65A}" type="pres">
      <dgm:prSet presAssocID="{FC00C096-0E65-437E-B177-AD2FC0940C43}" presName="childText" presStyleLbl="bgAcc1" presStyleIdx="6" presStyleCnt="7" custScaleX="184936" custScaleY="89594" custLinFactNeighborX="2540">
        <dgm:presLayoutVars>
          <dgm:bulletEnabled val="1"/>
        </dgm:presLayoutVars>
      </dgm:prSet>
      <dgm:spPr/>
    </dgm:pt>
  </dgm:ptLst>
  <dgm:cxnLst>
    <dgm:cxn modelId="{EA382C04-4795-42B9-9B8F-1D6444C8A5FB}" srcId="{A7211137-596B-4DDB-BBD2-031743834D43}" destId="{667216F3-A67E-4C57-A1C8-D61964C82E0A}" srcOrd="2" destOrd="0" parTransId="{719ECC5F-E533-4079-8176-ED86FBD90FE0}" sibTransId="{9637DDE4-A025-4C1E-BEFA-F7BE0293E4E9}"/>
    <dgm:cxn modelId="{88642117-2888-4F7B-9F6C-3B3AF0CC36C8}" type="presOf" srcId="{3D06A07E-0F65-448B-A5ED-43FA35FCFD34}" destId="{09DBD26F-DBDC-47E7-8281-46AD26ABB478}" srcOrd="0" destOrd="0" presId="urn:microsoft.com/office/officeart/2005/8/layout/hierarchy3"/>
    <dgm:cxn modelId="{CE06B419-210F-48FB-B8B2-F658A5E3BEAB}" type="presOf" srcId="{F3A6DCAC-2A6E-4C4B-BF8B-5AADB5ACBDE9}" destId="{E420A464-A824-4D8B-9D51-35EC3184A331}" srcOrd="0" destOrd="0" presId="urn:microsoft.com/office/officeart/2005/8/layout/hierarchy3"/>
    <dgm:cxn modelId="{93300023-1E94-4014-8B7B-FAEC5DCE4BF1}" type="presOf" srcId="{E36BF528-6D54-4968-99A7-0A16340D3D8B}" destId="{7B2A81A7-F95B-4628-99E4-B390A5FD3714}" srcOrd="0" destOrd="0" presId="urn:microsoft.com/office/officeart/2005/8/layout/hierarchy3"/>
    <dgm:cxn modelId="{671F3D27-6B84-419D-A8CD-1633E777E42B}" type="presOf" srcId="{4484ED68-571C-4A6D-9B06-5D9C235F5FBD}" destId="{3803D5B1-9D50-43FA-94AB-D1DD08C752DB}" srcOrd="0" destOrd="0" presId="urn:microsoft.com/office/officeart/2005/8/layout/hierarchy3"/>
    <dgm:cxn modelId="{74DA422E-48C8-4F8F-A0CA-7557458C7FDD}" srcId="{A7211137-596B-4DDB-BBD2-031743834D43}" destId="{4484ED68-571C-4A6D-9B06-5D9C235F5FBD}" srcOrd="0" destOrd="0" parTransId="{F3A6DCAC-2A6E-4C4B-BF8B-5AADB5ACBDE9}" sibTransId="{25B9C0AB-8329-41DD-B39A-609856C2D634}"/>
    <dgm:cxn modelId="{D21A103C-71A7-410F-82C4-04132248DA53}" srcId="{7FACDE52-6BFA-4025-A46A-26BBCE9A6373}" destId="{5638CCAC-5F92-4BE7-A5CA-12DF4F881581}" srcOrd="0" destOrd="0" parTransId="{E4645AFE-C74F-4323-8750-43BF60A611B3}" sibTransId="{E2831343-5367-41DF-9E55-34A417B9DBD0}"/>
    <dgm:cxn modelId="{8D09B43E-6FBB-437F-9394-9FB8A3F3FF9D}" type="presOf" srcId="{A7211137-596B-4DDB-BBD2-031743834D43}" destId="{9C9FE3B2-0BD3-44B8-A82D-6B25041531D5}" srcOrd="0" destOrd="0" presId="urn:microsoft.com/office/officeart/2005/8/layout/hierarchy3"/>
    <dgm:cxn modelId="{69D5225F-38AA-4522-B540-69D97909CDAA}" srcId="{A7211137-596B-4DDB-BBD2-031743834D43}" destId="{FC00C096-0E65-437E-B177-AD2FC0940C43}" srcOrd="3" destOrd="0" parTransId="{86D1ED98-D94A-4A79-9D93-C63E7790F535}" sibTransId="{41D6D33A-BD96-491E-8296-2FF7BB434951}"/>
    <dgm:cxn modelId="{CE627061-1911-42DE-B43D-66A8541D3AB4}" type="presOf" srcId="{719ECC5F-E533-4079-8176-ED86FBD90FE0}" destId="{BD486BA7-FE9E-4E42-B9DC-6305E8D977F2}" srcOrd="0" destOrd="0" presId="urn:microsoft.com/office/officeart/2005/8/layout/hierarchy3"/>
    <dgm:cxn modelId="{4750F364-9004-429C-B966-E42D60F247B0}" type="presOf" srcId="{A7211137-596B-4DDB-BBD2-031743834D43}" destId="{3C33BFC4-6A3C-45DA-98AF-C3DCEC22486C}" srcOrd="1" destOrd="0" presId="urn:microsoft.com/office/officeart/2005/8/layout/hierarchy3"/>
    <dgm:cxn modelId="{9256836C-0C02-4DE7-B943-911F245ACF92}" type="presOf" srcId="{7FACDE52-6BFA-4025-A46A-26BBCE9A6373}" destId="{C59224C0-D3EF-4568-9E75-0CC0E07E0925}" srcOrd="0" destOrd="0" presId="urn:microsoft.com/office/officeart/2005/8/layout/hierarchy3"/>
    <dgm:cxn modelId="{3F2A6E4E-BC28-43EA-BE14-404F2C67CCC9}" type="presOf" srcId="{86D1ED98-D94A-4A79-9D93-C63E7790F535}" destId="{BE67F192-31ED-4FB9-A9EF-A0E6D5341D73}" srcOrd="0" destOrd="0" presId="urn:microsoft.com/office/officeart/2005/8/layout/hierarchy3"/>
    <dgm:cxn modelId="{A3036D4F-4DC2-4302-BBFE-B3D7A7706593}" type="presOf" srcId="{7FACDE52-6BFA-4025-A46A-26BBCE9A6373}" destId="{775E6E7A-7FD2-45C5-8EC2-BA5F5CBF7EBE}" srcOrd="1" destOrd="0" presId="urn:microsoft.com/office/officeart/2005/8/layout/hierarchy3"/>
    <dgm:cxn modelId="{C8E86775-FA5F-4369-96E8-8B22E1196463}" type="presOf" srcId="{597B3811-5279-4F43-A1BB-CA9A8971EC45}" destId="{D2093361-118B-4EBE-A958-7F00C3A937F8}" srcOrd="0" destOrd="0" presId="urn:microsoft.com/office/officeart/2005/8/layout/hierarchy3"/>
    <dgm:cxn modelId="{787AF755-D600-46FF-8311-6B1DC15C7D9E}" type="presOf" srcId="{667216F3-A67E-4C57-A1C8-D61964C82E0A}" destId="{167B5536-0ED0-4A45-AA18-B2C1929A7E0E}" srcOrd="0" destOrd="0" presId="urn:microsoft.com/office/officeart/2005/8/layout/hierarchy3"/>
    <dgm:cxn modelId="{8064DA56-895C-4663-9A1B-69C1A3D2EF25}" srcId="{0A56FD38-E530-4F36-80AD-AE867AAEEC05}" destId="{A7211137-596B-4DDB-BBD2-031743834D43}" srcOrd="1" destOrd="0" parTransId="{4F9A9AF3-AEB9-4905-A451-622870EFF7D4}" sibTransId="{DDA2DACC-197B-449B-9777-1B468E858247}"/>
    <dgm:cxn modelId="{BDE11D59-1E8E-4E00-8EB7-69B27B78FC5E}" type="presOf" srcId="{E4645AFE-C74F-4323-8750-43BF60A611B3}" destId="{0B396DCB-43F9-4065-869B-D059A8B433E8}" srcOrd="0" destOrd="0" presId="urn:microsoft.com/office/officeart/2005/8/layout/hierarchy3"/>
    <dgm:cxn modelId="{D1C7F75A-99BD-4B68-9A32-524232CA8A1C}" type="presOf" srcId="{FC00C096-0E65-437E-B177-AD2FC0940C43}" destId="{167C2F27-2696-4D84-A4C8-C39EB16DD65A}" srcOrd="0" destOrd="0" presId="urn:microsoft.com/office/officeart/2005/8/layout/hierarchy3"/>
    <dgm:cxn modelId="{B79FDD7D-FAFD-4EA9-9242-6D925451BAC7}" srcId="{A7211137-596B-4DDB-BBD2-031743834D43}" destId="{597B3811-5279-4F43-A1BB-CA9A8971EC45}" srcOrd="1" destOrd="0" parTransId="{4B9363AD-F6F4-407F-9D2C-3253C01C3AE1}" sibTransId="{B8D1497B-7751-45A7-9BEE-ECA92AB3F1C0}"/>
    <dgm:cxn modelId="{26FA8F81-7C4A-49A7-A7BC-CD0490673A0B}" type="presOf" srcId="{5638CCAC-5F92-4BE7-A5CA-12DF4F881581}" destId="{E56D9F92-2143-4CF3-8691-073FE0C0008A}" srcOrd="0" destOrd="0" presId="urn:microsoft.com/office/officeart/2005/8/layout/hierarchy3"/>
    <dgm:cxn modelId="{43649386-A953-4EC5-8A9F-91AA5BFD992A}" type="presOf" srcId="{90A55EDB-64FA-49C4-96FE-A417845A41C0}" destId="{13DFA6A6-BD72-4F51-A907-D8D796BD3952}" srcOrd="0" destOrd="0" presId="urn:microsoft.com/office/officeart/2005/8/layout/hierarchy3"/>
    <dgm:cxn modelId="{9BEFE7BA-5AB7-44E4-8520-3AF1C68E860F}" srcId="{0A56FD38-E530-4F36-80AD-AE867AAEEC05}" destId="{7FACDE52-6BFA-4025-A46A-26BBCE9A6373}" srcOrd="0" destOrd="0" parTransId="{1C26C805-FF57-47B1-9177-F5F9BFB96564}" sibTransId="{508A616A-9B06-4A2E-AA5E-8173BD6D3C44}"/>
    <dgm:cxn modelId="{0738DBDA-499F-4941-8293-8151900D0757}" type="presOf" srcId="{88D53BF1-54E8-40FC-B695-C250BC145FF8}" destId="{BF1FACA8-92DD-4015-B737-1C413F8D30A5}" srcOrd="0" destOrd="0" presId="urn:microsoft.com/office/officeart/2005/8/layout/hierarchy3"/>
    <dgm:cxn modelId="{2FA480DB-C698-4B75-9864-D3D2EDDDF58D}" type="presOf" srcId="{0A56FD38-E530-4F36-80AD-AE867AAEEC05}" destId="{B12D12D5-153E-4A42-9C61-9CD12E73778A}" srcOrd="0" destOrd="0" presId="urn:microsoft.com/office/officeart/2005/8/layout/hierarchy3"/>
    <dgm:cxn modelId="{B1AF8CE5-88B7-43C9-BD4A-8548EFD2732E}" srcId="{7FACDE52-6BFA-4025-A46A-26BBCE9A6373}" destId="{90A55EDB-64FA-49C4-96FE-A417845A41C0}" srcOrd="1" destOrd="0" parTransId="{88D53BF1-54E8-40FC-B695-C250BC145FF8}" sibTransId="{6BFB4BE1-EE52-464D-820F-4593C3E7D9EC}"/>
    <dgm:cxn modelId="{C4D7A5ED-D962-4CE2-AED3-EAE88D918B02}" srcId="{7FACDE52-6BFA-4025-A46A-26BBCE9A6373}" destId="{3D06A07E-0F65-448B-A5ED-43FA35FCFD34}" srcOrd="2" destOrd="0" parTransId="{E36BF528-6D54-4968-99A7-0A16340D3D8B}" sibTransId="{8A87F7BC-B68D-43F1-8A15-255886EA04CA}"/>
    <dgm:cxn modelId="{C55A05F1-4967-400A-8A30-CF43731827FC}" type="presOf" srcId="{4B9363AD-F6F4-407F-9D2C-3253C01C3AE1}" destId="{1417001E-05AC-4EA4-9D62-9B92B0D47C58}" srcOrd="0" destOrd="0" presId="urn:microsoft.com/office/officeart/2005/8/layout/hierarchy3"/>
    <dgm:cxn modelId="{28912670-24B0-47FB-B50E-6D124FC355D4}" type="presParOf" srcId="{B12D12D5-153E-4A42-9C61-9CD12E73778A}" destId="{8FC24A43-68DA-4257-BBBC-D429C0093547}" srcOrd="0" destOrd="0" presId="urn:microsoft.com/office/officeart/2005/8/layout/hierarchy3"/>
    <dgm:cxn modelId="{CF04313A-D669-43A6-BA5E-6020790C9365}" type="presParOf" srcId="{8FC24A43-68DA-4257-BBBC-D429C0093547}" destId="{45303B46-28AF-4767-AC88-B8BC3C0FF1FE}" srcOrd="0" destOrd="0" presId="urn:microsoft.com/office/officeart/2005/8/layout/hierarchy3"/>
    <dgm:cxn modelId="{44399919-2042-43BA-ACD9-523C0A18F8D3}" type="presParOf" srcId="{45303B46-28AF-4767-AC88-B8BC3C0FF1FE}" destId="{C59224C0-D3EF-4568-9E75-0CC0E07E0925}" srcOrd="0" destOrd="0" presId="urn:microsoft.com/office/officeart/2005/8/layout/hierarchy3"/>
    <dgm:cxn modelId="{470BE25F-1CF6-452A-AFDB-62D538B11EC8}" type="presParOf" srcId="{45303B46-28AF-4767-AC88-B8BC3C0FF1FE}" destId="{775E6E7A-7FD2-45C5-8EC2-BA5F5CBF7EBE}" srcOrd="1" destOrd="0" presId="urn:microsoft.com/office/officeart/2005/8/layout/hierarchy3"/>
    <dgm:cxn modelId="{C092D009-4232-4118-8D49-8877433108EA}" type="presParOf" srcId="{8FC24A43-68DA-4257-BBBC-D429C0093547}" destId="{D6D0B8C5-E229-4E16-B458-9C402CB86DF1}" srcOrd="1" destOrd="0" presId="urn:microsoft.com/office/officeart/2005/8/layout/hierarchy3"/>
    <dgm:cxn modelId="{F5F2CFCB-04D6-4E17-B7E2-9CEB971DD53E}" type="presParOf" srcId="{D6D0B8C5-E229-4E16-B458-9C402CB86DF1}" destId="{0B396DCB-43F9-4065-869B-D059A8B433E8}" srcOrd="0" destOrd="0" presId="urn:microsoft.com/office/officeart/2005/8/layout/hierarchy3"/>
    <dgm:cxn modelId="{78703224-EC7F-4726-952A-4E3F439402A1}" type="presParOf" srcId="{D6D0B8C5-E229-4E16-B458-9C402CB86DF1}" destId="{E56D9F92-2143-4CF3-8691-073FE0C0008A}" srcOrd="1" destOrd="0" presId="urn:microsoft.com/office/officeart/2005/8/layout/hierarchy3"/>
    <dgm:cxn modelId="{672A83FD-37E3-4D4B-B5B9-A200658D0362}" type="presParOf" srcId="{D6D0B8C5-E229-4E16-B458-9C402CB86DF1}" destId="{BF1FACA8-92DD-4015-B737-1C413F8D30A5}" srcOrd="2" destOrd="0" presId="urn:microsoft.com/office/officeart/2005/8/layout/hierarchy3"/>
    <dgm:cxn modelId="{63F67F3E-889D-4C89-B14C-97CC3C6DD067}" type="presParOf" srcId="{D6D0B8C5-E229-4E16-B458-9C402CB86DF1}" destId="{13DFA6A6-BD72-4F51-A907-D8D796BD3952}" srcOrd="3" destOrd="0" presId="urn:microsoft.com/office/officeart/2005/8/layout/hierarchy3"/>
    <dgm:cxn modelId="{DF7442EB-C2E2-4069-B0D0-434C01AF0397}" type="presParOf" srcId="{D6D0B8C5-E229-4E16-B458-9C402CB86DF1}" destId="{7B2A81A7-F95B-4628-99E4-B390A5FD3714}" srcOrd="4" destOrd="0" presId="urn:microsoft.com/office/officeart/2005/8/layout/hierarchy3"/>
    <dgm:cxn modelId="{753DE925-0465-43AC-BB3C-3BB59DC387D9}" type="presParOf" srcId="{D6D0B8C5-E229-4E16-B458-9C402CB86DF1}" destId="{09DBD26F-DBDC-47E7-8281-46AD26ABB478}" srcOrd="5" destOrd="0" presId="urn:microsoft.com/office/officeart/2005/8/layout/hierarchy3"/>
    <dgm:cxn modelId="{9AB6C966-65F8-4E3E-A1C6-41F81FAAB3F0}" type="presParOf" srcId="{B12D12D5-153E-4A42-9C61-9CD12E73778A}" destId="{269C0522-CF47-4A55-9E74-ED8AF44AAB1C}" srcOrd="1" destOrd="0" presId="urn:microsoft.com/office/officeart/2005/8/layout/hierarchy3"/>
    <dgm:cxn modelId="{B37A1E3A-876E-4356-B9A3-D2CE7203A410}" type="presParOf" srcId="{269C0522-CF47-4A55-9E74-ED8AF44AAB1C}" destId="{36B8DAD7-2F0B-4FE0-9AB9-2733F5DD1F92}" srcOrd="0" destOrd="0" presId="urn:microsoft.com/office/officeart/2005/8/layout/hierarchy3"/>
    <dgm:cxn modelId="{3E5392AB-2E40-443F-A25F-8CA3F9B0A68E}" type="presParOf" srcId="{36B8DAD7-2F0B-4FE0-9AB9-2733F5DD1F92}" destId="{9C9FE3B2-0BD3-44B8-A82D-6B25041531D5}" srcOrd="0" destOrd="0" presId="urn:microsoft.com/office/officeart/2005/8/layout/hierarchy3"/>
    <dgm:cxn modelId="{47CB3D4A-F74C-4C44-9259-1F229AA159BD}" type="presParOf" srcId="{36B8DAD7-2F0B-4FE0-9AB9-2733F5DD1F92}" destId="{3C33BFC4-6A3C-45DA-98AF-C3DCEC22486C}" srcOrd="1" destOrd="0" presId="urn:microsoft.com/office/officeart/2005/8/layout/hierarchy3"/>
    <dgm:cxn modelId="{279090CB-64F9-4869-A14C-89B4DC678785}" type="presParOf" srcId="{269C0522-CF47-4A55-9E74-ED8AF44AAB1C}" destId="{C3314F45-6A65-4BDA-AE9A-D006B81E976E}" srcOrd="1" destOrd="0" presId="urn:microsoft.com/office/officeart/2005/8/layout/hierarchy3"/>
    <dgm:cxn modelId="{C5F4EC76-05D5-4962-9358-C97406512F55}" type="presParOf" srcId="{C3314F45-6A65-4BDA-AE9A-D006B81E976E}" destId="{E420A464-A824-4D8B-9D51-35EC3184A331}" srcOrd="0" destOrd="0" presId="urn:microsoft.com/office/officeart/2005/8/layout/hierarchy3"/>
    <dgm:cxn modelId="{294C3C85-095C-4570-A00B-A7C7126413CF}" type="presParOf" srcId="{C3314F45-6A65-4BDA-AE9A-D006B81E976E}" destId="{3803D5B1-9D50-43FA-94AB-D1DD08C752DB}" srcOrd="1" destOrd="0" presId="urn:microsoft.com/office/officeart/2005/8/layout/hierarchy3"/>
    <dgm:cxn modelId="{AEDC3E68-EECE-49CD-8D92-BDF54DA2769A}" type="presParOf" srcId="{C3314F45-6A65-4BDA-AE9A-D006B81E976E}" destId="{1417001E-05AC-4EA4-9D62-9B92B0D47C58}" srcOrd="2" destOrd="0" presId="urn:microsoft.com/office/officeart/2005/8/layout/hierarchy3"/>
    <dgm:cxn modelId="{299B75B8-D7CD-4F89-8F74-F3BAB5BF2FF6}" type="presParOf" srcId="{C3314F45-6A65-4BDA-AE9A-D006B81E976E}" destId="{D2093361-118B-4EBE-A958-7F00C3A937F8}" srcOrd="3" destOrd="0" presId="urn:microsoft.com/office/officeart/2005/8/layout/hierarchy3"/>
    <dgm:cxn modelId="{35D31289-3C29-493F-99C9-D724CF175CCC}" type="presParOf" srcId="{C3314F45-6A65-4BDA-AE9A-D006B81E976E}" destId="{BD486BA7-FE9E-4E42-B9DC-6305E8D977F2}" srcOrd="4" destOrd="0" presId="urn:microsoft.com/office/officeart/2005/8/layout/hierarchy3"/>
    <dgm:cxn modelId="{F8FB40B1-F0C9-4BF4-B71D-42556E3EE086}" type="presParOf" srcId="{C3314F45-6A65-4BDA-AE9A-D006B81E976E}" destId="{167B5536-0ED0-4A45-AA18-B2C1929A7E0E}" srcOrd="5" destOrd="0" presId="urn:microsoft.com/office/officeart/2005/8/layout/hierarchy3"/>
    <dgm:cxn modelId="{874A8D08-2570-4272-B041-FA2CA2B510B7}" type="presParOf" srcId="{C3314F45-6A65-4BDA-AE9A-D006B81E976E}" destId="{BE67F192-31ED-4FB9-A9EF-A0E6D5341D73}" srcOrd="6" destOrd="0" presId="urn:microsoft.com/office/officeart/2005/8/layout/hierarchy3"/>
    <dgm:cxn modelId="{0D51E1F7-E3D2-4F25-B09D-0749B820C8CF}" type="presParOf" srcId="{C3314F45-6A65-4BDA-AE9A-D006B81E976E}" destId="{167C2F27-2696-4D84-A4C8-C39EB16DD65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24C0-D3EF-4568-9E75-0CC0E07E0925}">
      <dsp:nvSpPr>
        <dsp:cNvPr id="0" name=""/>
        <dsp:cNvSpPr/>
      </dsp:nvSpPr>
      <dsp:spPr>
        <a:xfrm>
          <a:off x="1854268" y="1091"/>
          <a:ext cx="3437892" cy="844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400" b="1" kern="1200" dirty="0"/>
            <a:t>Šablona 2021 (V:/)</a:t>
          </a:r>
        </a:p>
      </dsp:txBody>
      <dsp:txXfrm>
        <a:off x="1878995" y="25818"/>
        <a:ext cx="3388438" cy="794801"/>
      </dsp:txXfrm>
    </dsp:sp>
    <dsp:sp modelId="{0B396DCB-43F9-4065-869B-D059A8B433E8}">
      <dsp:nvSpPr>
        <dsp:cNvPr id="0" name=""/>
        <dsp:cNvSpPr/>
      </dsp:nvSpPr>
      <dsp:spPr>
        <a:xfrm>
          <a:off x="2198057" y="845347"/>
          <a:ext cx="364085" cy="70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250"/>
              </a:lnTo>
              <a:lnTo>
                <a:pt x="364085" y="701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D9F92-2143-4CF3-8691-073FE0C0008A}">
      <dsp:nvSpPr>
        <dsp:cNvPr id="0" name=""/>
        <dsp:cNvSpPr/>
      </dsp:nvSpPr>
      <dsp:spPr>
        <a:xfrm>
          <a:off x="2562143" y="1064814"/>
          <a:ext cx="2517938" cy="963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Vyhodnocení cílů 2021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 + hodnotitel)</a:t>
          </a:r>
        </a:p>
      </dsp:txBody>
      <dsp:txXfrm>
        <a:off x="2590365" y="1093036"/>
        <a:ext cx="2461494" cy="907122"/>
      </dsp:txXfrm>
    </dsp:sp>
    <dsp:sp modelId="{BF1FACA8-92DD-4015-B737-1C413F8D30A5}">
      <dsp:nvSpPr>
        <dsp:cNvPr id="0" name=""/>
        <dsp:cNvSpPr/>
      </dsp:nvSpPr>
      <dsp:spPr>
        <a:xfrm>
          <a:off x="2198057" y="845347"/>
          <a:ext cx="364085" cy="188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283"/>
              </a:lnTo>
              <a:lnTo>
                <a:pt x="364085" y="1884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FA6A6-BD72-4F51-A907-D8D796BD3952}">
      <dsp:nvSpPr>
        <dsp:cNvPr id="0" name=""/>
        <dsp:cNvSpPr/>
      </dsp:nvSpPr>
      <dsp:spPr>
        <a:xfrm>
          <a:off x="2562143" y="2247847"/>
          <a:ext cx="2517938" cy="963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Vyhodnocení rozvoje 2021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 + hodnotitel)</a:t>
          </a:r>
        </a:p>
      </dsp:txBody>
      <dsp:txXfrm>
        <a:off x="2590365" y="2276069"/>
        <a:ext cx="2461494" cy="907122"/>
      </dsp:txXfrm>
    </dsp:sp>
    <dsp:sp modelId="{7B2A81A7-F95B-4628-99E4-B390A5FD3714}">
      <dsp:nvSpPr>
        <dsp:cNvPr id="0" name=""/>
        <dsp:cNvSpPr/>
      </dsp:nvSpPr>
      <dsp:spPr>
        <a:xfrm>
          <a:off x="2198057" y="845347"/>
          <a:ext cx="364085" cy="3067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317"/>
              </a:lnTo>
              <a:lnTo>
                <a:pt x="364085" y="30673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D26F-DBDC-47E7-8281-46AD26ABB478}">
      <dsp:nvSpPr>
        <dsp:cNvPr id="0" name=""/>
        <dsp:cNvSpPr/>
      </dsp:nvSpPr>
      <dsp:spPr>
        <a:xfrm>
          <a:off x="2562143" y="3430881"/>
          <a:ext cx="2517938" cy="963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Závěrečné shrnutí 2021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 + hodnotitel)</a:t>
          </a:r>
        </a:p>
      </dsp:txBody>
      <dsp:txXfrm>
        <a:off x="2590365" y="3459103"/>
        <a:ext cx="2461494" cy="907122"/>
      </dsp:txXfrm>
    </dsp:sp>
    <dsp:sp modelId="{9C9FE3B2-0BD3-44B8-A82D-6B25041531D5}">
      <dsp:nvSpPr>
        <dsp:cNvPr id="0" name=""/>
        <dsp:cNvSpPr/>
      </dsp:nvSpPr>
      <dsp:spPr>
        <a:xfrm>
          <a:off x="5795846" y="1091"/>
          <a:ext cx="3437892" cy="844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400" b="1" kern="1200" dirty="0"/>
            <a:t>IS 2022</a:t>
          </a:r>
        </a:p>
      </dsp:txBody>
      <dsp:txXfrm>
        <a:off x="5820573" y="25818"/>
        <a:ext cx="3388438" cy="794801"/>
      </dsp:txXfrm>
    </dsp:sp>
    <dsp:sp modelId="{E420A464-A824-4D8B-9D51-35EC3184A331}">
      <dsp:nvSpPr>
        <dsp:cNvPr id="0" name=""/>
        <dsp:cNvSpPr/>
      </dsp:nvSpPr>
      <dsp:spPr>
        <a:xfrm>
          <a:off x="6139635" y="845347"/>
          <a:ext cx="301777" cy="55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753"/>
              </a:lnTo>
              <a:lnTo>
                <a:pt x="301777" y="556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3D5B1-9D50-43FA-94AB-D1DD08C752DB}">
      <dsp:nvSpPr>
        <dsp:cNvPr id="0" name=""/>
        <dsp:cNvSpPr/>
      </dsp:nvSpPr>
      <dsp:spPr>
        <a:xfrm>
          <a:off x="6441413" y="1029840"/>
          <a:ext cx="2558924" cy="744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Cíle 2022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(hodnocený)</a:t>
          </a:r>
        </a:p>
      </dsp:txBody>
      <dsp:txXfrm>
        <a:off x="6463219" y="1051646"/>
        <a:ext cx="2515312" cy="700908"/>
      </dsp:txXfrm>
    </dsp:sp>
    <dsp:sp modelId="{1417001E-05AC-4EA4-9D62-9B92B0D47C58}">
      <dsp:nvSpPr>
        <dsp:cNvPr id="0" name=""/>
        <dsp:cNvSpPr/>
      </dsp:nvSpPr>
      <dsp:spPr>
        <a:xfrm>
          <a:off x="6139635" y="845347"/>
          <a:ext cx="266958" cy="1572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324"/>
              </a:lnTo>
              <a:lnTo>
                <a:pt x="266958" y="1572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93361-118B-4EBE-A958-7F00C3A937F8}">
      <dsp:nvSpPr>
        <dsp:cNvPr id="0" name=""/>
        <dsp:cNvSpPr/>
      </dsp:nvSpPr>
      <dsp:spPr>
        <a:xfrm>
          <a:off x="6406593" y="2039599"/>
          <a:ext cx="2611610" cy="756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Rozvoj (IPR)  2022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(hodnocený)</a:t>
          </a:r>
        </a:p>
      </dsp:txBody>
      <dsp:txXfrm>
        <a:off x="6428740" y="2061746"/>
        <a:ext cx="2567316" cy="711849"/>
      </dsp:txXfrm>
    </dsp:sp>
    <dsp:sp modelId="{BD486BA7-FE9E-4E42-B9DC-6305E8D977F2}">
      <dsp:nvSpPr>
        <dsp:cNvPr id="0" name=""/>
        <dsp:cNvSpPr/>
      </dsp:nvSpPr>
      <dsp:spPr>
        <a:xfrm>
          <a:off x="6139635" y="845347"/>
          <a:ext cx="254541" cy="252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631"/>
              </a:lnTo>
              <a:lnTo>
                <a:pt x="254541" y="2523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B5536-0ED0-4A45-AA18-B2C1929A7E0E}">
      <dsp:nvSpPr>
        <dsp:cNvPr id="0" name=""/>
        <dsp:cNvSpPr/>
      </dsp:nvSpPr>
      <dsp:spPr>
        <a:xfrm>
          <a:off x="6394177" y="3016070"/>
          <a:ext cx="2554780" cy="705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Já osobně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(hodnocený)</a:t>
          </a:r>
        </a:p>
      </dsp:txBody>
      <dsp:txXfrm>
        <a:off x="6414850" y="3036743"/>
        <a:ext cx="2513434" cy="664469"/>
      </dsp:txXfrm>
    </dsp:sp>
    <dsp:sp modelId="{BE67F192-31ED-4FB9-A9EF-A0E6D5341D73}">
      <dsp:nvSpPr>
        <dsp:cNvPr id="0" name=""/>
        <dsp:cNvSpPr/>
      </dsp:nvSpPr>
      <dsp:spPr>
        <a:xfrm>
          <a:off x="6139635" y="845347"/>
          <a:ext cx="335010" cy="347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607"/>
              </a:lnTo>
              <a:lnTo>
                <a:pt x="335010" y="3477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C2F27-2696-4D84-A4C8-C39EB16DD65A}">
      <dsp:nvSpPr>
        <dsp:cNvPr id="0" name=""/>
        <dsp:cNvSpPr/>
      </dsp:nvSpPr>
      <dsp:spPr>
        <a:xfrm>
          <a:off x="6474646" y="3929695"/>
          <a:ext cx="2597592" cy="786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Můj tým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(hodnocený – nadřízený)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</dsp:txBody>
      <dsp:txXfrm>
        <a:off x="6497682" y="3952731"/>
        <a:ext cx="2551520" cy="74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21F8D85-E0AD-4C53-B9F3-79CD1982EA9D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3445AA6-441A-49C5-A601-58B324828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11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C30CC2A-4301-4579-8807-0EBA6FF3CFBD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882897B-E11F-4197-8833-6F64305E2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8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Výhody</a:t>
            </a:r>
          </a:p>
          <a:p>
            <a:pPr lvl="1"/>
            <a:r>
              <a:rPr lang="cs-CZ" sz="1800" dirty="0"/>
              <a:t>Vše na jednom místě - historie + aktuální stav</a:t>
            </a:r>
          </a:p>
          <a:p>
            <a:pPr lvl="1"/>
            <a:r>
              <a:rPr lang="cs-CZ" sz="1800" dirty="0"/>
              <a:t>Nepřeposíláte hodnocenému nebo na HR</a:t>
            </a:r>
          </a:p>
          <a:p>
            <a:pPr lvl="1"/>
            <a:r>
              <a:rPr lang="cs-CZ" sz="1800" dirty="0"/>
              <a:t>Dostupnost hodnotitel i hodnocený – průběžná kontrola</a:t>
            </a:r>
          </a:p>
          <a:p>
            <a:pPr lvl="1"/>
            <a:r>
              <a:rPr lang="cs-CZ" sz="1800" dirty="0"/>
              <a:t>Přechod na IS – nic se nekopíruje</a:t>
            </a:r>
          </a:p>
          <a:p>
            <a:pPr lvl="1"/>
            <a:r>
              <a:rPr lang="cs-CZ" sz="1800" dirty="0"/>
              <a:t>Logické řazení – oddělení v jedné složce + aktuální formuláře</a:t>
            </a:r>
          </a:p>
          <a:p>
            <a:r>
              <a:rPr lang="cs-CZ" sz="2400" dirty="0"/>
              <a:t>Přístupy</a:t>
            </a:r>
          </a:p>
          <a:p>
            <a:pPr lvl="1"/>
            <a:r>
              <a:rPr lang="cs-CZ" sz="1800" dirty="0"/>
              <a:t>Hodnocený – čtení (2019 též editace)</a:t>
            </a:r>
          </a:p>
          <a:p>
            <a:pPr lvl="1"/>
            <a:r>
              <a:rPr lang="cs-CZ" sz="1800" dirty="0"/>
              <a:t>Hodnotitel – editace</a:t>
            </a:r>
          </a:p>
          <a:p>
            <a:pPr lvl="1"/>
            <a:r>
              <a:rPr lang="cs-CZ" sz="1800" dirty="0"/>
              <a:t>HR (PJ, PZ) – editace</a:t>
            </a:r>
          </a:p>
          <a:p>
            <a:pPr lvl="1"/>
            <a:r>
              <a:rPr lang="cs-CZ" sz="1800" dirty="0"/>
              <a:t>Tajemník – editace</a:t>
            </a:r>
          </a:p>
          <a:p>
            <a:pPr lvl="1"/>
            <a:r>
              <a:rPr lang="cs-CZ" sz="1800" dirty="0"/>
              <a:t>CIKT (HJ, BK)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2897B-E11F-4197-8833-6F64305E2A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65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2897B-E11F-4197-8833-6F64305E2A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897B-E11F-4197-8833-6F64305E2A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14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Jeden z klíčových nástrojů pro práci s lidmi – ovlivnění budoucnosti (vedu rozhovor – co se povedlo, nepovedlo, co nás čeká, je pro příští rok důležité a jak se tam dostaneme…)</a:t>
            </a:r>
          </a:p>
          <a:p>
            <a:r>
              <a:rPr lang="cs-CZ" dirty="0"/>
              <a:t>Povinnost každého manažera – součást manažerské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Stanovení cílů, určení hlavních rozvojových potřeb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Podklad pro určení výše odměny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2897B-E11F-4197-8833-6F64305E2A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0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3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92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6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Informace pro hodnocené a hodnotitele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9386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ortal.muni.cz/econ/zamestnanec/zamestnanecke-benefity/rozvoj-zamestnanc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ers/hodnoceni_zamestnancu?sber=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ds02\katedry\Hodnocen&#237;\D&#283;kan&#225;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file:///\\ds02\katedry\Hodnocen&#237;\D&#283;kan&#225;t\SK\Je&#382;ov&#225;%20Pet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ers/hodnoceni_zamestnancu?lang=cs;lang=cs;sber=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2021 – </a:t>
            </a:r>
            <a:r>
              <a:rPr lang="cs-CZ" dirty="0" err="1"/>
              <a:t>neakademici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Petra Ježová, leden 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B70BEC-2590-454E-B165-63120C788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3832EA-A38F-4A42-8071-8540DB45E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46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BCD9E7-604C-45C8-BE81-004025107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568A1-31FA-483D-A70C-D2C688879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10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BE3659-1FF0-46BB-A0F7-8C80C401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 osobně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FB735E5-A700-4B77-AB29-0275FE903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465852"/>
            <a:ext cx="8356080" cy="4533037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AA2C63-5FF9-4720-9770-04785BC3A250}"/>
              </a:ext>
            </a:extLst>
          </p:cNvPr>
          <p:cNvSpPr/>
          <p:nvPr/>
        </p:nvSpPr>
        <p:spPr bwMode="auto">
          <a:xfrm>
            <a:off x="6767658" y="2828107"/>
            <a:ext cx="1872342" cy="522514"/>
          </a:xfrm>
          <a:prstGeom prst="ellipse">
            <a:avLst/>
          </a:prstGeom>
          <a:noFill/>
          <a:ln w="254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36162D1F-44CA-4932-9320-5C73EAE2CAF5}"/>
              </a:ext>
            </a:extLst>
          </p:cNvPr>
          <p:cNvSpPr/>
          <p:nvPr/>
        </p:nvSpPr>
        <p:spPr bwMode="auto">
          <a:xfrm>
            <a:off x="4431928" y="684280"/>
            <a:ext cx="6836963" cy="444678"/>
          </a:xfrm>
          <a:prstGeom prst="borderCallout1">
            <a:avLst>
              <a:gd name="adj1" fmla="val 59253"/>
              <a:gd name="adj2" fmla="val -1220"/>
              <a:gd name="adj3" fmla="val 207279"/>
              <a:gd name="adj4" fmla="val -1153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Tyto informace jsou pro Personální odd. důležité. Umožní sledovat a průběžně vyhodnocovat, co přispívá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k pracovní spokojenosti či nespokojenosti zaměstnanců a dle možností reagovat na jejich aktuální potřeby.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1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529C12-AC44-4CC0-84C1-E8ADFC022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3D4AB9-101C-4F13-9B24-1E3F847D5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11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6E5F48-427D-4E0A-8E8A-D9ECE90F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záznamů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E9C78A-55EB-48CD-BBA0-8041E06B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732325"/>
            <a:ext cx="8743950" cy="1895475"/>
          </a:xfrm>
          <a:prstGeom prst="rect">
            <a:avLst/>
          </a:prstGeom>
        </p:spPr>
      </p:pic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9C8879D4-EE13-4A44-8ECF-4B66EF282B4E}"/>
              </a:ext>
            </a:extLst>
          </p:cNvPr>
          <p:cNvSpPr/>
          <p:nvPr/>
        </p:nvSpPr>
        <p:spPr bwMode="auto">
          <a:xfrm>
            <a:off x="7339779" y="1537336"/>
            <a:ext cx="3888342" cy="944607"/>
          </a:xfrm>
          <a:prstGeom prst="borderCallout1">
            <a:avLst>
              <a:gd name="adj1" fmla="val 49461"/>
              <a:gd name="adj2" fmla="val -5842"/>
              <a:gd name="adj3" fmla="val 136155"/>
              <a:gd name="adj4" fmla="val -1725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Pro průběžné ukládání používejte uvedená tlačítka.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Pro pohyb v aplikaci nepoužívejte krok vpřed</a:t>
            </a: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vzad </a:t>
            </a: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v hlavním menu IS. Provedené změny či záznamy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se nemusí uložit!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CB757EA6-A6F5-420A-A45C-CACE1427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4188549"/>
            <a:ext cx="9334500" cy="1133475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90577D9A-AAAE-49ED-9276-B0A0BCE65A0A}"/>
              </a:ext>
            </a:extLst>
          </p:cNvPr>
          <p:cNvSpPr/>
          <p:nvPr/>
        </p:nvSpPr>
        <p:spPr bwMode="auto">
          <a:xfrm>
            <a:off x="666000" y="4460251"/>
            <a:ext cx="1006046" cy="468800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Bublinový popisek: čárový 28">
            <a:extLst>
              <a:ext uri="{FF2B5EF4-FFF2-40B4-BE49-F238E27FC236}">
                <a16:creationId xmlns:a16="http://schemas.microsoft.com/office/drawing/2014/main" id="{E11958FD-6787-4DDD-83F2-8BD5FD7DD9DD}"/>
              </a:ext>
            </a:extLst>
          </p:cNvPr>
          <p:cNvSpPr/>
          <p:nvPr/>
        </p:nvSpPr>
        <p:spPr bwMode="auto">
          <a:xfrm>
            <a:off x="1542451" y="3761782"/>
            <a:ext cx="1418463" cy="319006"/>
          </a:xfrm>
          <a:prstGeom prst="borderCallout1">
            <a:avLst>
              <a:gd name="adj1" fmla="val 49461"/>
              <a:gd name="adj2" fmla="val -5842"/>
              <a:gd name="adj3" fmla="val 207132"/>
              <a:gd name="adj4" fmla="val -2928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NEPOUŽÍVAT!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8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DEDCA-B309-4993-A370-32C1048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pole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F69461-F2E1-4841-A8FD-218152DC9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B24578-C1C2-47AD-B4C9-C9784B908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12</a:t>
            </a:fld>
            <a:endParaRPr lang="cs-CZ"/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E7318D5C-A306-4955-9563-809DC6C53844}"/>
              </a:ext>
            </a:extLst>
          </p:cNvPr>
          <p:cNvSpPr/>
          <p:nvPr/>
        </p:nvSpPr>
        <p:spPr bwMode="auto">
          <a:xfrm>
            <a:off x="8193219" y="1482624"/>
            <a:ext cx="3101798" cy="520347"/>
          </a:xfrm>
          <a:prstGeom prst="borderCallout1">
            <a:avLst>
              <a:gd name="adj1" fmla="val 49461"/>
              <a:gd name="adj2" fmla="val -5842"/>
              <a:gd name="adj3" fmla="val 136155"/>
              <a:gd name="adj4" fmla="val -1725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Povinná pole v IS nejsou označena *.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IS vás k vyplnění vyzve automaticky.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BDC055D-987E-4CFA-9450-466D2D06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482624"/>
            <a:ext cx="6855279" cy="47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5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0E572-6EAE-4D57-BE32-AFBEC572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Notifikace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F30F5B-8F15-4511-92CF-6208D193C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561" y="2487221"/>
            <a:ext cx="5776594" cy="3132483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EB5458-8972-4C41-8248-19899635E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18839A-D977-4288-AA75-9DAF34682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13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AF5234C-994D-462F-88D5-3074F7AA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7" y="1628396"/>
            <a:ext cx="5155654" cy="2425067"/>
          </a:xfrm>
          <a:prstGeom prst="rect">
            <a:avLst/>
          </a:prstGeom>
        </p:spPr>
      </p:pic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1D6DA4A7-CED6-4EEB-9468-ECE3C1EFB655}"/>
              </a:ext>
            </a:extLst>
          </p:cNvPr>
          <p:cNvSpPr/>
          <p:nvPr/>
        </p:nvSpPr>
        <p:spPr bwMode="auto">
          <a:xfrm>
            <a:off x="6692861" y="1668984"/>
            <a:ext cx="4521295" cy="320828"/>
          </a:xfrm>
          <a:prstGeom prst="borderCallout1">
            <a:avLst>
              <a:gd name="adj1" fmla="val 122750"/>
              <a:gd name="adj2" fmla="val -5457"/>
              <a:gd name="adj3" fmla="val 236232"/>
              <a:gd name="adj4" fmla="val -1326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IS zasílá automaticky notifikace o stavu a průběhu hodnocení.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8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vyplňuje?</a:t>
            </a:r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56841"/>
              </p:ext>
            </p:extLst>
          </p:nvPr>
        </p:nvGraphicFramePr>
        <p:xfrm>
          <a:off x="-1480071" y="1262771"/>
          <a:ext cx="11063848" cy="471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963650" y="1355381"/>
            <a:ext cx="32402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Hodnocený zasílá hodnotiteli min. 3 dny před hodnocením (excel, IS)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Hodnotitel doplní formuláře na základě výsledku hodnocení a domluvy s hodnoceným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Listy „Já osobně/Můj tým“ – v IS nastaveny jako povinné, vyplňte prosím (je možné, že nebude nutné vyplnit vše)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5D71E6-5C5C-4878-B985-5534B4967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B05DC4-4434-49C2-9D83-DE4534D66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81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71874" y="720000"/>
            <a:ext cx="10753200" cy="451576"/>
          </a:xfrm>
        </p:spPr>
        <p:txBody>
          <a:bodyPr/>
          <a:lstStyle/>
          <a:p>
            <a:r>
              <a:rPr lang="cs-CZ" dirty="0"/>
              <a:t>Hodnocení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4" y="1171576"/>
            <a:ext cx="6461711" cy="4940010"/>
          </a:xfrm>
        </p:spPr>
      </p:pic>
      <p:sp>
        <p:nvSpPr>
          <p:cNvPr id="4" name="TextovéPole 3"/>
          <p:cNvSpPr txBox="1"/>
          <p:nvPr/>
        </p:nvSpPr>
        <p:spPr>
          <a:xfrm>
            <a:off x="4507831" y="1466471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Příležitost?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470233" y="4539460"/>
            <a:ext cx="2229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Formalita?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70821" y="208226"/>
            <a:ext cx="221380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9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cs-CZ" sz="19900" dirty="0">
              <a:solidFill>
                <a:srgbClr val="00B05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706694" y="2118167"/>
            <a:ext cx="198373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cs-CZ" sz="16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EF19D6-E0F9-4A0F-A23D-487AACE24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E426DA1-D9B8-47D8-9517-C670C2493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5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BD75-D96A-4CFA-A54E-22520223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 rozvojových aktivit ESF MU/MU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D3F3F-84D0-422D-AAD7-01F38CA2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>
                <a:hlinkClick r:id="rId2"/>
              </a:rPr>
              <a:t>Rozvoj zaměstnanců | Portál pro zaměstnance (muni.cz)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94E826-4991-4DDA-AC18-CAF25A45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189312"/>
            <a:ext cx="5872531" cy="3948688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EEF6BB-D08E-4E1D-A1C7-DCE2EAC6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9D96B-D16C-4149-BC97-2FCB457E3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45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004F8-D016-4477-9A5B-1FF96CB8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333D0-8277-4532-9672-BDEA894F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za 2021 – excel (V:/hodnocení/děkanát)</a:t>
            </a:r>
          </a:p>
          <a:p>
            <a:r>
              <a:rPr lang="cs-CZ" dirty="0"/>
              <a:t>Nastavení cílů na 2022 – nově IS (aplikace </a:t>
            </a:r>
            <a:r>
              <a:rPr lang="cs-CZ" dirty="0">
                <a:hlinkClick r:id="rId2"/>
              </a:rPr>
              <a:t>Personální údaje – Hodnocení neakademických pracovníků</a:t>
            </a:r>
            <a:r>
              <a:rPr lang="cs-CZ" dirty="0"/>
              <a:t>)</a:t>
            </a:r>
          </a:p>
          <a:p>
            <a:r>
              <a:rPr lang="cs-CZ" dirty="0"/>
              <a:t>Návrh na úpravu osobního ohodnocení (</a:t>
            </a:r>
            <a:r>
              <a:rPr lang="cs-CZ" dirty="0">
                <a:sym typeface="Wingdings 3" panose="05040102010807070707" pitchFamily="18" charset="2"/>
              </a:rPr>
              <a:t>) – od 1. 7. na dalších 12 kalendářních měsíců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B11063-B205-422E-96DB-97F67465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3D6470-7BA2-4161-A4F4-FDB6718A5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0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Vyhlášení hodnocení 1. 2.</a:t>
            </a:r>
          </a:p>
          <a:p>
            <a:r>
              <a:rPr lang="cs-CZ" sz="2600" dirty="0"/>
              <a:t>I. Etapa – 1. 2. – 28. 2. (hodnocení vedoucích odd.)</a:t>
            </a:r>
          </a:p>
          <a:p>
            <a:r>
              <a:rPr lang="cs-CZ" sz="2600" dirty="0"/>
              <a:t>II. Etapa – 1. 3. – 30. 3. (hodnocení zaměstnanců)</a:t>
            </a:r>
          </a:p>
          <a:p>
            <a:r>
              <a:rPr lang="cs-CZ" sz="2600" dirty="0"/>
              <a:t>Sběr hodnocení – 1. 4. – 15. 4.</a:t>
            </a:r>
          </a:p>
          <a:p>
            <a:r>
              <a:rPr lang="cs-CZ" sz="2600" dirty="0"/>
              <a:t>Vyhodnocení požadavků na rozvoj – do 30. 4. </a:t>
            </a:r>
          </a:p>
          <a:p>
            <a:r>
              <a:rPr lang="cs-CZ" sz="2600" dirty="0"/>
              <a:t>Návrh na úpravu osobního ohodnocení (</a:t>
            </a:r>
            <a:r>
              <a:rPr lang="cs-CZ" sz="2600" dirty="0">
                <a:sym typeface="Wingdings 3" panose="05040102010807070707" pitchFamily="18" charset="2"/>
              </a:rPr>
              <a:t>) – do 15. 6. předat na PO</a:t>
            </a:r>
          </a:p>
          <a:p>
            <a:pPr marL="72000" indent="0">
              <a:buNone/>
            </a:pPr>
            <a:endParaRPr lang="cs-CZ" sz="2600" dirty="0"/>
          </a:p>
          <a:p>
            <a:pPr marL="72000" indent="0">
              <a:buNone/>
            </a:pPr>
            <a:endParaRPr lang="cs-CZ" sz="2600" dirty="0"/>
          </a:p>
          <a:p>
            <a:endParaRPr lang="cs-CZ" sz="2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4DEB0D-6045-4233-9A98-A053322D9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846080-9A91-4FE7-83A1-A9D5B9979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3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cílů a rozvoje (excel)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3" action="ppaction://hlinkfile"/>
              </a:rPr>
              <a:t>Sdílený disk V: – složka Hodnocení – Děkanát - Oddělení</a:t>
            </a:r>
            <a:endParaRPr lang="cs-CZ" sz="2400" dirty="0"/>
          </a:p>
          <a:p>
            <a:r>
              <a:rPr lang="cs-CZ" sz="2400" dirty="0">
                <a:hlinkClick r:id="rId4" action="ppaction://hlinkfile"/>
              </a:rPr>
              <a:t>Šablony </a:t>
            </a:r>
            <a:r>
              <a:rPr lang="cs-CZ" sz="2400" dirty="0"/>
              <a:t>–  specialista / vedoucí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sz="1800" dirty="0"/>
          </a:p>
          <a:p>
            <a:pPr marL="72000" indent="0">
              <a:buNone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17DE0A-DAD3-4F96-96B7-721A7DCE2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0" y="3389539"/>
            <a:ext cx="9668212" cy="158523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1DEC38-BF6A-4033-A000-8AEC76F2F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D66339-2ABF-427F-BF96-35AA43D30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7EB181C3-B918-4466-89AA-D13F12BF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92538"/>
            <a:ext cx="10173921" cy="36612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DE2744-7E1A-43E4-AA38-60E091E5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539F-BA85-465C-8481-FF4B0AE6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39602"/>
            <a:ext cx="10753200" cy="4139998"/>
          </a:xfrm>
        </p:spPr>
        <p:txBody>
          <a:bodyPr/>
          <a:lstStyle/>
          <a:p>
            <a:r>
              <a:rPr lang="cs-CZ" sz="2400" dirty="0">
                <a:hlinkClick r:id="rId3"/>
              </a:rPr>
              <a:t>Hodnocení zaměstnanců (muni.cz)</a:t>
            </a:r>
            <a:r>
              <a:rPr lang="cs-CZ" sz="2400" dirty="0"/>
              <a:t> – proklik do IS</a:t>
            </a:r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3DDDC8-2256-4F47-9080-8019CDF9F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C63B65-1889-4BBB-B61C-F5EF799FA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5</a:t>
            </a:fld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5F3D5E1-8222-4F59-8310-06A10E99AAD0}"/>
              </a:ext>
            </a:extLst>
          </p:cNvPr>
          <p:cNvSpPr/>
          <p:nvPr/>
        </p:nvSpPr>
        <p:spPr bwMode="auto">
          <a:xfrm>
            <a:off x="2569028" y="5797673"/>
            <a:ext cx="2110971" cy="156128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Bublinový popisek: čárový 14">
            <a:extLst>
              <a:ext uri="{FF2B5EF4-FFF2-40B4-BE49-F238E27FC236}">
                <a16:creationId xmlns:a16="http://schemas.microsoft.com/office/drawing/2014/main" id="{7631935F-94B5-4B84-A95B-8D3C1D10D8DA}"/>
              </a:ext>
            </a:extLst>
          </p:cNvPr>
          <p:cNvSpPr/>
          <p:nvPr/>
        </p:nvSpPr>
        <p:spPr bwMode="auto">
          <a:xfrm>
            <a:off x="5712985" y="5297467"/>
            <a:ext cx="3801129" cy="500206"/>
          </a:xfrm>
          <a:prstGeom prst="borderCallout1">
            <a:avLst>
              <a:gd name="adj1" fmla="val 29006"/>
              <a:gd name="adj2" fmla="val -2604"/>
              <a:gd name="adj3" fmla="val 89423"/>
              <a:gd name="adj4" fmla="val -1619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Do aplikace se dostanete také přes Personální údaje.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Aplikaci si můžete připnout do „Moje aplikace“. 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A89C009-A922-4578-AC43-3EB410B9B165}"/>
              </a:ext>
            </a:extLst>
          </p:cNvPr>
          <p:cNvSpPr/>
          <p:nvPr/>
        </p:nvSpPr>
        <p:spPr bwMode="auto">
          <a:xfrm>
            <a:off x="834921" y="4353428"/>
            <a:ext cx="1397657" cy="447171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39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EF9652-A09C-448D-992C-EA16457F7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016F9D-1BFA-4260-9EF7-8777B9963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6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16BE60-359A-4B27-8A9D-FBA6ADFD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stránka v IS (rozcestník)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971148C-7DFA-4A25-A4D9-D9C9634ED650}"/>
              </a:ext>
            </a:extLst>
          </p:cNvPr>
          <p:cNvGrpSpPr/>
          <p:nvPr/>
        </p:nvGrpSpPr>
        <p:grpSpPr>
          <a:xfrm>
            <a:off x="666000" y="1446581"/>
            <a:ext cx="9644062" cy="5033419"/>
            <a:chOff x="681005" y="1446581"/>
            <a:chExt cx="9644062" cy="503341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C61340B-BE83-409B-8B0F-07E03733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005" y="1446581"/>
              <a:ext cx="9644062" cy="5033419"/>
            </a:xfrm>
            <a:prstGeom prst="rect">
              <a:avLst/>
            </a:prstGeom>
          </p:spPr>
        </p:pic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3C4F6D65-5365-4BDC-9CF3-ABCB4EC2B8C2}"/>
                </a:ext>
              </a:extLst>
            </p:cNvPr>
            <p:cNvSpPr/>
            <p:nvPr/>
          </p:nvSpPr>
          <p:spPr bwMode="auto">
            <a:xfrm>
              <a:off x="1834275" y="2565557"/>
              <a:ext cx="1148410" cy="37358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" name="Obdélník 11">
            <a:extLst>
              <a:ext uri="{FF2B5EF4-FFF2-40B4-BE49-F238E27FC236}">
                <a16:creationId xmlns:a16="http://schemas.microsoft.com/office/drawing/2014/main" id="{2E6B773F-BF55-42A3-9E42-7F487876F867}"/>
              </a:ext>
            </a:extLst>
          </p:cNvPr>
          <p:cNvSpPr/>
          <p:nvPr/>
        </p:nvSpPr>
        <p:spPr bwMode="auto">
          <a:xfrm>
            <a:off x="720000" y="3485477"/>
            <a:ext cx="1718400" cy="79260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Bublinový popisek: čárový 12">
            <a:extLst>
              <a:ext uri="{FF2B5EF4-FFF2-40B4-BE49-F238E27FC236}">
                <a16:creationId xmlns:a16="http://schemas.microsoft.com/office/drawing/2014/main" id="{2E531038-E341-4CCA-AC23-DC5600840C57}"/>
              </a:ext>
            </a:extLst>
          </p:cNvPr>
          <p:cNvSpPr/>
          <p:nvPr/>
        </p:nvSpPr>
        <p:spPr bwMode="auto">
          <a:xfrm>
            <a:off x="3252814" y="2650696"/>
            <a:ext cx="3822899" cy="582362"/>
          </a:xfrm>
          <a:prstGeom prst="borderCallout1">
            <a:avLst>
              <a:gd name="adj1" fmla="val 29006"/>
              <a:gd name="adj2" fmla="val -2604"/>
              <a:gd name="adj3" fmla="val 121200"/>
              <a:gd name="adj4" fmla="val -1706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Hodnocený navrhuje cíle a plán rozvoje. Před zadáním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do IS je vhodné cíle s nadřízeným prokonzultovat.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99B3D5A-13A9-4BF4-89F0-E2FEC9C94821}"/>
              </a:ext>
            </a:extLst>
          </p:cNvPr>
          <p:cNvSpPr/>
          <p:nvPr/>
        </p:nvSpPr>
        <p:spPr bwMode="auto">
          <a:xfrm>
            <a:off x="720000" y="4334225"/>
            <a:ext cx="1718400" cy="37928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Bublinový popisek: čárový 14">
            <a:extLst>
              <a:ext uri="{FF2B5EF4-FFF2-40B4-BE49-F238E27FC236}">
                <a16:creationId xmlns:a16="http://schemas.microsoft.com/office/drawing/2014/main" id="{0AFD1B1F-587F-4CDE-9860-2362BF3B0CA4}"/>
              </a:ext>
            </a:extLst>
          </p:cNvPr>
          <p:cNvSpPr/>
          <p:nvPr/>
        </p:nvSpPr>
        <p:spPr bwMode="auto">
          <a:xfrm>
            <a:off x="3252815" y="3881781"/>
            <a:ext cx="3126214" cy="452444"/>
          </a:xfrm>
          <a:prstGeom prst="borderCallout1">
            <a:avLst>
              <a:gd name="adj1" fmla="val 29006"/>
              <a:gd name="adj2" fmla="val -2604"/>
              <a:gd name="adj3" fmla="val 133230"/>
              <a:gd name="adj4" fmla="val -17765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Dříve volitelná položka, nyní nutné vyplnit.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9ECBB935-B7C1-4DC8-BA71-156087D8685D}"/>
              </a:ext>
            </a:extLst>
          </p:cNvPr>
          <p:cNvSpPr/>
          <p:nvPr/>
        </p:nvSpPr>
        <p:spPr bwMode="auto">
          <a:xfrm>
            <a:off x="2273101" y="5897638"/>
            <a:ext cx="4040613" cy="582362"/>
          </a:xfrm>
          <a:prstGeom prst="borderCallout1">
            <a:avLst>
              <a:gd name="adj1" fmla="val -31651"/>
              <a:gd name="adj2" fmla="val 80553"/>
              <a:gd name="adj3" fmla="val -94923"/>
              <a:gd name="adj4" fmla="val 92676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Po vyplnění odešlete svému nadřízenému.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Podklady pro hodnotící rozhovor si můžete vytisknout.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FC03DB2-322B-4E67-963F-03C28E3FE813}"/>
              </a:ext>
            </a:extLst>
          </p:cNvPr>
          <p:cNvSpPr/>
          <p:nvPr/>
        </p:nvSpPr>
        <p:spPr bwMode="auto">
          <a:xfrm>
            <a:off x="10310062" y="4458553"/>
            <a:ext cx="1718400" cy="68245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Mezi 1. a 2. fází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probíhá hodnoticí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Rozhovor.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32DE71B-4204-4DB9-B239-ED3698F83267}"/>
              </a:ext>
            </a:extLst>
          </p:cNvPr>
          <p:cNvCxnSpPr/>
          <p:nvPr/>
        </p:nvCxnSpPr>
        <p:spPr bwMode="auto">
          <a:xfrm>
            <a:off x="8294914" y="4789423"/>
            <a:ext cx="20151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640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E2744-7E1A-43E4-AA38-60E091E5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stránka v IS – pro vedoucí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E13DCA-BC60-4B78-871A-AC15C6E1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48052"/>
            <a:ext cx="9708514" cy="509675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A76FB56-D01E-4546-A0A7-D8AD451F1D39}"/>
              </a:ext>
            </a:extLst>
          </p:cNvPr>
          <p:cNvSpPr/>
          <p:nvPr/>
        </p:nvSpPr>
        <p:spPr bwMode="auto">
          <a:xfrm>
            <a:off x="2002973" y="2707072"/>
            <a:ext cx="1741714" cy="35181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B972BF6-0517-4A43-A841-FD70F13961BD}"/>
              </a:ext>
            </a:extLst>
          </p:cNvPr>
          <p:cNvCxnSpPr/>
          <p:nvPr/>
        </p:nvCxnSpPr>
        <p:spPr bwMode="auto">
          <a:xfrm>
            <a:off x="8829854" y="4853383"/>
            <a:ext cx="15986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7C52E0E8-56FF-4CA8-9CAB-EB1E7026B000}"/>
              </a:ext>
            </a:extLst>
          </p:cNvPr>
          <p:cNvSpPr/>
          <p:nvPr/>
        </p:nvSpPr>
        <p:spPr bwMode="auto">
          <a:xfrm>
            <a:off x="10482514" y="4530663"/>
            <a:ext cx="1448229" cy="64222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Mezi 1. a 2. fází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probíhá hodnoticí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rozhovor.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3DDDC8-2256-4F47-9080-8019CDF9F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C63B65-1889-4BBB-B61C-F5EF799FA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7</a:t>
            </a:fld>
            <a:endParaRPr lang="cs-CZ"/>
          </a:p>
        </p:txBody>
      </p:sp>
      <p:sp>
        <p:nvSpPr>
          <p:cNvPr id="11" name="Bublinový popisek: čárový 10">
            <a:extLst>
              <a:ext uri="{FF2B5EF4-FFF2-40B4-BE49-F238E27FC236}">
                <a16:creationId xmlns:a16="http://schemas.microsoft.com/office/drawing/2014/main" id="{E2C32E66-FF51-4D98-AB37-5FFC9AD6A430}"/>
              </a:ext>
            </a:extLst>
          </p:cNvPr>
          <p:cNvSpPr/>
          <p:nvPr/>
        </p:nvSpPr>
        <p:spPr bwMode="auto">
          <a:xfrm>
            <a:off x="4515557" y="2294259"/>
            <a:ext cx="4124443" cy="696519"/>
          </a:xfrm>
          <a:prstGeom prst="borderCallout1">
            <a:avLst>
              <a:gd name="adj1" fmla="val 29006"/>
              <a:gd name="adj2" fmla="val -2604"/>
              <a:gd name="adj3" fmla="val 89423"/>
              <a:gd name="adj4" fmla="val -1619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Seznam podřízených pracovníků naleznete v této záložce.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Zde můžete sledovat také jednotlivé fáze hodnocení.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A376376-ED25-45FE-AA0C-F0E9BEF78397}"/>
              </a:ext>
            </a:extLst>
          </p:cNvPr>
          <p:cNvSpPr/>
          <p:nvPr/>
        </p:nvSpPr>
        <p:spPr bwMode="auto">
          <a:xfrm>
            <a:off x="859971" y="4386943"/>
            <a:ext cx="849086" cy="3701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Bublinový popisek: čárový 11">
            <a:extLst>
              <a:ext uri="{FF2B5EF4-FFF2-40B4-BE49-F238E27FC236}">
                <a16:creationId xmlns:a16="http://schemas.microsoft.com/office/drawing/2014/main" id="{FB274188-0D03-4155-AF96-D753E9A32179}"/>
              </a:ext>
            </a:extLst>
          </p:cNvPr>
          <p:cNvSpPr/>
          <p:nvPr/>
        </p:nvSpPr>
        <p:spPr bwMode="auto">
          <a:xfrm>
            <a:off x="2617779" y="3946923"/>
            <a:ext cx="3417262" cy="461875"/>
          </a:xfrm>
          <a:prstGeom prst="borderCallout1">
            <a:avLst>
              <a:gd name="adj1" fmla="val 29006"/>
              <a:gd name="adj2" fmla="val -2604"/>
              <a:gd name="adj3" fmla="val 138917"/>
              <a:gd name="adj4" fmla="val -1778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Zobrazí se a vyplňuje pouze vedoucí pracovník.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8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AE4DE8-78BA-440E-BB07-F29BAAD4B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Informace pro hodnocené a </a:t>
            </a:r>
            <a:r>
              <a:rPr lang="cs-CZ" dirty="0" err="1"/>
              <a:t>hodnotitelše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F9D67D-F1FB-4B91-9B48-EFA79F3D9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8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8F2157-4DD5-414F-8413-5943B886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cílů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9B4A3C-79BB-412F-9D88-7375D965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92662"/>
            <a:ext cx="9571264" cy="4668719"/>
          </a:xfrm>
          <a:prstGeom prst="rect">
            <a:avLst/>
          </a:prstGeom>
        </p:spPr>
      </p:pic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BC4FBF54-A1AD-454A-9EC1-877264326AF6}"/>
              </a:ext>
            </a:extLst>
          </p:cNvPr>
          <p:cNvSpPr/>
          <p:nvPr/>
        </p:nvSpPr>
        <p:spPr bwMode="auto">
          <a:xfrm>
            <a:off x="5255659" y="2950043"/>
            <a:ext cx="2266370" cy="478957"/>
          </a:xfrm>
          <a:prstGeom prst="borderCallout1">
            <a:avLst>
              <a:gd name="adj1" fmla="val 49461"/>
              <a:gd name="adj2" fmla="val -5842"/>
              <a:gd name="adj3" fmla="val 117550"/>
              <a:gd name="adj4" fmla="val -2128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Nastavte váhy cílů.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Min. váha/priorita cíle je 10 %.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Bublinový popisek: čárový 8">
            <a:extLst>
              <a:ext uri="{FF2B5EF4-FFF2-40B4-BE49-F238E27FC236}">
                <a16:creationId xmlns:a16="http://schemas.microsoft.com/office/drawing/2014/main" id="{C98F5B28-E5E1-47B2-9984-92CC6A45C4E2}"/>
              </a:ext>
            </a:extLst>
          </p:cNvPr>
          <p:cNvSpPr/>
          <p:nvPr/>
        </p:nvSpPr>
        <p:spPr bwMode="auto">
          <a:xfrm>
            <a:off x="4568833" y="5898522"/>
            <a:ext cx="3094710" cy="478956"/>
          </a:xfrm>
          <a:prstGeom prst="borderCallout1">
            <a:avLst>
              <a:gd name="adj1" fmla="val 17642"/>
              <a:gd name="adj2" fmla="val -4714"/>
              <a:gd name="adj3" fmla="val -15885"/>
              <a:gd name="adj4" fmla="val -1053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Nastavte min. 3, max. 5 cílů.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rgbClr val="FF0000"/>
                </a:solidFill>
                <a:latin typeface="Tahoma" pitchFamily="34" charset="0"/>
              </a:rPr>
              <a:t>Cíle můžete též odebrat – viz ikona koše.</a:t>
            </a:r>
            <a:endParaRPr kumimoji="0" lang="cs-CZ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7E81FF1-AED1-45AC-8CE5-633966374CC6}"/>
              </a:ext>
            </a:extLst>
          </p:cNvPr>
          <p:cNvSpPr/>
          <p:nvPr/>
        </p:nvSpPr>
        <p:spPr bwMode="auto">
          <a:xfrm>
            <a:off x="7184571" y="3853513"/>
            <a:ext cx="337458" cy="34837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994BFCF-4AA2-481B-B898-176BE30D7F03}"/>
              </a:ext>
            </a:extLst>
          </p:cNvPr>
          <p:cNvSpPr/>
          <p:nvPr/>
        </p:nvSpPr>
        <p:spPr bwMode="auto">
          <a:xfrm>
            <a:off x="7663543" y="2950043"/>
            <a:ext cx="2627721" cy="576928"/>
          </a:xfrm>
          <a:prstGeom prst="ellipse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5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5C1928-534C-4C8A-B8C4-7F32119F6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Informace pro hodnocené a hodnotitele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4EC1A-3DD9-41F1-960D-95310AF3D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9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52DE6-B725-4676-AA99-3413F815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plánu rozvoje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AD1812-0248-434B-81DC-978E2B6D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290211"/>
            <a:ext cx="8826771" cy="5276874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90DD7209-BC90-4152-9CEB-64ACF10BEA18}"/>
              </a:ext>
            </a:extLst>
          </p:cNvPr>
          <p:cNvSpPr/>
          <p:nvPr/>
        </p:nvSpPr>
        <p:spPr bwMode="auto">
          <a:xfrm>
            <a:off x="7184572" y="2427513"/>
            <a:ext cx="1872342" cy="522514"/>
          </a:xfrm>
          <a:prstGeom prst="ellipse">
            <a:avLst/>
          </a:prstGeom>
          <a:noFill/>
          <a:ln w="254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FEEA7285-5188-49DC-A850-62874A45B51A}"/>
              </a:ext>
            </a:extLst>
          </p:cNvPr>
          <p:cNvSpPr/>
          <p:nvPr/>
        </p:nvSpPr>
        <p:spPr bwMode="auto">
          <a:xfrm>
            <a:off x="2104564" y="4377694"/>
            <a:ext cx="3230761" cy="444678"/>
          </a:xfrm>
          <a:prstGeom prst="borderCallout1">
            <a:avLst>
              <a:gd name="adj1" fmla="val 49461"/>
              <a:gd name="adj2" fmla="val -5842"/>
              <a:gd name="adj3" fmla="val -6186"/>
              <a:gd name="adj4" fmla="val -1272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Např. vím, znám, umím, rozumím, mám přehled,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přečetl jsem, absolvoval jsem apod.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Bublinový popisek: čárový 16">
            <a:extLst>
              <a:ext uri="{FF2B5EF4-FFF2-40B4-BE49-F238E27FC236}">
                <a16:creationId xmlns:a16="http://schemas.microsoft.com/office/drawing/2014/main" id="{E525B753-56EB-4D9C-972F-DCED598E4309}"/>
              </a:ext>
            </a:extLst>
          </p:cNvPr>
          <p:cNvSpPr/>
          <p:nvPr/>
        </p:nvSpPr>
        <p:spPr bwMode="auto">
          <a:xfrm>
            <a:off x="1810650" y="5492417"/>
            <a:ext cx="3937007" cy="444678"/>
          </a:xfrm>
          <a:prstGeom prst="borderCallout1">
            <a:avLst>
              <a:gd name="adj1" fmla="val 49461"/>
              <a:gd name="adj2" fmla="val -5842"/>
              <a:gd name="adj3" fmla="val -6186"/>
              <a:gd name="adj4" fmla="val -1272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Vyberte pomocí našeptávače – např. interní/externí kurz,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odborná literatura, samostudium apod.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FB994D4-3137-4E16-AD1C-7C12F5164E80}"/>
              </a:ext>
            </a:extLst>
          </p:cNvPr>
          <p:cNvSpPr/>
          <p:nvPr/>
        </p:nvSpPr>
        <p:spPr bwMode="auto">
          <a:xfrm>
            <a:off x="4013196" y="5147184"/>
            <a:ext cx="4136891" cy="252001"/>
          </a:xfrm>
          <a:prstGeom prst="rect">
            <a:avLst/>
          </a:prstGeom>
          <a:ln w="254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</a:rPr>
              <a:t>Náklady uvádějte pouze v případě konkrétních externích kurzů.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1C464D6B-A224-4092-B05E-889431CF24E8}"/>
              </a:ext>
            </a:extLst>
          </p:cNvPr>
          <p:cNvSpPr/>
          <p:nvPr/>
        </p:nvSpPr>
        <p:spPr bwMode="auto">
          <a:xfrm>
            <a:off x="4680000" y="6162688"/>
            <a:ext cx="2748328" cy="486660"/>
          </a:xfrm>
          <a:prstGeom prst="borderCallout1">
            <a:avLst>
              <a:gd name="adj1" fmla="val 71493"/>
              <a:gd name="adj2" fmla="val -7224"/>
              <a:gd name="adj3" fmla="val 23190"/>
              <a:gd name="adj4" fmla="val -1963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Stanovte max. 2-3 aktivity/rok,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dirty="0">
                <a:solidFill>
                  <a:srgbClr val="FF0000"/>
                </a:solidFill>
                <a:latin typeface="Tahoma" pitchFamily="34" charset="0"/>
              </a:rPr>
              <a:t>(celkem pro odborné a ostatní vzdělávání)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324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4940</TotalTime>
  <Words>854</Words>
  <Application>Microsoft Office PowerPoint</Application>
  <PresentationFormat>Širokoúhlá obrazovka</PresentationFormat>
  <Paragraphs>149</Paragraphs>
  <Slides>16</Slides>
  <Notes>4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Prezentace_MU_CZ</vt:lpstr>
      <vt:lpstr>Hodnocení 2021 – neakademici    </vt:lpstr>
      <vt:lpstr>Novinky v hodnocení</vt:lpstr>
      <vt:lpstr>Harmonogram</vt:lpstr>
      <vt:lpstr>Vyhodnocení cílů a rozvoje (excel)</vt:lpstr>
      <vt:lpstr>Hodnocení v IS</vt:lpstr>
      <vt:lpstr>Úvodní stránka v IS (rozcestník)</vt:lpstr>
      <vt:lpstr>Úvodní stránka v IS – pro vedoucí</vt:lpstr>
      <vt:lpstr>Nastavení cílů</vt:lpstr>
      <vt:lpstr>Nastavení plánu rozvoje</vt:lpstr>
      <vt:lpstr>Já osobně</vt:lpstr>
      <vt:lpstr>Ukládání záznamů</vt:lpstr>
      <vt:lpstr>Povinná pole</vt:lpstr>
      <vt:lpstr>Notifikace</vt:lpstr>
      <vt:lpstr>Co se vyplňuje?</vt:lpstr>
      <vt:lpstr>Hodnocení</vt:lpstr>
      <vt:lpstr>Přehled rozvojových aktivit ESF MU/MU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Ježová Petra</dc:creator>
  <cp:lastModifiedBy>Petra Ježová</cp:lastModifiedBy>
  <cp:revision>346</cp:revision>
  <cp:lastPrinted>2019-10-17T09:34:35Z</cp:lastPrinted>
  <dcterms:created xsi:type="dcterms:W3CDTF">2019-04-09T12:36:45Z</dcterms:created>
  <dcterms:modified xsi:type="dcterms:W3CDTF">2022-01-17T16:42:08Z</dcterms:modified>
</cp:coreProperties>
</file>