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05"/>
    <p:restoredTop sz="94665"/>
  </p:normalViewPr>
  <p:slideViewPr>
    <p:cSldViewPr snapToGrid="0" snapToObjects="1">
      <p:cViewPr varScale="1">
        <p:scale>
          <a:sx n="108" d="100"/>
          <a:sy n="108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603A8-68CD-5540-BFAD-7CF740695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A3F005-C7CF-E243-BD66-B23D57E07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ABC706-D492-E045-8F81-5139EE61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432E18-F225-6244-A7B0-3A1ED1F9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E3581F-8ECB-0E41-9036-98527965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8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19492-250E-B148-BD63-88F02567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73B0604-0CD3-AA47-ACD6-CDFA77939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B699CF-77D7-FE4D-8FD3-B139CC6D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A0026A-E5F5-764F-9956-B335A481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DD703C-AC4F-344E-B6EA-AD051A0F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75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D6A268-0347-6846-B545-C3A5FD783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AEEED7-DD7C-3147-926C-D2011954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42A0AB-9632-8F4F-9E47-212F396F9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868208-C6AA-BB4E-8772-1A553ED5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D8EB3-A98B-D44F-917B-BE14811E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9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9D457-54EE-0945-B6CB-9DD7822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4D12E5-EB8D-4B4A-BCBC-9A5701C9B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5E376B-C09A-6741-9EC5-1C1C8513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868644-12DF-A24B-A6DE-8CD20F08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345C21-2344-E941-AEE7-4F6C553F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63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04AD7-C2EE-BD44-84B6-8CBE4B78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6A4D95-22E7-2345-A9D7-A784D9882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7E677B-36BB-4049-88AB-206CC803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8C17CF-FE66-5A4B-BC50-2E7D6AFF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C13645-CA65-5043-BEBF-DFC427B5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28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C2C03-9CF5-514F-A5CF-BD358982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CB769-ECBB-D34C-85B0-A2305B63D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F8F0B2-BC57-114F-A63A-BC6C1ED5A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D8AA8B-6796-B34B-A109-8C3EB9BAD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021D17-9182-CC42-BC27-B8D4E122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3AAB66-D81A-734A-8576-4E01AACB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65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96CB0-0DD8-744D-A450-40CFFE50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98BA5A-E761-564E-A4FF-BD5B939BD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4F7A36-72C0-9D47-AC03-E1EC417C9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6AC2D9-000B-6045-B5D0-D0B2E06CC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4D1BFA-3033-9A4A-8E5F-DFBC523A7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98F366-51D1-4542-A8F6-29D75A33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69E9D45-71CD-7A41-8E3A-D85CE588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874B7E0-F8AF-534C-B241-F6A246CE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63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993E2-3EC4-3A44-B35B-F63E77084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36B7C4F-F73F-3E47-8EA1-57527411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046EC1-5363-3047-BF4D-28541DAC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69A7F5-444B-0640-97FD-43DE5990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48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26FFFC7-3C03-0548-A247-1A4A42DB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BD859C7-FA8B-874A-9AA7-6C75F43E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CFDAE-08BB-1B48-B0E4-9E3F69C0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14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226EF-5D86-3844-AF7A-5C43DD9C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298E8F-21A3-B742-A692-1C6BFA9FD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CEFF85-59C7-584E-9228-1682E486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08A5EC-D203-D74A-8966-53D46C96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C6B9AC-78D7-9E46-B7AE-B987F973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AA9E47-9A28-AE4B-A621-B10538EA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02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7E6F7-01AA-F341-9346-337FA25C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CDD033D-4DEF-CE4A-9805-6F19D9E99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60006B-B4FF-8D4C-88AE-93974EFE6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C43F53-C2BB-1847-B7A9-B465C830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96F0A0-33ED-384C-A869-FC64618F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870E45-72A3-0043-92D6-42B893FF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35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417145-A979-0841-B03E-3B27C1C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92CC80-E40A-2E43-AD7E-75E879A1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50BAA3-D488-AD40-A420-86A44B390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81CBA-CB76-E54C-980F-F7ADFB40DEA4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A947A6-D59E-E640-919D-395C3EFC4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203256-4AD8-4F49-AE9F-3FEDEBC66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41DE0-26E5-EC47-BD6A-2583C5F249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&#269;o@muni.cz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8AF2C257-4F54-6242-B76C-C86409FB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72" y="339031"/>
            <a:ext cx="1777423" cy="135506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1BD8D81-9BE3-944B-BAA6-E4E36DCCF38C}"/>
              </a:ext>
            </a:extLst>
          </p:cNvPr>
          <p:cNvSpPr txBox="1"/>
          <p:nvPr/>
        </p:nvSpPr>
        <p:spPr>
          <a:xfrm>
            <a:off x="575172" y="2652628"/>
            <a:ext cx="7735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00DC"/>
                </a:solidFill>
              </a:rPr>
              <a:t>Jak na techniku v seminárních sálech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0C1DB5-80F9-6D4D-B794-8AE8CBF26B30}"/>
              </a:ext>
            </a:extLst>
          </p:cNvPr>
          <p:cNvSpPr txBox="1"/>
          <p:nvPr/>
        </p:nvSpPr>
        <p:spPr>
          <a:xfrm>
            <a:off x="575172" y="5365487"/>
            <a:ext cx="33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Nicolas Mandík, CIKT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C65722-11AA-194C-B09F-038AF2274B80}"/>
              </a:ext>
            </a:extLst>
          </p:cNvPr>
          <p:cNvSpPr txBox="1"/>
          <p:nvPr/>
        </p:nvSpPr>
        <p:spPr>
          <a:xfrm>
            <a:off x="575172" y="5734819"/>
            <a:ext cx="31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Ekonomicko-správní fakulta MU</a:t>
            </a:r>
          </a:p>
        </p:txBody>
      </p:sp>
    </p:spTree>
    <p:extLst>
      <p:ext uri="{BB962C8B-B14F-4D97-AF65-F5344CB8AC3E}">
        <p14:creationId xmlns:p14="http://schemas.microsoft.com/office/powerpoint/2010/main" val="101294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0000DC"/>
                </a:solidFill>
                <a:latin typeface="+mn-lt"/>
              </a:rPr>
              <a:t>Whiteboard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v aplikaci MS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Teams</a:t>
            </a:r>
            <a:endParaRPr lang="cs-CZ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411EF5C0-8692-B14E-9006-54B1DB5F3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93" y="1305874"/>
            <a:ext cx="10359614" cy="51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7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0000DC"/>
                </a:solidFill>
                <a:latin typeface="+mn-lt"/>
              </a:rPr>
              <a:t>Whiteboard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v aplikaci MS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Teams</a:t>
            </a:r>
            <a:endParaRPr lang="cs-CZ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B04219C-5976-A042-8874-C818DE16A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691" y="1451440"/>
            <a:ext cx="7230618" cy="51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6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Tabule v učebně 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7F72B2F-24EA-0D45-8141-DA732778B599}"/>
              </a:ext>
            </a:extLst>
          </p:cNvPr>
          <p:cNvSpPr txBox="1"/>
          <p:nvPr/>
        </p:nvSpPr>
        <p:spPr>
          <a:xfrm>
            <a:off x="699247" y="1853515"/>
            <a:ext cx="1080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Pomocí tabule se může ovládat obrazovka počítače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8144085-6E72-FC42-8E41-AA01CB5668B1}"/>
              </a:ext>
            </a:extLst>
          </p:cNvPr>
          <p:cNvSpPr txBox="1"/>
          <p:nvPr/>
        </p:nvSpPr>
        <p:spPr>
          <a:xfrm>
            <a:off x="699247" y="2516297"/>
            <a:ext cx="814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Stačí zapnout stylus a při dotyku vybrat ikonu počítačové myši</a:t>
            </a:r>
          </a:p>
        </p:txBody>
      </p:sp>
      <p:pic>
        <p:nvPicPr>
          <p:cNvPr id="8" name="Obrázek 7" descr="Obsah obrázku interiér, bílá&#10;&#10;Popis byl vytvořen automaticky">
            <a:extLst>
              <a:ext uri="{FF2B5EF4-FFF2-40B4-BE49-F238E27FC236}">
                <a16:creationId xmlns:a16="http://schemas.microsoft.com/office/drawing/2014/main" id="{E5E9B3D3-EF4C-FE46-BDD9-D4A6A6E01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670" y="3429000"/>
            <a:ext cx="3955466" cy="2591512"/>
          </a:xfrm>
          <a:prstGeom prst="rect">
            <a:avLst/>
          </a:prstGeom>
        </p:spPr>
      </p:pic>
      <p:pic>
        <p:nvPicPr>
          <p:cNvPr id="10" name="Obrázek 9" descr="Obsah obrázku text, osoba, hra&#10;&#10;Popis byl vytvořen automaticky">
            <a:extLst>
              <a:ext uri="{FF2B5EF4-FFF2-40B4-BE49-F238E27FC236}">
                <a16:creationId xmlns:a16="http://schemas.microsoft.com/office/drawing/2014/main" id="{59639451-A000-F74F-BB4C-A3CA3DF85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146" y="3429000"/>
            <a:ext cx="40767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52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Nejčastější problémy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7F72B2F-24EA-0D45-8141-DA732778B599}"/>
              </a:ext>
            </a:extLst>
          </p:cNvPr>
          <p:cNvSpPr txBox="1"/>
          <p:nvPr/>
        </p:nvSpPr>
        <p:spPr>
          <a:xfrm>
            <a:off x="699247" y="1853515"/>
            <a:ext cx="10800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Nefunguje mi projektor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Zkontrolovat vstup pomocí tlačítka „source </a:t>
            </a:r>
            <a:r>
              <a:rPr lang="cs-CZ" sz="2400" dirty="0" err="1"/>
              <a:t>search</a:t>
            </a:r>
            <a:r>
              <a:rPr lang="cs-CZ" sz="2400" dirty="0"/>
              <a:t>“ na ovladači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Zkontrolovat duplikaci obrazovky pomocí tlačítka „</a:t>
            </a:r>
            <a:r>
              <a:rPr lang="cs-CZ" sz="2400" dirty="0" err="1"/>
              <a:t>windows</a:t>
            </a:r>
            <a:r>
              <a:rPr lang="cs-CZ" sz="2400" dirty="0"/>
              <a:t> + P“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C4F4F6-0995-6747-A29B-85C9C7967165}"/>
              </a:ext>
            </a:extLst>
          </p:cNvPr>
          <p:cNvSpPr txBox="1"/>
          <p:nvPr/>
        </p:nvSpPr>
        <p:spPr>
          <a:xfrm>
            <a:off x="699247" y="3283889"/>
            <a:ext cx="9215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Počítač nelze zapnout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U některých PC je zapínací tlačítko uprostřed skříně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C4AD5A7-E00A-794F-8AD0-CBF05526F25A}"/>
              </a:ext>
            </a:extLst>
          </p:cNvPr>
          <p:cNvSpPr txBox="1"/>
          <p:nvPr/>
        </p:nvSpPr>
        <p:spPr>
          <a:xfrm>
            <a:off x="699247" y="4384687"/>
            <a:ext cx="9418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Počítač se zasekl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Držte vypínací tlačítko počítače po dobu několika sekund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Až kontrolky přestanou svítit, počítač znovu zapněte</a:t>
            </a:r>
          </a:p>
        </p:txBody>
      </p:sp>
    </p:spTree>
    <p:extLst>
      <p:ext uri="{BB962C8B-B14F-4D97-AF65-F5344CB8AC3E}">
        <p14:creationId xmlns:p14="http://schemas.microsoft.com/office/powerpoint/2010/main" val="205886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9BA41-01B4-1345-BDC3-7179CB81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600" dirty="0">
                <a:solidFill>
                  <a:srgbClr val="0000DC"/>
                </a:solidFill>
                <a:latin typeface="+mn-lt"/>
              </a:rPr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243316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Jak probíhá výuka?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FD5752F-7CE3-754F-BA41-F357D5B65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Převážně přes MS </a:t>
            </a:r>
            <a:r>
              <a:rPr lang="cs-CZ" dirty="0" err="1"/>
              <a:t>Teams</a:t>
            </a:r>
            <a:endParaRPr lang="cs-CZ" dirty="0"/>
          </a:p>
          <a:p>
            <a:endParaRPr lang="cs-CZ" dirty="0"/>
          </a:p>
          <a:p>
            <a:r>
              <a:rPr lang="cs-CZ" dirty="0"/>
              <a:t>Každá učebna je vybavena webkamerou a konferenčním mikrofonem</a:t>
            </a:r>
          </a:p>
        </p:txBody>
      </p:sp>
      <p:pic>
        <p:nvPicPr>
          <p:cNvPr id="9" name="Obrázek 8" descr="Obsah obrázku elektronika, fotoaparát, projektor&#10;&#10;Popis byl vytvořen automaticky">
            <a:extLst>
              <a:ext uri="{FF2B5EF4-FFF2-40B4-BE49-F238E27FC236}">
                <a16:creationId xmlns:a16="http://schemas.microsoft.com/office/drawing/2014/main" id="{5A034B81-D245-054B-9678-0AC09F44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04" y="3866357"/>
            <a:ext cx="2232660" cy="2361291"/>
          </a:xfrm>
          <a:prstGeom prst="rect">
            <a:avLst/>
          </a:prstGeom>
        </p:spPr>
      </p:pic>
      <p:pic>
        <p:nvPicPr>
          <p:cNvPr id="11" name="Obrázek 10" descr="Obsah obrázku elektronika, reproduktor&#10;&#10;Popis byl vytvořen automaticky">
            <a:extLst>
              <a:ext uri="{FF2B5EF4-FFF2-40B4-BE49-F238E27FC236}">
                <a16:creationId xmlns:a16="http://schemas.microsoft.com/office/drawing/2014/main" id="{7F5CDBBB-AABC-7E43-AECC-0B72A8B91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67441"/>
            <a:ext cx="3888740" cy="21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44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Ozvučení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FD5752F-7CE3-754F-BA41-F357D5B65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V základu je veškerý zvuk směřován přes mikrofon </a:t>
            </a:r>
            <a:r>
              <a:rPr lang="cs-CZ" dirty="0" err="1"/>
              <a:t>Jabra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 ozvučení stropních reproduktorů je nutné zapnout zesilovač</a:t>
            </a:r>
          </a:p>
        </p:txBody>
      </p:sp>
      <p:pic>
        <p:nvPicPr>
          <p:cNvPr id="11" name="Obrázek 10" descr="Obsah obrázku elektronika, reproduktor&#10;&#10;Popis byl vytvořen automaticky">
            <a:extLst>
              <a:ext uri="{FF2B5EF4-FFF2-40B4-BE49-F238E27FC236}">
                <a16:creationId xmlns:a16="http://schemas.microsoft.com/office/drawing/2014/main" id="{7F5CDBBB-AABC-7E43-AECC-0B72A8B91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33757"/>
            <a:ext cx="3667941" cy="2036528"/>
          </a:xfrm>
          <a:prstGeom prst="rect">
            <a:avLst/>
          </a:prstGeom>
        </p:spPr>
      </p:pic>
      <p:pic>
        <p:nvPicPr>
          <p:cNvPr id="4" name="Obrázek 3" descr="Obsah obrázku text, monitor, interiér, elektronika&#10;&#10;Popis byl vytvořen automaticky">
            <a:extLst>
              <a:ext uri="{FF2B5EF4-FFF2-40B4-BE49-F238E27FC236}">
                <a16:creationId xmlns:a16="http://schemas.microsoft.com/office/drawing/2014/main" id="{9525C762-1C5A-B44D-9F39-B0AFA5B76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54" y="4244623"/>
            <a:ext cx="6028517" cy="21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3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Zesilovač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0F572BE-405A-6545-BBC7-A410D09D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29" y="1853514"/>
            <a:ext cx="7639029" cy="19503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1A2C44-F35B-2D41-B89C-C659287D7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94" y="4306716"/>
            <a:ext cx="2445258" cy="15291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BF6D9C8-29B8-9E44-91F2-4A771BF5E12E}"/>
              </a:ext>
            </a:extLst>
          </p:cNvPr>
          <p:cNvSpPr txBox="1"/>
          <p:nvPr/>
        </p:nvSpPr>
        <p:spPr>
          <a:xfrm>
            <a:off x="4116243" y="4840477"/>
            <a:ext cx="7674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Pokud svítí červeně „</a:t>
            </a:r>
            <a:r>
              <a:rPr lang="cs-CZ" sz="2400" dirty="0">
                <a:solidFill>
                  <a:srgbClr val="FF0000"/>
                </a:solidFill>
              </a:rPr>
              <a:t>STANDBY</a:t>
            </a:r>
            <a:r>
              <a:rPr lang="cs-CZ" sz="2400" dirty="0"/>
              <a:t>“ je potřeba zesilovač zapnout</a:t>
            </a:r>
          </a:p>
        </p:txBody>
      </p:sp>
    </p:spTree>
    <p:extLst>
      <p:ext uri="{BB962C8B-B14F-4D97-AF65-F5344CB8AC3E}">
        <p14:creationId xmlns:p14="http://schemas.microsoft.com/office/powerpoint/2010/main" val="264820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Zesilovač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24CD9F7-480B-7F49-A012-4CAF041FF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0" y="1455543"/>
            <a:ext cx="3537892" cy="5402457"/>
          </a:xfrm>
          <a:prstGeom prst="rect">
            <a:avLst/>
          </a:prstGeom>
        </p:spPr>
      </p:pic>
      <p:pic>
        <p:nvPicPr>
          <p:cNvPr id="7" name="Obrázek 6" descr="Obsah obrázku text, zařízení, metr, snímek obrazovky&#10;&#10;Popis byl vytvořen automaticky">
            <a:extLst>
              <a:ext uri="{FF2B5EF4-FFF2-40B4-BE49-F238E27FC236}">
                <a16:creationId xmlns:a16="http://schemas.microsoft.com/office/drawing/2014/main" id="{4C2A45B8-D60B-0B46-AEE7-CF7ACBD80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82" y="2404110"/>
            <a:ext cx="6366498" cy="26189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E1BB087-F6A8-1446-97E9-B2D7DA87B454}"/>
              </a:ext>
            </a:extLst>
          </p:cNvPr>
          <p:cNvSpPr txBox="1"/>
          <p:nvPr/>
        </p:nvSpPr>
        <p:spPr>
          <a:xfrm>
            <a:off x="5094882" y="5388864"/>
            <a:ext cx="62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 použití zesilovače je zapotřebí zkontrolovat výstup zvuku</a:t>
            </a:r>
          </a:p>
        </p:txBody>
      </p:sp>
    </p:spTree>
    <p:extLst>
      <p:ext uri="{BB962C8B-B14F-4D97-AF65-F5344CB8AC3E}">
        <p14:creationId xmlns:p14="http://schemas.microsoft.com/office/powerpoint/2010/main" val="1534891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00DC"/>
                </a:solidFill>
                <a:latin typeface="+mn-lt"/>
              </a:rPr>
              <a:t>Dotyková obrazovka</a:t>
            </a: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F8D215-DA89-E041-A3AA-CF26AC716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60500"/>
            <a:ext cx="5169358" cy="143205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B7C443F-141E-424D-BDB5-713DC6E5D2A5}"/>
              </a:ext>
            </a:extLst>
          </p:cNvPr>
          <p:cNvSpPr txBox="1"/>
          <p:nvPr/>
        </p:nvSpPr>
        <p:spPr>
          <a:xfrm>
            <a:off x="838200" y="1732957"/>
            <a:ext cx="99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Každá učebna je vybavena dotykovým monitorem, který se dá používat jako „virtuální“ tabule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1ECD9DC-9F02-1F4B-B75B-6A61EE450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453" y="2612478"/>
            <a:ext cx="3526536" cy="388007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A965EC-EE8D-C64D-90CC-62D41BC8F884}"/>
              </a:ext>
            </a:extLst>
          </p:cNvPr>
          <p:cNvSpPr txBox="1"/>
          <p:nvPr/>
        </p:nvSpPr>
        <p:spPr>
          <a:xfrm>
            <a:off x="5812536" y="2612478"/>
            <a:ext cx="5644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Virtuální tabule se spouští pomocí aplikace </a:t>
            </a:r>
            <a:r>
              <a:rPr lang="cs-CZ" sz="2400" dirty="0" err="1"/>
              <a:t>Whiteboard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 spuštění se otevře výzva k přihlášení</a:t>
            </a:r>
          </a:p>
          <a:p>
            <a:r>
              <a:rPr lang="cs-CZ" sz="2400" dirty="0"/>
              <a:t>    </a:t>
            </a:r>
            <a:r>
              <a:rPr lang="cs-CZ" sz="2400" dirty="0" err="1"/>
              <a:t>login</a:t>
            </a:r>
            <a:r>
              <a:rPr lang="cs-CZ" sz="2400" dirty="0"/>
              <a:t>: </a:t>
            </a:r>
            <a:r>
              <a:rPr lang="cs-CZ" sz="2400" dirty="0">
                <a:hlinkClick r:id="rId5"/>
              </a:rPr>
              <a:t>učo@muni.cz</a:t>
            </a:r>
            <a:r>
              <a:rPr lang="cs-CZ" sz="2400" dirty="0"/>
              <a:t>, primární heslo</a:t>
            </a:r>
          </a:p>
        </p:txBody>
      </p:sp>
    </p:spTree>
    <p:extLst>
      <p:ext uri="{BB962C8B-B14F-4D97-AF65-F5344CB8AC3E}">
        <p14:creationId xmlns:p14="http://schemas.microsoft.com/office/powerpoint/2010/main" val="72450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0000DC"/>
                </a:solidFill>
                <a:latin typeface="+mn-lt"/>
              </a:rPr>
              <a:t>Whiteboard</a:t>
            </a:r>
            <a:endParaRPr lang="cs-CZ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43BA645-A3AA-1545-96B1-EB1742A00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61" y="1536917"/>
            <a:ext cx="8893277" cy="48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8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0000DC"/>
                </a:solidFill>
                <a:latin typeface="+mn-lt"/>
              </a:rPr>
              <a:t>Whiteboard</a:t>
            </a:r>
            <a:endParaRPr lang="cs-CZ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B293CF1-DBB3-E14B-8E78-184FAAEFA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58" y="1308216"/>
            <a:ext cx="9596284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5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2067D-11A9-E948-9593-47918091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solidFill>
                  <a:srgbClr val="0000DC"/>
                </a:solidFill>
                <a:latin typeface="+mn-lt"/>
              </a:rPr>
              <a:t>Whiteboard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v aplikaci MS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Teams</a:t>
            </a:r>
            <a:endParaRPr lang="cs-CZ" dirty="0">
              <a:solidFill>
                <a:srgbClr val="0000DC"/>
              </a:solidFill>
              <a:latin typeface="+mn-lt"/>
            </a:endParaRPr>
          </a:p>
        </p:txBody>
      </p:sp>
      <p:pic>
        <p:nvPicPr>
          <p:cNvPr id="6" name="Obrázek 5" descr="Obsah obrázku text, hodiny&#10;&#10;Popis byl vytvořen automaticky">
            <a:extLst>
              <a:ext uri="{FF2B5EF4-FFF2-40B4-BE49-F238E27FC236}">
                <a16:creationId xmlns:a16="http://schemas.microsoft.com/office/drawing/2014/main" id="{501EDF29-872B-824F-894B-C68FAFAA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30" y="202298"/>
            <a:ext cx="1082940" cy="825608"/>
          </a:xfrm>
          <a:prstGeom prst="rect">
            <a:avLst/>
          </a:prstGeom>
        </p:spPr>
      </p:pic>
      <p:pic>
        <p:nvPicPr>
          <p:cNvPr id="8" name="Obrázek 7" descr="Obsah obrázku text, monitor, snímek obrazovky, elektronika&#10;&#10;Popis byl vytvořen automaticky">
            <a:extLst>
              <a:ext uri="{FF2B5EF4-FFF2-40B4-BE49-F238E27FC236}">
                <a16:creationId xmlns:a16="http://schemas.microsoft.com/office/drawing/2014/main" id="{EBA8A34F-89D9-8143-946F-95AD156C2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63" y="1335420"/>
            <a:ext cx="10090673" cy="51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598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204</Words>
  <Application>Microsoft Office PowerPoint</Application>
  <PresentationFormat>Širokoúhlá obrazovka</PresentationFormat>
  <Paragraphs>40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Jak probíhá výuka?</vt:lpstr>
      <vt:lpstr>Ozvučení</vt:lpstr>
      <vt:lpstr>Zesilovač</vt:lpstr>
      <vt:lpstr>Zesilovač</vt:lpstr>
      <vt:lpstr>Dotyková obrazovka</vt:lpstr>
      <vt:lpstr>Whiteboard</vt:lpstr>
      <vt:lpstr>Whiteboard</vt:lpstr>
      <vt:lpstr>Whiteboard v aplikaci MS Teams</vt:lpstr>
      <vt:lpstr>Whiteboard v aplikaci MS Teams</vt:lpstr>
      <vt:lpstr>Whiteboard v aplikaci MS Teams</vt:lpstr>
      <vt:lpstr>Tabule v učebně </vt:lpstr>
      <vt:lpstr>Nejčastější problémy</vt:lpstr>
      <vt:lpstr>Dotazy?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Nicolas Mandík</dc:creator>
  <cp:lastModifiedBy>Mandík Nicolas - adm</cp:lastModifiedBy>
  <cp:revision>14</cp:revision>
  <dcterms:created xsi:type="dcterms:W3CDTF">2021-11-09T11:02:06Z</dcterms:created>
  <dcterms:modified xsi:type="dcterms:W3CDTF">2021-11-12T08:32:01Z</dcterms:modified>
</cp:coreProperties>
</file>