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87" r:id="rId5"/>
    <p:sldId id="288" r:id="rId6"/>
    <p:sldId id="289" r:id="rId7"/>
    <p:sldId id="299" r:id="rId8"/>
    <p:sldId id="296" r:id="rId9"/>
    <p:sldId id="300" r:id="rId10"/>
    <p:sldId id="295" r:id="rId11"/>
    <p:sldId id="297" r:id="rId12"/>
    <p:sldId id="290" r:id="rId13"/>
    <p:sldId id="283" r:id="rId14"/>
    <p:sldId id="285" r:id="rId15"/>
    <p:sldId id="286" r:id="rId16"/>
    <p:sldId id="291" r:id="rId17"/>
    <p:sldId id="302" r:id="rId18"/>
    <p:sldId id="292" r:id="rId19"/>
    <p:sldId id="303" r:id="rId20"/>
    <p:sldId id="304" r:id="rId21"/>
    <p:sldId id="293" r:id="rId22"/>
    <p:sldId id="305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85" d="100"/>
          <a:sy n="85" d="100"/>
        </p:scale>
        <p:origin x="10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58F60-FD04-4620-8703-24B95E54E414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6AA79-13B0-432F-8C65-96AE555C9B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162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6C3C8-2E41-4A58-9F26-08CFC9AD1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0432A3-5AA7-4826-99B3-DE6995EF4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337405-F020-431E-A614-BF0BAC72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CD1B65-4635-4F6A-8D27-BD301DEAF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514084-3FCB-4304-AD5E-9B9CFC8A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1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30FA1-0D01-4F74-A4E5-F0F352219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59A14F-FEEC-47B2-A6B2-AD6D7F063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0FA33F-5F48-4575-868B-296D3EF20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7CFD31-8AE4-4AAA-81F3-BD8A0B61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D68C53-136A-4CF9-8604-44053A81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8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AB6ABAA-0285-4ABB-8172-88469AFF7B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A4ABDD-35A9-4ABD-A54B-2E6A3D9DA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8EA38F-928C-47B6-A11E-F32ED829F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5E7B93-E127-4D6F-8003-B1AF98F5C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54DEFE-9764-4026-832C-027E4CF9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3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FD809-02CF-4CBE-9080-6018C711C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202532-FD33-476E-A525-EA41FF95B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3158D2-8A9F-4E07-9B25-187B9D7D2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B044B6-F988-4A2F-B46B-33A044F40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B7331D-C08A-4E38-8633-2378CA8D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7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A306E3-309C-4263-82F6-E552C65F8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75B5A95-3328-48DB-AAD9-18479FD31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956CCE-AD24-4E62-BEBC-95604139A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A7D21F-F914-474B-8EC6-B948211C0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130DD4-9B8F-45D7-89A0-40E29F063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2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60DF5A-9B37-44B7-AE2E-7CB0CE79A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1AA316-0FB1-4D70-A0AB-9BC073821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38D96D-084D-4D22-8599-A5926FA22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14A8C7-0B94-4F63-A1C8-50248AAF6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1C7670-D220-4421-9C3E-E3152B46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87255D-2E73-46CE-AB08-5AA169286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57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6C693-1586-4AC1-8C7A-F5ADCC05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74E67DE-4FB3-4FCA-91CB-D2A35F855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40D8880-9F4A-4F31-9AD9-40187F6A6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C21FEE-6A1F-4ED7-874D-47762AECE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3DD9E0A-0FE1-4614-9D32-F33A82C7F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6181897-0F3D-47CC-82CC-96F3AC617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79A3BC7-B2ED-44D1-8959-7B99EF654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04A645A-F267-438A-B2F3-D730FB36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0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3ED5B-0B61-4798-B4A5-CD0142FB8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7F2F42-545E-4317-870E-D419D716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3CCC76-9560-425F-8ABC-43C78175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8863C5-DD49-424C-85FE-0F729C77E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7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FA92284-35D9-458F-AFC8-2B3CECD92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F867B61-393B-4642-B815-FA87CA586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ADC655-FECE-4D55-BDAC-AE733D0F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9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56E8F-F8AB-41DD-AEB2-4B83D6B8D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BD1F8E-612D-499F-A5CE-FD183C3B6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C719D0A-3DDD-42BF-AF18-CB7DA68A0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C2039F-8767-44C4-A388-BEB9785FE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FB87B5-1891-497A-86A4-548EA9EB8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F521CC-F11C-4B97-A5A1-5D434D84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1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C0C8E-D3E4-4837-92C3-4A14733A2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CCD4B2C-0211-4CE7-9BE9-BD7F0217C2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BEEFA55-7780-406F-BCEE-1EFC28B50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3B7677-6CC8-459D-A2D7-677470B85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5B1663-5A36-4550-8E4D-3D4E4FCDA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81B01D-A219-42A1-9E6D-DAB0BFED5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7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3EB91B1-0BAD-47C4-9867-19B265C3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0E2A5E1-F872-4CC6-9019-3170B883B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0D4A3F-126B-45EA-8104-3BEC0D90E6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BFCF1-F9CB-4EEE-8F36-45F5D117F76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026B92-9DF6-456C-A722-7A04DCC830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D645B-32D8-409A-84E8-8070AE08A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04F28-4882-4DD0-8063-B9A372B02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7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731EC-EFF4-7847-A591-4B1A7F7C73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IRO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E36DB6-E68F-5E4A-BF2B-0349D9868E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06. 05. 2020</a:t>
            </a:r>
          </a:p>
        </p:txBody>
      </p:sp>
    </p:spTree>
    <p:extLst>
      <p:ext uri="{BB962C8B-B14F-4D97-AF65-F5344CB8AC3E}">
        <p14:creationId xmlns:p14="http://schemas.microsoft.com/office/powerpoint/2010/main" val="882607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2FFFC-2738-43B6-B9BF-31B1F8EFF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summer schools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602FDDE-71E3-45D5-BEEE-6392C7E09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CZS will run four programs in July online</a:t>
            </a:r>
          </a:p>
          <a:p>
            <a:r>
              <a:rPr lang="en-US" dirty="0"/>
              <a:t>CZS website has been updated to reflect online summer schools, if you have programs that have gone online, please make sure you email us if you want the website updated</a:t>
            </a:r>
          </a:p>
          <a:p>
            <a:r>
              <a:rPr lang="en-US" dirty="0"/>
              <a:t>Web portals are updated as we get information</a:t>
            </a:r>
          </a:p>
          <a:p>
            <a:r>
              <a:rPr lang="en-US" dirty="0"/>
              <a:t>If you have cancelled programs please also let us know, so we can edit the website </a:t>
            </a:r>
          </a:p>
          <a:p>
            <a:endParaRPr lang="en-US" dirty="0"/>
          </a:p>
          <a:p>
            <a:r>
              <a:rPr lang="en-US" dirty="0"/>
              <a:t>Please let me know if your faculty is planning on running any schools in person.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445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ECFF7D-7CE5-41FD-853B-75D63BD27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7" y="328612"/>
            <a:ext cx="8582025" cy="620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569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E9DB2-D661-44C3-BA92-EC87177E1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lecture at Masaryk University with Youth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A34E7-7770-430E-82BA-0793489F0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lectures across universities and countries with the theme </a:t>
            </a:r>
            <a:r>
              <a:rPr lang="en-US" b="1" dirty="0"/>
              <a:t>Future Skills for Workplace Sustainability: Preparing for Transition. </a:t>
            </a:r>
            <a:endParaRPr lang="en-US" dirty="0"/>
          </a:p>
          <a:p>
            <a:r>
              <a:rPr lang="en-US" dirty="0"/>
              <a:t>Would any faculty like to host? I will be having a call with them on Thursday at 11am to learn more and can share the information. </a:t>
            </a:r>
          </a:p>
          <a:p>
            <a:r>
              <a:rPr lang="en-US" dirty="0"/>
              <a:t>The university would be supposed to provide with the lecture hall and gather interested students. All lectures would have the following structure with 3 parts:   </a:t>
            </a:r>
          </a:p>
          <a:p>
            <a:pPr lvl="1"/>
            <a:r>
              <a:rPr lang="en-US" dirty="0"/>
              <a:t>1 hour lecture, introduction to the theme; 15 minutes coffee/tea break</a:t>
            </a:r>
          </a:p>
          <a:p>
            <a:pPr lvl="1"/>
            <a:r>
              <a:rPr lang="en-US" dirty="0"/>
              <a:t>1 hour workshop; 15 minutes coffee/tea break</a:t>
            </a:r>
          </a:p>
          <a:p>
            <a:pPr lvl="1"/>
            <a:r>
              <a:rPr lang="en-US" dirty="0"/>
              <a:t>1 hour conclusions, open discussion, Q&amp;A session.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99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53CBA-9269-AB49-A274-4EE04443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Farmacie a přechod do </a:t>
            </a:r>
            <a:r>
              <a:rPr lang="cs-CZ" dirty="0" err="1"/>
              <a:t>mobilitních</a:t>
            </a:r>
            <a:r>
              <a:rPr lang="cs-CZ" dirty="0"/>
              <a:t> programů MU</a:t>
            </a:r>
          </a:p>
        </p:txBody>
      </p:sp>
    </p:spTree>
    <p:extLst>
      <p:ext uri="{BB962C8B-B14F-4D97-AF65-F5344CB8AC3E}">
        <p14:creationId xmlns:p14="http://schemas.microsoft.com/office/powerpoint/2010/main" val="3226076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073B2-4BD5-F949-89B3-FEBEBBC3F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Farmacie pod MU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CE0B1-ADDA-6B41-A278-310CE5B76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Nové hospodářské středisko – 16</a:t>
            </a:r>
          </a:p>
          <a:p>
            <a:r>
              <a:rPr lang="cs-CZ" dirty="0"/>
              <a:t>Fakulta je již vytvořena v </a:t>
            </a:r>
            <a:r>
              <a:rPr lang="cs-CZ" dirty="0" err="1"/>
              <a:t>ISOISu</a:t>
            </a:r>
            <a:r>
              <a:rPr lang="cs-CZ" dirty="0"/>
              <a:t>, není ještě napojena na IS</a:t>
            </a:r>
          </a:p>
          <a:p>
            <a:r>
              <a:rPr lang="cs-CZ" dirty="0"/>
              <a:t>Postupně ji přidáváme do všech propagačních materiálů:</a:t>
            </a:r>
          </a:p>
          <a:p>
            <a:pPr lvl="1"/>
            <a:r>
              <a:rPr lang="cs-CZ" dirty="0"/>
              <a:t>Logo	MUNI PHARM</a:t>
            </a:r>
          </a:p>
          <a:p>
            <a:pPr lvl="1"/>
            <a:r>
              <a:rPr lang="cs-CZ" dirty="0"/>
              <a:t>Barva	šedomodrá</a:t>
            </a:r>
          </a:p>
          <a:p>
            <a:pPr lvl="1"/>
            <a:r>
              <a:rPr lang="cs-CZ" dirty="0"/>
              <a:t>Programy: MA </a:t>
            </a:r>
            <a:r>
              <a:rPr lang="cs-CZ" dirty="0" err="1"/>
              <a:t>Pharmacy</a:t>
            </a:r>
            <a:r>
              <a:rPr lang="cs-CZ" dirty="0"/>
              <a:t> (6 700 €/</a:t>
            </a:r>
            <a:r>
              <a:rPr lang="cs-CZ" dirty="0" err="1"/>
              <a:t>year</a:t>
            </a:r>
            <a:r>
              <a:rPr lang="cs-CZ" dirty="0"/>
              <a:t>), PhD </a:t>
            </a:r>
            <a:r>
              <a:rPr lang="cs-CZ" dirty="0" err="1"/>
              <a:t>Pharmacognosy</a:t>
            </a:r>
            <a:r>
              <a:rPr lang="cs-CZ" dirty="0"/>
              <a:t>, </a:t>
            </a:r>
            <a:r>
              <a:rPr lang="cs-CZ" dirty="0" err="1"/>
              <a:t>Medicinal</a:t>
            </a:r>
            <a:r>
              <a:rPr lang="cs-CZ" dirty="0"/>
              <a:t> </a:t>
            </a:r>
            <a:r>
              <a:rPr lang="cs-CZ" dirty="0" err="1"/>
              <a:t>Chemistry</a:t>
            </a:r>
            <a:r>
              <a:rPr lang="cs-CZ" dirty="0"/>
              <a:t> a </a:t>
            </a:r>
            <a:r>
              <a:rPr lang="cs-CZ" dirty="0" err="1"/>
              <a:t>Pharmaceutical</a:t>
            </a:r>
            <a:r>
              <a:rPr lang="cs-CZ" dirty="0"/>
              <a:t> Technology (5 200 €/</a:t>
            </a:r>
            <a:r>
              <a:rPr lang="cs-CZ" dirty="0" err="1"/>
              <a:t>year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7816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53CBA-9269-AB49-A274-4EE04443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Propagační okénko</a:t>
            </a:r>
          </a:p>
        </p:txBody>
      </p:sp>
    </p:spTree>
    <p:extLst>
      <p:ext uri="{BB962C8B-B14F-4D97-AF65-F5344CB8AC3E}">
        <p14:creationId xmlns:p14="http://schemas.microsoft.com/office/powerpoint/2010/main" val="4235695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23538-57F2-FF46-ACBC-F326B2A6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veletrhy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B6B6D-864F-F24C-BCE5-BA872274C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LA, veletrh je objednán</a:t>
            </a:r>
          </a:p>
          <a:p>
            <a:pPr lvl="1"/>
            <a:r>
              <a:rPr lang="cs-CZ" dirty="0"/>
              <a:t>24. 06. 2020</a:t>
            </a:r>
          </a:p>
          <a:p>
            <a:pPr lvl="1"/>
            <a:r>
              <a:rPr lang="cs-CZ" dirty="0"/>
              <a:t>5 vstupních míst</a:t>
            </a:r>
          </a:p>
          <a:p>
            <a:r>
              <a:rPr lang="cs-CZ" dirty="0"/>
              <a:t>BEGIN online EDU FAIRS ???</a:t>
            </a:r>
          </a:p>
          <a:p>
            <a:pPr lvl="1"/>
            <a:r>
              <a:rPr lang="cs-CZ" dirty="0"/>
              <a:t>9. června: Střední Asie (Kazachstán, Kyrgyzstán, Uzbekistán) a Mongolsko</a:t>
            </a:r>
          </a:p>
          <a:p>
            <a:pPr lvl="1"/>
            <a:r>
              <a:rPr lang="cs-CZ" dirty="0"/>
              <a:t>10. června: Rusko</a:t>
            </a:r>
          </a:p>
          <a:p>
            <a:pPr lvl="1"/>
            <a:r>
              <a:rPr lang="cs-CZ" dirty="0"/>
              <a:t>11. června: Vietnam</a:t>
            </a:r>
          </a:p>
          <a:p>
            <a:pPr lvl="1"/>
            <a:r>
              <a:rPr lang="cs-CZ" dirty="0"/>
              <a:t>16. června: Indie</a:t>
            </a:r>
          </a:p>
          <a:p>
            <a:pPr lvl="1"/>
            <a:r>
              <a:rPr lang="cs-CZ" dirty="0"/>
              <a:t>18. června: Ázerbájdžán, Gruzie, Ukrajina</a:t>
            </a:r>
          </a:p>
        </p:txBody>
      </p:sp>
    </p:spTree>
    <p:extLst>
      <p:ext uri="{BB962C8B-B14F-4D97-AF65-F5344CB8AC3E}">
        <p14:creationId xmlns:p14="http://schemas.microsoft.com/office/powerpoint/2010/main" val="1040295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EDCD5-BA44-7541-B8B2-1E14FA047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propagace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6477D-3632-3747-89C5-3C2BE041D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Webináře</a:t>
            </a:r>
            <a:r>
              <a:rPr lang="cs-CZ" dirty="0"/>
              <a:t> s propagací </a:t>
            </a:r>
            <a:r>
              <a:rPr lang="cs-CZ" dirty="0" err="1"/>
              <a:t>StudyPortals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Platforma </a:t>
            </a:r>
            <a:r>
              <a:rPr lang="cs-CZ" dirty="0" err="1"/>
              <a:t>Teams</a:t>
            </a:r>
            <a:r>
              <a:rPr lang="cs-CZ" dirty="0"/>
              <a:t> nebo Zoom</a:t>
            </a:r>
          </a:p>
          <a:p>
            <a:r>
              <a:rPr lang="cs-CZ" dirty="0"/>
              <a:t>FACEBOOK LIVE SESSIONS</a:t>
            </a:r>
          </a:p>
          <a:p>
            <a:r>
              <a:rPr lang="cs-CZ" dirty="0"/>
              <a:t>Revize propagačních materiálů - korektury z fakult</a:t>
            </a:r>
          </a:p>
        </p:txBody>
      </p:sp>
    </p:spTree>
    <p:extLst>
      <p:ext uri="{BB962C8B-B14F-4D97-AF65-F5344CB8AC3E}">
        <p14:creationId xmlns:p14="http://schemas.microsoft.com/office/powerpoint/2010/main" val="3992673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53CBA-9269-AB49-A274-4EE04443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2522314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D698A-9FDC-0C4D-94FA-D2D3D8DE9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E4E73-F2BB-334D-8B2F-7ED82FE40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Nominace na podzimní semestr bez omezení, nedoporučujeme platit ubytování a letenky</a:t>
            </a:r>
          </a:p>
          <a:p>
            <a:r>
              <a:rPr lang="cs-CZ" dirty="0"/>
              <a:t>Přihlášky pro naše studenty jsou otevřené</a:t>
            </a:r>
          </a:p>
          <a:p>
            <a:pPr lvl="1"/>
            <a:r>
              <a:rPr lang="cs-CZ" dirty="0"/>
              <a:t>ISEP, bilaterální smlouvy</a:t>
            </a:r>
          </a:p>
          <a:p>
            <a:pPr lvl="1"/>
            <a:r>
              <a:rPr lang="cs-CZ" dirty="0"/>
              <a:t>CELTA – prosím o propagaci</a:t>
            </a:r>
          </a:p>
          <a:p>
            <a:r>
              <a:rPr lang="cs-CZ" dirty="0"/>
              <a:t>7. 11. Open </a:t>
            </a:r>
            <a:r>
              <a:rPr lang="cs-CZ" dirty="0" err="1"/>
              <a:t>Days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71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7925A-ACFB-CC42-8B93-1C5F8FEF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ED463-D354-964B-A330-8691464DC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 a nový metodický pokyn ke společným studijním programům</a:t>
            </a:r>
          </a:p>
          <a:p>
            <a:r>
              <a:rPr lang="cs-CZ" dirty="0"/>
              <a:t>Letní školy</a:t>
            </a:r>
          </a:p>
          <a:p>
            <a:r>
              <a:rPr lang="cs-CZ" dirty="0"/>
              <a:t>Farmacie a přechod do </a:t>
            </a:r>
            <a:r>
              <a:rPr lang="cs-CZ" dirty="0" err="1"/>
              <a:t>mobilitních</a:t>
            </a:r>
            <a:r>
              <a:rPr lang="cs-CZ" dirty="0"/>
              <a:t> programů MU</a:t>
            </a:r>
          </a:p>
          <a:p>
            <a:r>
              <a:rPr lang="cs-CZ" dirty="0"/>
              <a:t>Propagační okénko</a:t>
            </a:r>
          </a:p>
          <a:p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317018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53CBA-9269-AB49-A274-4EE04443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metodický pokyn k JD</a:t>
            </a:r>
          </a:p>
        </p:txBody>
      </p:sp>
    </p:spTree>
    <p:extLst>
      <p:ext uri="{BB962C8B-B14F-4D97-AF65-F5344CB8AC3E}">
        <p14:creationId xmlns:p14="http://schemas.microsoft.com/office/powerpoint/2010/main" val="3241701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2726F-7F3D-4952-9D74-D547CACA5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Otevření nového studijního programu typu JD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EBA39E-08D8-468C-86B1-FB6C7D1AF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6–12 měsíců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C7E4706-783B-458E-A940-78CCCA81A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660" y="2455138"/>
            <a:ext cx="8288740" cy="347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026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128F3-F0B9-4C9B-BD61-9DDD242A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Rozšíření programu o „studijní plán ve spolupráci se zahraniční VŠ“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A65DA8-0DB9-4B30-AAB8-9FA6EC137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735" y="1869564"/>
            <a:ext cx="10515600" cy="2191996"/>
          </a:xfrm>
        </p:spPr>
        <p:txBody>
          <a:bodyPr/>
          <a:lstStyle/>
          <a:p>
            <a:r>
              <a:rPr lang="cs-CZ" dirty="0"/>
              <a:t>RVH nově schválila v březnu</a:t>
            </a:r>
          </a:p>
          <a:p>
            <a:r>
              <a:rPr lang="cs-CZ" dirty="0"/>
              <a:t>2–4 měsíce (oproti 6-12 pro otevření nového SP)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0ADF277-12EE-4FC5-B30D-09B9EED18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391" y="2965562"/>
            <a:ext cx="7753559" cy="311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171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05C66-18A9-4C17-B542-E6B4A5557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Rozšíření o studijní plán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5BD3B67-AF88-405E-B035-5391A91D413B}"/>
              </a:ext>
            </a:extLst>
          </p:cNvPr>
          <p:cNvSpPr txBox="1">
            <a:spLocks/>
          </p:cNvSpPr>
          <p:nvPr/>
        </p:nvSpPr>
        <p:spPr>
          <a:xfrm>
            <a:off x="729018" y="5182974"/>
            <a:ext cx="10515600" cy="10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! </a:t>
            </a:r>
            <a:r>
              <a:rPr lang="cs-CZ" sz="2000" b="1" dirty="0">
                <a:solidFill>
                  <a:srgbClr val="FF0000"/>
                </a:solidFill>
              </a:rPr>
              <a:t>Čeští studenti v EN programech </a:t>
            </a:r>
          </a:p>
          <a:p>
            <a:r>
              <a:rPr lang="cs-CZ" sz="2000" dirty="0"/>
              <a:t> MŠMT nedává finanční příspěvky pro české studenty-samoplátce studující v EN programech</a:t>
            </a:r>
          </a:p>
        </p:txBody>
      </p:sp>
      <p:graphicFrame>
        <p:nvGraphicFramePr>
          <p:cNvPr id="9" name="Zástupný symbol pro obsah 3">
            <a:extLst>
              <a:ext uri="{FF2B5EF4-FFF2-40B4-BE49-F238E27FC236}">
                <a16:creationId xmlns:a16="http://schemas.microsoft.com/office/drawing/2014/main" id="{FE3AB52F-DF9D-46C7-A56D-0343655DCF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703240"/>
              </p:ext>
            </p:extLst>
          </p:nvPr>
        </p:nvGraphicFramePr>
        <p:xfrm>
          <a:off x="838200" y="1566318"/>
          <a:ext cx="105156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6564">
                  <a:extLst>
                    <a:ext uri="{9D8B030D-6E8A-4147-A177-3AD203B41FA5}">
                      <a16:colId xmlns:a16="http://schemas.microsoft.com/office/drawing/2014/main" val="579154421"/>
                    </a:ext>
                  </a:extLst>
                </a:gridCol>
                <a:gridCol w="5649036">
                  <a:extLst>
                    <a:ext uri="{9D8B030D-6E8A-4147-A177-3AD203B41FA5}">
                      <a16:colId xmlns:a16="http://schemas.microsoft.com/office/drawing/2014/main" val="3799520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Výhody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Nevýhody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980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Rychlejší proces (2–4 měsíce)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Jazyk plánu musí být shodný s jazykem studijního programu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633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Odpadá problém s nedostatkem garantů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Do názvu programu nelze přidat „joint/double/</a:t>
                      </a:r>
                      <a:r>
                        <a:rPr lang="cs-CZ" dirty="0" err="1"/>
                        <a:t>multiple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degree</a:t>
                      </a:r>
                      <a:r>
                        <a:rPr lang="cs-CZ" dirty="0"/>
                        <a:t>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7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Může existovat na základě již existujících programů (v CZ, 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Vhodný spíše pro jednosměrné mobility v malém, příp. nepravidelném objemu studentů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06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Komplikované vypisování a nastavování podmínek přijímacího řízení pouze pro jeden studijní plán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11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Hůře komunikovatelné mimo univerzitu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02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846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AA83C-A7C4-41A3-8614-6B3045E91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metodický pokyn k JD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10B946-1527-418C-B397-8F9D23FFF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Vedení MU schválilo metodický pokyn k institucionální akreditaci JD na MU</a:t>
            </a:r>
          </a:p>
          <a:p>
            <a:r>
              <a:rPr lang="cs-CZ" dirty="0"/>
              <a:t>Zapracované i informace o rozšíření o studijní plán</a:t>
            </a:r>
          </a:p>
          <a:p>
            <a:r>
              <a:rPr lang="cs-CZ" dirty="0"/>
              <a:t>Posláno k připomínkování proděkanům pro zahraniční vztahy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Budeme rádi za připomínky a podněty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345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82980A-2C82-4FBA-99CC-8007884E4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D1D9BF2-7E1D-4720-B807-C5F2234F8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747"/>
            <a:ext cx="10515600" cy="1325563"/>
          </a:xfrm>
        </p:spPr>
        <p:txBody>
          <a:bodyPr/>
          <a:lstStyle/>
          <a:p>
            <a:r>
              <a:rPr lang="cs-CZ" dirty="0"/>
              <a:t>Přehled společných programů na MU: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ED850A1-FF30-44F9-A742-7B4DEC84C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182" y="-145735"/>
            <a:ext cx="9137567" cy="676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362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53CBA-9269-AB49-A274-4EE04443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Letní školy</a:t>
            </a:r>
          </a:p>
        </p:txBody>
      </p:sp>
    </p:spTree>
    <p:extLst>
      <p:ext uri="{BB962C8B-B14F-4D97-AF65-F5344CB8AC3E}">
        <p14:creationId xmlns:p14="http://schemas.microsoft.com/office/powerpoint/2010/main" val="5643943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40419131B6E0D4B9263EBD557EF9997" ma:contentTypeVersion="12" ma:contentTypeDescription="Vytvoří nový dokument" ma:contentTypeScope="" ma:versionID="008f5bb69e9031d8045a1ca673c57b0b">
  <xsd:schema xmlns:xsd="http://www.w3.org/2001/XMLSchema" xmlns:xs="http://www.w3.org/2001/XMLSchema" xmlns:p="http://schemas.microsoft.com/office/2006/metadata/properties" xmlns:ns3="1fe4a5e2-162e-4db6-9550-423df3f0f43d" xmlns:ns4="1c381d9c-ca1a-4a83-b079-a649367b83f7" targetNamespace="http://schemas.microsoft.com/office/2006/metadata/properties" ma:root="true" ma:fieldsID="0242ab508d40d1115dab93d4272e813a" ns3:_="" ns4:_="">
    <xsd:import namespace="1fe4a5e2-162e-4db6-9550-423df3f0f43d"/>
    <xsd:import namespace="1c381d9c-ca1a-4a83-b079-a649367b83f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4a5e2-162e-4db6-9550-423df3f0f4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81d9c-ca1a-4a83-b079-a649367b83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D6A000-5C9E-4079-9DB2-F4F6775A78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763489-1F22-4DC5-A000-8E23890C7D91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1c381d9c-ca1a-4a83-b079-a649367b83f7"/>
    <ds:schemaRef ds:uri="http://schemas.microsoft.com/office/infopath/2007/PartnerControls"/>
    <ds:schemaRef ds:uri="1fe4a5e2-162e-4db6-9550-423df3f0f43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A92FA55-A07C-4B9F-A33D-B3CF63D859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e4a5e2-162e-4db6-9550-423df3f0f43d"/>
    <ds:schemaRef ds:uri="1c381d9c-ca1a-4a83-b079-a649367b83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</TotalTime>
  <Words>597</Words>
  <Application>Microsoft Office PowerPoint</Application>
  <PresentationFormat>Širokoúhlá obrazovka</PresentationFormat>
  <Paragraphs>83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Motiv Office</vt:lpstr>
      <vt:lpstr>IRO</vt:lpstr>
      <vt:lpstr>Agenda</vt:lpstr>
      <vt:lpstr>Nový metodický pokyn k JD</vt:lpstr>
      <vt:lpstr>Otevření nového studijního programu typu JD</vt:lpstr>
      <vt:lpstr>Rozšíření programu o „studijní plán ve spolupráci se zahraniční VŠ“</vt:lpstr>
      <vt:lpstr>Rozšíření o studijní plán</vt:lpstr>
      <vt:lpstr>Nový metodický pokyn k JD</vt:lpstr>
      <vt:lpstr>Přehled společných programů na MU:</vt:lpstr>
      <vt:lpstr>Letní školy</vt:lpstr>
      <vt:lpstr>Online summer schools</vt:lpstr>
      <vt:lpstr>Prezentace aplikace PowerPoint</vt:lpstr>
      <vt:lpstr>Open lecture at Masaryk University with Youth Time</vt:lpstr>
      <vt:lpstr>Farmacie a přechod do mobilitních programů MU</vt:lpstr>
      <vt:lpstr>Farmacie pod MU</vt:lpstr>
      <vt:lpstr>Propagační okénko</vt:lpstr>
      <vt:lpstr>Online veletrhy </vt:lpstr>
      <vt:lpstr>Ostatní propagace</vt:lpstr>
      <vt:lpstr>Ostatní</vt:lpstr>
      <vt:lpstr>Ostatní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Motyčka</dc:creator>
  <cp:lastModifiedBy>Radka Brolíková</cp:lastModifiedBy>
  <cp:revision>51</cp:revision>
  <dcterms:created xsi:type="dcterms:W3CDTF">2019-04-25T13:01:56Z</dcterms:created>
  <dcterms:modified xsi:type="dcterms:W3CDTF">2020-05-11T07:48:24Z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0x010100E40419131B6E0D4B9263EBD557EF9997</vt:lpwstr>
  </property>
</Properties>
</file>