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6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55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10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2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32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6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6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0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90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64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7A5AA-5996-4A04-92F7-6E7C4377920F}" type="datetimeFigureOut">
              <a:rPr lang="cs-CZ" smtClean="0"/>
              <a:t>11.11.2023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DB0DE55-1D42-40EB-B929-5A59B7A3E47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1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6A2B6-3D28-4585-BFA7-34FC3C29C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Vylučovací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F8F437-6A25-49A7-AF5B-43546E070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780" y="4000500"/>
            <a:ext cx="9952020" cy="1943425"/>
          </a:xfrm>
        </p:spPr>
        <p:txBody>
          <a:bodyPr>
            <a:normAutofit/>
          </a:bodyPr>
          <a:lstStyle/>
          <a:p>
            <a:r>
              <a:rPr lang="cs-CZ" cap="none" dirty="0"/>
              <a:t>Ing. Mgr. Jana Juříková, </a:t>
            </a:r>
            <a:r>
              <a:rPr lang="cs-CZ" cap="none" dirty="0" err="1"/>
              <a:t>Ph</a:t>
            </a:r>
            <a:r>
              <a:rPr lang="cs-CZ" cap="none" dirty="0"/>
              <a:t>. D.</a:t>
            </a:r>
          </a:p>
          <a:p>
            <a:r>
              <a:rPr lang="cs-CZ" cap="none" dirty="0"/>
              <a:t>Katedra pohybových aktivit a zdraví</a:t>
            </a:r>
          </a:p>
          <a:p>
            <a:r>
              <a:rPr lang="cs-CZ" cap="none" dirty="0"/>
              <a:t>Fakulta sportovních studií</a:t>
            </a:r>
          </a:p>
          <a:p>
            <a:r>
              <a:rPr lang="cs-CZ" cap="none"/>
              <a:t>Masarykova </a:t>
            </a:r>
            <a:r>
              <a:rPr lang="cs-CZ" cap="none" dirty="0"/>
              <a:t>Univerzita</a:t>
            </a:r>
          </a:p>
        </p:txBody>
      </p:sp>
    </p:spTree>
    <p:extLst>
      <p:ext uri="{BB962C8B-B14F-4D97-AF65-F5344CB8AC3E}">
        <p14:creationId xmlns:p14="http://schemas.microsoft.com/office/powerpoint/2010/main" val="81886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DDD1CD-DAB9-4F4C-8CFB-9A7220E57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/>
              <a:t>Vylučovací soustava se skládá z: </a:t>
            </a:r>
          </a:p>
          <a:p>
            <a:pPr lvl="1"/>
            <a:r>
              <a:rPr lang="cs-CZ" sz="2800" dirty="0"/>
              <a:t>Hlavního orgánu LEDVINY</a:t>
            </a:r>
          </a:p>
          <a:p>
            <a:pPr lvl="1"/>
            <a:r>
              <a:rPr lang="cs-CZ" sz="2800" dirty="0"/>
              <a:t>Odvodných cest močových</a:t>
            </a:r>
          </a:p>
          <a:p>
            <a:pPr lvl="1"/>
            <a:endParaRPr lang="cs-CZ" sz="2800" dirty="0"/>
          </a:p>
          <a:p>
            <a:pPr lvl="1"/>
            <a:endParaRPr lang="cs-CZ" sz="2800" dirty="0"/>
          </a:p>
          <a:p>
            <a:pPr lvl="1"/>
            <a:endParaRPr lang="cs-CZ" sz="2800" dirty="0"/>
          </a:p>
          <a:p>
            <a:pPr marL="457200" lvl="1" indent="0">
              <a:buNone/>
            </a:pP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Obr. 1 Vylučovací soustava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5DD3E6-43DB-42BB-A45F-27AAC656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437" y="1168400"/>
            <a:ext cx="5399743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5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C2B57-53F8-4332-9A86-17EACE43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ledviny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5EE3F8-91EC-4746-8DAF-7FAC2DD96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Kůra</a:t>
            </a:r>
          </a:p>
          <a:p>
            <a:r>
              <a:rPr lang="cs-CZ" dirty="0"/>
              <a:t>Dřeň</a:t>
            </a:r>
          </a:p>
          <a:p>
            <a:endParaRPr lang="cs-CZ" dirty="0"/>
          </a:p>
          <a:p>
            <a:r>
              <a:rPr lang="cs-CZ" dirty="0"/>
              <a:t>Nefron – hlavní funkční jednotka ledviny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8C30B0-5A85-403C-A89C-26AE7F17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424662"/>
            <a:ext cx="3594100" cy="48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6EEDD-7A04-4624-A6C6-B1215FCD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nefron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120992-EEC4-4457-8B75-D1B90BE27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Glomerulus = klubíčko cév</a:t>
            </a:r>
          </a:p>
          <a:p>
            <a:r>
              <a:rPr lang="cs-CZ" dirty="0" err="1"/>
              <a:t>Bowmannův</a:t>
            </a:r>
            <a:r>
              <a:rPr lang="cs-CZ" dirty="0"/>
              <a:t> váček</a:t>
            </a:r>
          </a:p>
          <a:p>
            <a:r>
              <a:rPr lang="cs-CZ" dirty="0"/>
              <a:t>Vinutý kanálek I. řádu</a:t>
            </a:r>
          </a:p>
          <a:p>
            <a:r>
              <a:rPr lang="cs-CZ" dirty="0" err="1"/>
              <a:t>Henleyova</a:t>
            </a:r>
            <a:r>
              <a:rPr lang="cs-CZ" dirty="0"/>
              <a:t> klička</a:t>
            </a:r>
          </a:p>
          <a:p>
            <a:r>
              <a:rPr lang="cs-CZ" dirty="0"/>
              <a:t>Vinutý kanálek II. Řádu</a:t>
            </a:r>
          </a:p>
          <a:p>
            <a:r>
              <a:rPr lang="cs-CZ" dirty="0"/>
              <a:t>Sběrací kanálek</a:t>
            </a:r>
          </a:p>
          <a:p>
            <a:endParaRPr lang="cs-CZ" dirty="0"/>
          </a:p>
          <a:p>
            <a:r>
              <a:rPr lang="cs-CZ" dirty="0"/>
              <a:t>Ledvinové papily na vrcholcích ledvinových pyramid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CC97DB-76FA-41BE-B41D-CADCE3556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0" y="62256"/>
            <a:ext cx="36576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9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55B77-E2A8-49FE-9907-3D1A1D53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Odvodné cesty močové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4B099D-2280-4CB1-8DCD-AA5EC165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552700"/>
            <a:ext cx="9603275" cy="2913645"/>
          </a:xfrm>
        </p:spPr>
        <p:txBody>
          <a:bodyPr/>
          <a:lstStyle/>
          <a:p>
            <a:r>
              <a:rPr lang="cs-CZ" dirty="0"/>
              <a:t>Ledvinové kalichy</a:t>
            </a:r>
          </a:p>
          <a:p>
            <a:r>
              <a:rPr lang="cs-CZ" dirty="0"/>
              <a:t>Ledvinové pánvičky</a:t>
            </a:r>
          </a:p>
          <a:p>
            <a:r>
              <a:rPr lang="cs-CZ" dirty="0"/>
              <a:t>Pravý a levý močovod</a:t>
            </a:r>
          </a:p>
          <a:p>
            <a:r>
              <a:rPr lang="cs-CZ" dirty="0"/>
              <a:t>Močový měchýř</a:t>
            </a:r>
          </a:p>
          <a:p>
            <a:r>
              <a:rPr lang="cs-CZ" dirty="0"/>
              <a:t>Močová trubice mužská/ženská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A91707-5603-431D-9955-CBB89761E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474" y="1391655"/>
            <a:ext cx="2895851" cy="39322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87060F3-E363-4699-8F20-9476055E3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325" y="470346"/>
            <a:ext cx="3856895" cy="52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3145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</TotalTime>
  <Words>94</Words>
  <Application>Microsoft Office PowerPoint</Application>
  <PresentationFormat>Širokoúhlá obrazovka</PresentationFormat>
  <Paragraphs>32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Galerie</vt:lpstr>
      <vt:lpstr>Vylučovací soustava</vt:lpstr>
      <vt:lpstr>Prezentace aplikace PowerPoint</vt:lpstr>
      <vt:lpstr>ledviny</vt:lpstr>
      <vt:lpstr>nefron</vt:lpstr>
      <vt:lpstr>Odvodné cesty močové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Vylučovací soustava</dc:title>
  <dc:creator>Jana Juříková</dc:creator>
  <cp:lastModifiedBy>Jana Juříková</cp:lastModifiedBy>
  <cp:revision>4</cp:revision>
  <dcterms:created xsi:type="dcterms:W3CDTF">2019-09-05T17:50:34Z</dcterms:created>
  <dcterms:modified xsi:type="dcterms:W3CDTF">2023-11-11T04:15:38Z</dcterms:modified>
</cp:coreProperties>
</file>