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4"/>
  </p:sldMasterIdLst>
  <p:notesMasterIdLst>
    <p:notesMasterId r:id="rId17"/>
  </p:notesMasterIdLst>
  <p:handoutMasterIdLst>
    <p:handoutMasterId r:id="rId18"/>
  </p:handoutMasterIdLst>
  <p:sldIdLst>
    <p:sldId id="448" r:id="rId5"/>
    <p:sldId id="458" r:id="rId6"/>
    <p:sldId id="457" r:id="rId7"/>
    <p:sldId id="442" r:id="rId8"/>
    <p:sldId id="452" r:id="rId9"/>
    <p:sldId id="462" r:id="rId10"/>
    <p:sldId id="461" r:id="rId11"/>
    <p:sldId id="463" r:id="rId12"/>
    <p:sldId id="464" r:id="rId13"/>
    <p:sldId id="465" r:id="rId14"/>
    <p:sldId id="432" r:id="rId15"/>
    <p:sldId id="258" r:id="rId1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85" userDrawn="1">
          <p15:clr>
            <a:srgbClr val="A4A3A4"/>
          </p15:clr>
        </p15:guide>
        <p15:guide id="2" orient="horz" pos="1275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38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42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CCE9AD"/>
    <a:srgbClr val="05FF9A"/>
    <a:srgbClr val="E7E7F9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5097" autoAdjust="0"/>
  </p:normalViewPr>
  <p:slideViewPr>
    <p:cSldViewPr snapToGrid="0">
      <p:cViewPr varScale="1">
        <p:scale>
          <a:sx n="78" d="100"/>
          <a:sy n="78" d="100"/>
        </p:scale>
        <p:origin x="744" y="72"/>
      </p:cViewPr>
      <p:guideLst>
        <p:guide orient="horz" pos="1185"/>
        <p:guide orient="horz" pos="1275"/>
        <p:guide orient="horz" pos="715"/>
        <p:guide orient="horz" pos="3838"/>
        <p:guide orient="horz" pos="3944"/>
        <p:guide pos="428"/>
        <p:guide pos="7242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320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ýna Hořavová" userId="e1f80352-ae8c-4f9e-b3f0-c1cf94c662fd" providerId="ADAL" clId="{5F09BA6C-F391-42B4-AFD6-A80796282FBC}"/>
    <pc:docChg chg="undo custSel modSld">
      <pc:chgData name="Kristýna Hořavová" userId="e1f80352-ae8c-4f9e-b3f0-c1cf94c662fd" providerId="ADAL" clId="{5F09BA6C-F391-42B4-AFD6-A80796282FBC}" dt="2022-11-16T11:23:08.246" v="328" actId="20577"/>
      <pc:docMkLst>
        <pc:docMk/>
      </pc:docMkLst>
      <pc:sldChg chg="modSp mod">
        <pc:chgData name="Kristýna Hořavová" userId="e1f80352-ae8c-4f9e-b3f0-c1cf94c662fd" providerId="ADAL" clId="{5F09BA6C-F391-42B4-AFD6-A80796282FBC}" dt="2022-11-16T11:19:58.132" v="272" actId="20577"/>
        <pc:sldMkLst>
          <pc:docMk/>
          <pc:sldMk cId="2381638581" sldId="442"/>
        </pc:sldMkLst>
        <pc:graphicFrameChg chg="modGraphic">
          <ac:chgData name="Kristýna Hořavová" userId="e1f80352-ae8c-4f9e-b3f0-c1cf94c662fd" providerId="ADAL" clId="{5F09BA6C-F391-42B4-AFD6-A80796282FBC}" dt="2022-11-16T11:17:47.085" v="148" actId="20577"/>
          <ac:graphicFrameMkLst>
            <pc:docMk/>
            <pc:sldMk cId="2381638581" sldId="442"/>
            <ac:graphicFrameMk id="5" creationId="{FC1720CC-012E-4C3A-B458-B8D6E2689A33}"/>
          </ac:graphicFrameMkLst>
        </pc:graphicFrameChg>
        <pc:graphicFrameChg chg="modGraphic">
          <ac:chgData name="Kristýna Hořavová" userId="e1f80352-ae8c-4f9e-b3f0-c1cf94c662fd" providerId="ADAL" clId="{5F09BA6C-F391-42B4-AFD6-A80796282FBC}" dt="2022-11-16T11:19:58.132" v="272" actId="20577"/>
          <ac:graphicFrameMkLst>
            <pc:docMk/>
            <pc:sldMk cId="2381638581" sldId="442"/>
            <ac:graphicFrameMk id="6" creationId="{B4529D10-D539-445F-B0C2-70F854799C41}"/>
          </ac:graphicFrameMkLst>
        </pc:graphicFrameChg>
      </pc:sldChg>
      <pc:sldChg chg="modSp mod">
        <pc:chgData name="Kristýna Hořavová" userId="e1f80352-ae8c-4f9e-b3f0-c1cf94c662fd" providerId="ADAL" clId="{5F09BA6C-F391-42B4-AFD6-A80796282FBC}" dt="2022-11-16T11:23:08.246" v="328" actId="20577"/>
        <pc:sldMkLst>
          <pc:docMk/>
          <pc:sldMk cId="4123309603" sldId="452"/>
        </pc:sldMkLst>
        <pc:spChg chg="mod">
          <ac:chgData name="Kristýna Hořavová" userId="e1f80352-ae8c-4f9e-b3f0-c1cf94c662fd" providerId="ADAL" clId="{5F09BA6C-F391-42B4-AFD6-A80796282FBC}" dt="2022-11-16T11:23:08.246" v="328" actId="20577"/>
          <ac:spMkLst>
            <pc:docMk/>
            <pc:sldMk cId="4123309603" sldId="452"/>
            <ac:spMk id="9" creationId="{D44A366B-8585-4A86-84B0-3DFA82E1C91C}"/>
          </ac:spMkLst>
        </pc:spChg>
      </pc:sldChg>
      <pc:sldChg chg="modSp mod">
        <pc:chgData name="Kristýna Hořavová" userId="e1f80352-ae8c-4f9e-b3f0-c1cf94c662fd" providerId="ADAL" clId="{5F09BA6C-F391-42B4-AFD6-A80796282FBC}" dt="2022-11-16T11:13:50.160" v="1" actId="20577"/>
        <pc:sldMkLst>
          <pc:docMk/>
          <pc:sldMk cId="3977954447" sldId="457"/>
        </pc:sldMkLst>
        <pc:graphicFrameChg chg="modGraphic">
          <ac:chgData name="Kristýna Hořavová" userId="e1f80352-ae8c-4f9e-b3f0-c1cf94c662fd" providerId="ADAL" clId="{5F09BA6C-F391-42B4-AFD6-A80796282FBC}" dt="2022-11-16T11:13:50.160" v="1" actId="20577"/>
          <ac:graphicFrameMkLst>
            <pc:docMk/>
            <pc:sldMk cId="3977954447" sldId="457"/>
            <ac:graphicFrameMk id="12" creationId="{D962A9E3-16B0-43DF-88FC-A70B91414042}"/>
          </ac:graphicFrameMkLst>
        </pc:graphicFrameChg>
      </pc:sldChg>
      <pc:sldChg chg="modSp mod">
        <pc:chgData name="Kristýna Hořavová" userId="e1f80352-ae8c-4f9e-b3f0-c1cf94c662fd" providerId="ADAL" clId="{5F09BA6C-F391-42B4-AFD6-A80796282FBC}" dt="2022-11-16T11:15:29.476" v="71" actId="20577"/>
        <pc:sldMkLst>
          <pc:docMk/>
          <pc:sldMk cId="1643816233" sldId="461"/>
        </pc:sldMkLst>
        <pc:spChg chg="mod">
          <ac:chgData name="Kristýna Hořavová" userId="e1f80352-ae8c-4f9e-b3f0-c1cf94c662fd" providerId="ADAL" clId="{5F09BA6C-F391-42B4-AFD6-A80796282FBC}" dt="2022-11-16T11:15:29.476" v="71" actId="20577"/>
          <ac:spMkLst>
            <pc:docMk/>
            <pc:sldMk cId="1643816233" sldId="461"/>
            <ac:spMk id="9" creationId="{40E0E55B-CEE1-4906-89AC-90789625BAB4}"/>
          </ac:spMkLst>
        </pc:spChg>
      </pc:sldChg>
      <pc:sldChg chg="modSp mod">
        <pc:chgData name="Kristýna Hořavová" userId="e1f80352-ae8c-4f9e-b3f0-c1cf94c662fd" providerId="ADAL" clId="{5F09BA6C-F391-42B4-AFD6-A80796282FBC}" dt="2022-11-16T11:15:12.941" v="53" actId="20577"/>
        <pc:sldMkLst>
          <pc:docMk/>
          <pc:sldMk cId="1371896301" sldId="462"/>
        </pc:sldMkLst>
        <pc:spChg chg="mod">
          <ac:chgData name="Kristýna Hořavová" userId="e1f80352-ae8c-4f9e-b3f0-c1cf94c662fd" providerId="ADAL" clId="{5F09BA6C-F391-42B4-AFD6-A80796282FBC}" dt="2022-11-16T11:15:02.256" v="27" actId="20577"/>
          <ac:spMkLst>
            <pc:docMk/>
            <pc:sldMk cId="1371896301" sldId="462"/>
            <ac:spMk id="9" creationId="{D44A366B-8585-4A86-84B0-3DFA82E1C91C}"/>
          </ac:spMkLst>
        </pc:spChg>
        <pc:spChg chg="mod">
          <ac:chgData name="Kristýna Hořavová" userId="e1f80352-ae8c-4f9e-b3f0-c1cf94c662fd" providerId="ADAL" clId="{5F09BA6C-F391-42B4-AFD6-A80796282FBC}" dt="2022-11-16T11:15:12.941" v="53" actId="20577"/>
          <ac:spMkLst>
            <pc:docMk/>
            <pc:sldMk cId="1371896301" sldId="462"/>
            <ac:spMk id="10" creationId="{CF528BC6-5575-4CA5-91A5-AC2434BCFD3C}"/>
          </ac:spMkLst>
        </pc:spChg>
      </pc:sldChg>
      <pc:sldChg chg="modSp mod">
        <pc:chgData name="Kristýna Hořavová" userId="e1f80352-ae8c-4f9e-b3f0-c1cf94c662fd" providerId="ADAL" clId="{5F09BA6C-F391-42B4-AFD6-A80796282FBC}" dt="2022-11-16T11:16:20.042" v="93" actId="20577"/>
        <pc:sldMkLst>
          <pc:docMk/>
          <pc:sldMk cId="2871476242" sldId="463"/>
        </pc:sldMkLst>
        <pc:spChg chg="mod">
          <ac:chgData name="Kristýna Hořavová" userId="e1f80352-ae8c-4f9e-b3f0-c1cf94c662fd" providerId="ADAL" clId="{5F09BA6C-F391-42B4-AFD6-A80796282FBC}" dt="2022-11-16T11:16:20.042" v="93" actId="20577"/>
          <ac:spMkLst>
            <pc:docMk/>
            <pc:sldMk cId="2871476242" sldId="463"/>
            <ac:spMk id="9" creationId="{40E0E55B-CEE1-4906-89AC-90789625BAB4}"/>
          </ac:spMkLst>
        </pc:spChg>
      </pc:sldChg>
    </pc:docChg>
  </pc:docChgLst>
  <pc:docChgLst>
    <pc:chgData name="Kristýna Hořavová" userId="e1f80352-ae8c-4f9e-b3f0-c1cf94c662fd" providerId="ADAL" clId="{994D9282-5AE7-4F5F-9007-F79335C825FF}"/>
    <pc:docChg chg="delSld modSld">
      <pc:chgData name="Kristýna Hořavová" userId="e1f80352-ae8c-4f9e-b3f0-c1cf94c662fd" providerId="ADAL" clId="{994D9282-5AE7-4F5F-9007-F79335C825FF}" dt="2022-10-03T08:07:48.795" v="30" actId="20577"/>
      <pc:docMkLst>
        <pc:docMk/>
      </pc:docMkLst>
      <pc:sldChg chg="modSp mod">
        <pc:chgData name="Kristýna Hořavová" userId="e1f80352-ae8c-4f9e-b3f0-c1cf94c662fd" providerId="ADAL" clId="{994D9282-5AE7-4F5F-9007-F79335C825FF}" dt="2022-10-03T08:07:48.795" v="30" actId="20577"/>
        <pc:sldMkLst>
          <pc:docMk/>
          <pc:sldMk cId="2828273559" sldId="432"/>
        </pc:sldMkLst>
        <pc:spChg chg="mod">
          <ac:chgData name="Kristýna Hořavová" userId="e1f80352-ae8c-4f9e-b3f0-c1cf94c662fd" providerId="ADAL" clId="{994D9282-5AE7-4F5F-9007-F79335C825FF}" dt="2022-10-03T08:07:48.795" v="30" actId="20577"/>
          <ac:spMkLst>
            <pc:docMk/>
            <pc:sldMk cId="2828273559" sldId="432"/>
            <ac:spMk id="7" creationId="{E541E881-36AC-4A35-B0C3-D597DDC68F0F}"/>
          </ac:spMkLst>
        </pc:spChg>
      </pc:sldChg>
      <pc:sldChg chg="modSp mod">
        <pc:chgData name="Kristýna Hořavová" userId="e1f80352-ae8c-4f9e-b3f0-c1cf94c662fd" providerId="ADAL" clId="{994D9282-5AE7-4F5F-9007-F79335C825FF}" dt="2022-10-03T08:07:15.340" v="20" actId="20577"/>
        <pc:sldMkLst>
          <pc:docMk/>
          <pc:sldMk cId="4123309603" sldId="452"/>
        </pc:sldMkLst>
        <pc:spChg chg="mod">
          <ac:chgData name="Kristýna Hořavová" userId="e1f80352-ae8c-4f9e-b3f0-c1cf94c662fd" providerId="ADAL" clId="{994D9282-5AE7-4F5F-9007-F79335C825FF}" dt="2022-10-03T08:07:15.340" v="20" actId="20577"/>
          <ac:spMkLst>
            <pc:docMk/>
            <pc:sldMk cId="4123309603" sldId="452"/>
            <ac:spMk id="9" creationId="{D44A366B-8585-4A86-84B0-3DFA82E1C91C}"/>
          </ac:spMkLst>
        </pc:spChg>
      </pc:sldChg>
      <pc:sldChg chg="del">
        <pc:chgData name="Kristýna Hořavová" userId="e1f80352-ae8c-4f9e-b3f0-c1cf94c662fd" providerId="ADAL" clId="{994D9282-5AE7-4F5F-9007-F79335C825FF}" dt="2022-10-03T08:06:55.160" v="0" actId="2696"/>
        <pc:sldMkLst>
          <pc:docMk/>
          <pc:sldMk cId="2685173723" sldId="466"/>
        </pc:sldMkLst>
      </pc:sldChg>
    </pc:docChg>
  </pc:docChgLst>
  <pc:docChgLst>
    <pc:chgData name="Kristýna Hořavová" userId="e1f80352-ae8c-4f9e-b3f0-c1cf94c662fd" providerId="ADAL" clId="{02A1E7C5-4F15-4DD1-8DCF-F5BED226805C}"/>
    <pc:docChg chg="undo redo custSel addSld modSld">
      <pc:chgData name="Kristýna Hořavová" userId="e1f80352-ae8c-4f9e-b3f0-c1cf94c662fd" providerId="ADAL" clId="{02A1E7C5-4F15-4DD1-8DCF-F5BED226805C}" dt="2022-06-01T20:56:29.818" v="269" actId="20577"/>
      <pc:docMkLst>
        <pc:docMk/>
      </pc:docMkLst>
      <pc:sldChg chg="addSp delSp modSp mod chgLayout">
        <pc:chgData name="Kristýna Hořavová" userId="e1f80352-ae8c-4f9e-b3f0-c1cf94c662fd" providerId="ADAL" clId="{02A1E7C5-4F15-4DD1-8DCF-F5BED226805C}" dt="2022-06-01T20:50:52.763" v="63" actId="14100"/>
        <pc:sldMkLst>
          <pc:docMk/>
          <pc:sldMk cId="4123309603" sldId="452"/>
        </pc:sldMkLst>
        <pc:spChg chg="mod ord">
          <ac:chgData name="Kristýna Hořavová" userId="e1f80352-ae8c-4f9e-b3f0-c1cf94c662fd" providerId="ADAL" clId="{02A1E7C5-4F15-4DD1-8DCF-F5BED226805C}" dt="2022-06-01T20:50:52.182" v="61" actId="700"/>
          <ac:spMkLst>
            <pc:docMk/>
            <pc:sldMk cId="4123309603" sldId="452"/>
            <ac:spMk id="2" creationId="{6DDD370A-BD9F-482C-8BF9-AFF9D23977FB}"/>
          </ac:spMkLst>
        </pc:spChg>
        <pc:spChg chg="mod ord">
          <ac:chgData name="Kristýna Hořavová" userId="e1f80352-ae8c-4f9e-b3f0-c1cf94c662fd" providerId="ADAL" clId="{02A1E7C5-4F15-4DD1-8DCF-F5BED226805C}" dt="2022-06-01T20:50:52.182" v="61" actId="700"/>
          <ac:spMkLst>
            <pc:docMk/>
            <pc:sldMk cId="4123309603" sldId="452"/>
            <ac:spMk id="3" creationId="{E4AA0A0D-CA83-45A1-BA0F-203AAF0A9171}"/>
          </ac:spMkLst>
        </pc:spChg>
        <pc:spChg chg="mod ord">
          <ac:chgData name="Kristýna Hořavová" userId="e1f80352-ae8c-4f9e-b3f0-c1cf94c662fd" providerId="ADAL" clId="{02A1E7C5-4F15-4DD1-8DCF-F5BED226805C}" dt="2022-06-01T20:50:52.182" v="61" actId="700"/>
          <ac:spMkLst>
            <pc:docMk/>
            <pc:sldMk cId="4123309603" sldId="452"/>
            <ac:spMk id="4" creationId="{01C53B89-E2A4-42B4-9942-F7A400386B37}"/>
          </ac:spMkLst>
        </pc:spChg>
        <pc:spChg chg="add del mod ord">
          <ac:chgData name="Kristýna Hořavová" userId="e1f80352-ae8c-4f9e-b3f0-c1cf94c662fd" providerId="ADAL" clId="{02A1E7C5-4F15-4DD1-8DCF-F5BED226805C}" dt="2022-06-01T20:50:52.182" v="61" actId="700"/>
          <ac:spMkLst>
            <pc:docMk/>
            <pc:sldMk cId="4123309603" sldId="452"/>
            <ac:spMk id="5" creationId="{60D70F9B-AB61-82C1-0914-D735252532DC}"/>
          </ac:spMkLst>
        </pc:spChg>
        <pc:spChg chg="add del mod">
          <ac:chgData name="Kristýna Hořavová" userId="e1f80352-ae8c-4f9e-b3f0-c1cf94c662fd" providerId="ADAL" clId="{02A1E7C5-4F15-4DD1-8DCF-F5BED226805C}" dt="2022-06-01T20:50:52.763" v="63" actId="14100"/>
          <ac:spMkLst>
            <pc:docMk/>
            <pc:sldMk cId="4123309603" sldId="452"/>
            <ac:spMk id="9" creationId="{D44A366B-8585-4A86-84B0-3DFA82E1C91C}"/>
          </ac:spMkLst>
        </pc:spChg>
      </pc:sldChg>
      <pc:sldChg chg="addSp delSp modSp add mod chgLayout">
        <pc:chgData name="Kristýna Hořavová" userId="e1f80352-ae8c-4f9e-b3f0-c1cf94c662fd" providerId="ADAL" clId="{02A1E7C5-4F15-4DD1-8DCF-F5BED226805C}" dt="2022-06-01T20:56:29.818" v="269" actId="20577"/>
        <pc:sldMkLst>
          <pc:docMk/>
          <pc:sldMk cId="2685173723" sldId="466"/>
        </pc:sldMkLst>
        <pc:spChg chg="mod ord">
          <ac:chgData name="Kristýna Hořavová" userId="e1f80352-ae8c-4f9e-b3f0-c1cf94c662fd" providerId="ADAL" clId="{02A1E7C5-4F15-4DD1-8DCF-F5BED226805C}" dt="2022-06-01T20:51:53.405" v="113" actId="700"/>
          <ac:spMkLst>
            <pc:docMk/>
            <pc:sldMk cId="2685173723" sldId="466"/>
            <ac:spMk id="2" creationId="{6DDD370A-BD9F-482C-8BF9-AFF9D23977FB}"/>
          </ac:spMkLst>
        </pc:spChg>
        <pc:spChg chg="mod ord">
          <ac:chgData name="Kristýna Hořavová" userId="e1f80352-ae8c-4f9e-b3f0-c1cf94c662fd" providerId="ADAL" clId="{02A1E7C5-4F15-4DD1-8DCF-F5BED226805C}" dt="2022-06-01T20:51:53.405" v="113" actId="700"/>
          <ac:spMkLst>
            <pc:docMk/>
            <pc:sldMk cId="2685173723" sldId="466"/>
            <ac:spMk id="3" creationId="{E4AA0A0D-CA83-45A1-BA0F-203AAF0A9171}"/>
          </ac:spMkLst>
        </pc:spChg>
        <pc:spChg chg="mod ord">
          <ac:chgData name="Kristýna Hořavová" userId="e1f80352-ae8c-4f9e-b3f0-c1cf94c662fd" providerId="ADAL" clId="{02A1E7C5-4F15-4DD1-8DCF-F5BED226805C}" dt="2022-06-01T20:51:53.405" v="113" actId="700"/>
          <ac:spMkLst>
            <pc:docMk/>
            <pc:sldMk cId="2685173723" sldId="466"/>
            <ac:spMk id="4" creationId="{01C53B89-E2A4-42B4-9942-F7A400386B37}"/>
          </ac:spMkLst>
        </pc:spChg>
        <pc:spChg chg="add del mod ord">
          <ac:chgData name="Kristýna Hořavová" userId="e1f80352-ae8c-4f9e-b3f0-c1cf94c662fd" providerId="ADAL" clId="{02A1E7C5-4F15-4DD1-8DCF-F5BED226805C}" dt="2022-06-01T20:51:41.860" v="108" actId="700"/>
          <ac:spMkLst>
            <pc:docMk/>
            <pc:sldMk cId="2685173723" sldId="466"/>
            <ac:spMk id="5" creationId="{F56FDEED-1215-7DBA-5FB4-680016466B65}"/>
          </ac:spMkLst>
        </pc:spChg>
        <pc:spChg chg="mod">
          <ac:chgData name="Kristýna Hořavová" userId="e1f80352-ae8c-4f9e-b3f0-c1cf94c662fd" providerId="ADAL" clId="{02A1E7C5-4F15-4DD1-8DCF-F5BED226805C}" dt="2022-06-01T20:51:46.853" v="112" actId="6549"/>
          <ac:spMkLst>
            <pc:docMk/>
            <pc:sldMk cId="2685173723" sldId="466"/>
            <ac:spMk id="9" creationId="{D44A366B-8585-4A86-84B0-3DFA82E1C91C}"/>
          </ac:spMkLst>
        </pc:spChg>
        <pc:spChg chg="add del mod ord">
          <ac:chgData name="Kristýna Hořavová" userId="e1f80352-ae8c-4f9e-b3f0-c1cf94c662fd" providerId="ADAL" clId="{02A1E7C5-4F15-4DD1-8DCF-F5BED226805C}" dt="2022-06-01T20:53:32.404" v="114" actId="1032"/>
          <ac:spMkLst>
            <pc:docMk/>
            <pc:sldMk cId="2685173723" sldId="466"/>
            <ac:spMk id="10" creationId="{669AEF30-592C-CC31-6EF3-49698713B5D8}"/>
          </ac:spMkLst>
        </pc:spChg>
        <pc:graphicFrameChg chg="add mod modGraphic">
          <ac:chgData name="Kristýna Hořavová" userId="e1f80352-ae8c-4f9e-b3f0-c1cf94c662fd" providerId="ADAL" clId="{02A1E7C5-4F15-4DD1-8DCF-F5BED226805C}" dt="2022-06-01T20:56:29.818" v="269" actId="20577"/>
          <ac:graphicFrameMkLst>
            <pc:docMk/>
            <pc:sldMk cId="2685173723" sldId="466"/>
            <ac:graphicFrameMk id="11" creationId="{56C1AD44-9EC5-4311-4E40-68FCD50544A6}"/>
          </ac:graphicFrameMkLst>
        </pc:graphicFrameChg>
      </pc:sldChg>
    </pc:docChg>
  </pc:docChgLst>
  <pc:docChgLst>
    <pc:chgData name="Kristýna Hořavová" userId="e1f80352-ae8c-4f9e-b3f0-c1cf94c662fd" providerId="ADAL" clId="{8F97425F-C124-42F1-8078-93C0649E6AD5}"/>
    <pc:docChg chg="undo custSel addSld delSld modSld sldOrd">
      <pc:chgData name="Kristýna Hořavová" userId="e1f80352-ae8c-4f9e-b3f0-c1cf94c662fd" providerId="ADAL" clId="{8F97425F-C124-42F1-8078-93C0649E6AD5}" dt="2022-05-13T14:32:38.261" v="4324" actId="20577"/>
      <pc:docMkLst>
        <pc:docMk/>
      </pc:docMkLst>
      <pc:sldChg chg="del">
        <pc:chgData name="Kristýna Hořavová" userId="e1f80352-ae8c-4f9e-b3f0-c1cf94c662fd" providerId="ADAL" clId="{8F97425F-C124-42F1-8078-93C0649E6AD5}" dt="2022-05-13T07:42:28.646" v="219" actId="2696"/>
        <pc:sldMkLst>
          <pc:docMk/>
          <pc:sldMk cId="2583900056" sldId="407"/>
        </pc:sldMkLst>
      </pc:sldChg>
      <pc:sldChg chg="modSp mod">
        <pc:chgData name="Kristýna Hořavová" userId="e1f80352-ae8c-4f9e-b3f0-c1cf94c662fd" providerId="ADAL" clId="{8F97425F-C124-42F1-8078-93C0649E6AD5}" dt="2022-05-13T09:08:02.609" v="2728" actId="20577"/>
        <pc:sldMkLst>
          <pc:docMk/>
          <pc:sldMk cId="2828273559" sldId="432"/>
        </pc:sldMkLst>
        <pc:spChg chg="mod">
          <ac:chgData name="Kristýna Hořavová" userId="e1f80352-ae8c-4f9e-b3f0-c1cf94c662fd" providerId="ADAL" clId="{8F97425F-C124-42F1-8078-93C0649E6AD5}" dt="2022-05-13T09:08:02.609" v="2728" actId="20577"/>
          <ac:spMkLst>
            <pc:docMk/>
            <pc:sldMk cId="2828273559" sldId="432"/>
            <ac:spMk id="6" creationId="{B01DFFDC-1528-4992-8318-BB69AA806C72}"/>
          </ac:spMkLst>
        </pc:spChg>
      </pc:sldChg>
      <pc:sldChg chg="modSp mod">
        <pc:chgData name="Kristýna Hořavová" userId="e1f80352-ae8c-4f9e-b3f0-c1cf94c662fd" providerId="ADAL" clId="{8F97425F-C124-42F1-8078-93C0649E6AD5}" dt="2022-05-13T08:45:08.363" v="2454" actId="6549"/>
        <pc:sldMkLst>
          <pc:docMk/>
          <pc:sldMk cId="2381638581" sldId="442"/>
        </pc:sldMkLst>
        <pc:graphicFrameChg chg="modGraphic">
          <ac:chgData name="Kristýna Hořavová" userId="e1f80352-ae8c-4f9e-b3f0-c1cf94c662fd" providerId="ADAL" clId="{8F97425F-C124-42F1-8078-93C0649E6AD5}" dt="2022-05-13T08:45:08.363" v="2454" actId="6549"/>
          <ac:graphicFrameMkLst>
            <pc:docMk/>
            <pc:sldMk cId="2381638581" sldId="442"/>
            <ac:graphicFrameMk id="5" creationId="{FC1720CC-012E-4C3A-B458-B8D6E2689A33}"/>
          </ac:graphicFrameMkLst>
        </pc:graphicFrameChg>
      </pc:sldChg>
      <pc:sldChg chg="modSp mod">
        <pc:chgData name="Kristýna Hořavová" userId="e1f80352-ae8c-4f9e-b3f0-c1cf94c662fd" providerId="ADAL" clId="{8F97425F-C124-42F1-8078-93C0649E6AD5}" dt="2022-05-13T07:16:32.868" v="20" actId="14826"/>
        <pc:sldMkLst>
          <pc:docMk/>
          <pc:sldMk cId="183424949" sldId="448"/>
        </pc:sldMkLst>
        <pc:spChg chg="mod">
          <ac:chgData name="Kristýna Hořavová" userId="e1f80352-ae8c-4f9e-b3f0-c1cf94c662fd" providerId="ADAL" clId="{8F97425F-C124-42F1-8078-93C0649E6AD5}" dt="2022-05-13T07:07:55.067" v="16" actId="1076"/>
          <ac:spMkLst>
            <pc:docMk/>
            <pc:sldMk cId="183424949" sldId="448"/>
            <ac:spMk id="2" creationId="{77A65B56-E4CE-4192-BD1C-A6B949783D1E}"/>
          </ac:spMkLst>
        </pc:spChg>
        <pc:picChg chg="mod">
          <ac:chgData name="Kristýna Hořavová" userId="e1f80352-ae8c-4f9e-b3f0-c1cf94c662fd" providerId="ADAL" clId="{8F97425F-C124-42F1-8078-93C0649E6AD5}" dt="2022-05-13T07:16:32.868" v="20" actId="14826"/>
          <ac:picMkLst>
            <pc:docMk/>
            <pc:sldMk cId="183424949" sldId="448"/>
            <ac:picMk id="18" creationId="{A1738D42-6107-4CE7-814F-6F0F9D545676}"/>
          </ac:picMkLst>
        </pc:picChg>
      </pc:sldChg>
      <pc:sldChg chg="del">
        <pc:chgData name="Kristýna Hořavová" userId="e1f80352-ae8c-4f9e-b3f0-c1cf94c662fd" providerId="ADAL" clId="{8F97425F-C124-42F1-8078-93C0649E6AD5}" dt="2022-05-13T07:42:30.889" v="220" actId="2696"/>
        <pc:sldMkLst>
          <pc:docMk/>
          <pc:sldMk cId="1412875900" sldId="451"/>
        </pc:sldMkLst>
      </pc:sldChg>
      <pc:sldChg chg="delSp modSp mod">
        <pc:chgData name="Kristýna Hořavová" userId="e1f80352-ae8c-4f9e-b3f0-c1cf94c662fd" providerId="ADAL" clId="{8F97425F-C124-42F1-8078-93C0649E6AD5}" dt="2022-05-13T08:44:31.377" v="2445" actId="1076"/>
        <pc:sldMkLst>
          <pc:docMk/>
          <pc:sldMk cId="4123309603" sldId="452"/>
        </pc:sldMkLst>
        <pc:spChg chg="mod">
          <ac:chgData name="Kristýna Hořavová" userId="e1f80352-ae8c-4f9e-b3f0-c1cf94c662fd" providerId="ADAL" clId="{8F97425F-C124-42F1-8078-93C0649E6AD5}" dt="2022-05-13T08:44:31.377" v="2445" actId="1076"/>
          <ac:spMkLst>
            <pc:docMk/>
            <pc:sldMk cId="4123309603" sldId="452"/>
            <ac:spMk id="9" creationId="{D44A366B-8585-4A86-84B0-3DFA82E1C91C}"/>
          </ac:spMkLst>
        </pc:spChg>
        <pc:spChg chg="del mod">
          <ac:chgData name="Kristýna Hořavová" userId="e1f80352-ae8c-4f9e-b3f0-c1cf94c662fd" providerId="ADAL" clId="{8F97425F-C124-42F1-8078-93C0649E6AD5}" dt="2022-05-13T07:39:53.410" v="213" actId="478"/>
          <ac:spMkLst>
            <pc:docMk/>
            <pc:sldMk cId="4123309603" sldId="452"/>
            <ac:spMk id="10" creationId="{CF528BC6-5575-4CA5-91A5-AC2434BCFD3C}"/>
          </ac:spMkLst>
        </pc:spChg>
      </pc:sldChg>
      <pc:sldChg chg="del">
        <pc:chgData name="Kristýna Hořavová" userId="e1f80352-ae8c-4f9e-b3f0-c1cf94c662fd" providerId="ADAL" clId="{8F97425F-C124-42F1-8078-93C0649E6AD5}" dt="2022-05-13T07:42:32.902" v="221" actId="2696"/>
        <pc:sldMkLst>
          <pc:docMk/>
          <pc:sldMk cId="392733554" sldId="454"/>
        </pc:sldMkLst>
      </pc:sldChg>
      <pc:sldChg chg="del">
        <pc:chgData name="Kristýna Hořavová" userId="e1f80352-ae8c-4f9e-b3f0-c1cf94c662fd" providerId="ADAL" clId="{8F97425F-C124-42F1-8078-93C0649E6AD5}" dt="2022-05-13T07:42:38.430" v="222" actId="2696"/>
        <pc:sldMkLst>
          <pc:docMk/>
          <pc:sldMk cId="1441508405" sldId="455"/>
        </pc:sldMkLst>
      </pc:sldChg>
      <pc:sldChg chg="addSp delSp modSp mod ord">
        <pc:chgData name="Kristýna Hořavová" userId="e1f80352-ae8c-4f9e-b3f0-c1cf94c662fd" providerId="ADAL" clId="{8F97425F-C124-42F1-8078-93C0649E6AD5}" dt="2022-05-13T08:48:47.451" v="2460" actId="20577"/>
        <pc:sldMkLst>
          <pc:docMk/>
          <pc:sldMk cId="3977954447" sldId="457"/>
        </pc:sldMkLst>
        <pc:spChg chg="mod">
          <ac:chgData name="Kristýna Hořavová" userId="e1f80352-ae8c-4f9e-b3f0-c1cf94c662fd" providerId="ADAL" clId="{8F97425F-C124-42F1-8078-93C0649E6AD5}" dt="2022-05-13T07:45:03.482" v="250" actId="20577"/>
          <ac:spMkLst>
            <pc:docMk/>
            <pc:sldMk cId="3977954447" sldId="457"/>
            <ac:spMk id="4" creationId="{01C53B89-E2A4-42B4-9942-F7A400386B37}"/>
          </ac:spMkLst>
        </pc:spChg>
        <pc:spChg chg="del mod">
          <ac:chgData name="Kristýna Hořavová" userId="e1f80352-ae8c-4f9e-b3f0-c1cf94c662fd" providerId="ADAL" clId="{8F97425F-C124-42F1-8078-93C0649E6AD5}" dt="2022-05-13T07:44:54.146" v="235" actId="3680"/>
          <ac:spMkLst>
            <pc:docMk/>
            <pc:sldMk cId="3977954447" sldId="457"/>
            <ac:spMk id="9" creationId="{40E0E55B-CEE1-4906-89AC-90789625BAB4}"/>
          </ac:spMkLst>
        </pc:spChg>
        <pc:spChg chg="add del mod">
          <ac:chgData name="Kristýna Hořavová" userId="e1f80352-ae8c-4f9e-b3f0-c1cf94c662fd" providerId="ADAL" clId="{8F97425F-C124-42F1-8078-93C0649E6AD5}" dt="2022-05-13T07:50:04.712" v="372" actId="3680"/>
          <ac:spMkLst>
            <pc:docMk/>
            <pc:sldMk cId="3977954447" sldId="457"/>
            <ac:spMk id="11" creationId="{C528DAF9-8D41-461D-81A8-D5C814C6CC92}"/>
          </ac:spMkLst>
        </pc:spChg>
        <pc:graphicFrameChg chg="add del mod ord modGraphic">
          <ac:chgData name="Kristýna Hořavová" userId="e1f80352-ae8c-4f9e-b3f0-c1cf94c662fd" providerId="ADAL" clId="{8F97425F-C124-42F1-8078-93C0649E6AD5}" dt="2022-05-13T07:49:53.217" v="371" actId="478"/>
          <ac:graphicFrameMkLst>
            <pc:docMk/>
            <pc:sldMk cId="3977954447" sldId="457"/>
            <ac:graphicFrameMk id="5" creationId="{4D097E6C-B000-4C73-BA2B-85D8FEBD82D3}"/>
          </ac:graphicFrameMkLst>
        </pc:graphicFrameChg>
        <pc:graphicFrameChg chg="add mod ord modGraphic">
          <ac:chgData name="Kristýna Hořavová" userId="e1f80352-ae8c-4f9e-b3f0-c1cf94c662fd" providerId="ADAL" clId="{8F97425F-C124-42F1-8078-93C0649E6AD5}" dt="2022-05-13T08:48:47.451" v="2460" actId="20577"/>
          <ac:graphicFrameMkLst>
            <pc:docMk/>
            <pc:sldMk cId="3977954447" sldId="457"/>
            <ac:graphicFrameMk id="12" creationId="{D962A9E3-16B0-43DF-88FC-A70B91414042}"/>
          </ac:graphicFrameMkLst>
        </pc:graphicFrameChg>
      </pc:sldChg>
      <pc:sldChg chg="del">
        <pc:chgData name="Kristýna Hořavová" userId="e1f80352-ae8c-4f9e-b3f0-c1cf94c662fd" providerId="ADAL" clId="{8F97425F-C124-42F1-8078-93C0649E6AD5}" dt="2022-05-13T07:42:24.361" v="218" actId="2696"/>
        <pc:sldMkLst>
          <pc:docMk/>
          <pc:sldMk cId="3690238052" sldId="460"/>
        </pc:sldMkLst>
      </pc:sldChg>
      <pc:sldChg chg="modSp mod">
        <pc:chgData name="Kristýna Hořavová" userId="e1f80352-ae8c-4f9e-b3f0-c1cf94c662fd" providerId="ADAL" clId="{8F97425F-C124-42F1-8078-93C0649E6AD5}" dt="2022-05-13T09:06:41.745" v="2656" actId="404"/>
        <pc:sldMkLst>
          <pc:docMk/>
          <pc:sldMk cId="1643816233" sldId="461"/>
        </pc:sldMkLst>
        <pc:spChg chg="mod">
          <ac:chgData name="Kristýna Hořavová" userId="e1f80352-ae8c-4f9e-b3f0-c1cf94c662fd" providerId="ADAL" clId="{8F97425F-C124-42F1-8078-93C0649E6AD5}" dt="2022-05-13T08:27:14.250" v="797" actId="20577"/>
          <ac:spMkLst>
            <pc:docMk/>
            <pc:sldMk cId="1643816233" sldId="461"/>
            <ac:spMk id="4" creationId="{01C53B89-E2A4-42B4-9942-F7A400386B37}"/>
          </ac:spMkLst>
        </pc:spChg>
        <pc:spChg chg="mod">
          <ac:chgData name="Kristýna Hořavová" userId="e1f80352-ae8c-4f9e-b3f0-c1cf94c662fd" providerId="ADAL" clId="{8F97425F-C124-42F1-8078-93C0649E6AD5}" dt="2022-05-13T09:06:41.745" v="2656" actId="404"/>
          <ac:spMkLst>
            <pc:docMk/>
            <pc:sldMk cId="1643816233" sldId="461"/>
            <ac:spMk id="9" creationId="{40E0E55B-CEE1-4906-89AC-90789625BAB4}"/>
          </ac:spMkLst>
        </pc:spChg>
      </pc:sldChg>
      <pc:sldChg chg="modSp add mod">
        <pc:chgData name="Kristýna Hořavová" userId="e1f80352-ae8c-4f9e-b3f0-c1cf94c662fd" providerId="ADAL" clId="{8F97425F-C124-42F1-8078-93C0649E6AD5}" dt="2022-05-13T07:40:43.730" v="217" actId="20577"/>
        <pc:sldMkLst>
          <pc:docMk/>
          <pc:sldMk cId="1371896301" sldId="462"/>
        </pc:sldMkLst>
        <pc:spChg chg="mod">
          <ac:chgData name="Kristýna Hořavová" userId="e1f80352-ae8c-4f9e-b3f0-c1cf94c662fd" providerId="ADAL" clId="{8F97425F-C124-42F1-8078-93C0649E6AD5}" dt="2022-05-13T07:40:43.730" v="217" actId="20577"/>
          <ac:spMkLst>
            <pc:docMk/>
            <pc:sldMk cId="1371896301" sldId="462"/>
            <ac:spMk id="9" creationId="{D44A366B-8585-4A86-84B0-3DFA82E1C91C}"/>
          </ac:spMkLst>
        </pc:spChg>
        <pc:spChg chg="mod">
          <ac:chgData name="Kristýna Hořavová" userId="e1f80352-ae8c-4f9e-b3f0-c1cf94c662fd" providerId="ADAL" clId="{8F97425F-C124-42F1-8078-93C0649E6AD5}" dt="2022-05-13T07:40:32.339" v="215" actId="1076"/>
          <ac:spMkLst>
            <pc:docMk/>
            <pc:sldMk cId="1371896301" sldId="462"/>
            <ac:spMk id="10" creationId="{CF528BC6-5575-4CA5-91A5-AC2434BCFD3C}"/>
          </ac:spMkLst>
        </pc:spChg>
      </pc:sldChg>
      <pc:sldChg chg="modSp add mod">
        <pc:chgData name="Kristýna Hořavová" userId="e1f80352-ae8c-4f9e-b3f0-c1cf94c662fd" providerId="ADAL" clId="{8F97425F-C124-42F1-8078-93C0649E6AD5}" dt="2022-05-13T14:32:38.261" v="4324" actId="20577"/>
        <pc:sldMkLst>
          <pc:docMk/>
          <pc:sldMk cId="2871476242" sldId="463"/>
        </pc:sldMkLst>
        <pc:spChg chg="mod">
          <ac:chgData name="Kristýna Hořavová" userId="e1f80352-ae8c-4f9e-b3f0-c1cf94c662fd" providerId="ADAL" clId="{8F97425F-C124-42F1-8078-93C0649E6AD5}" dt="2022-05-13T08:35:19.936" v="1526" actId="20577"/>
          <ac:spMkLst>
            <pc:docMk/>
            <pc:sldMk cId="2871476242" sldId="463"/>
            <ac:spMk id="4" creationId="{01C53B89-E2A4-42B4-9942-F7A400386B37}"/>
          </ac:spMkLst>
        </pc:spChg>
        <pc:spChg chg="mod">
          <ac:chgData name="Kristýna Hořavová" userId="e1f80352-ae8c-4f9e-b3f0-c1cf94c662fd" providerId="ADAL" clId="{8F97425F-C124-42F1-8078-93C0649E6AD5}" dt="2022-05-13T14:32:38.261" v="4324" actId="20577"/>
          <ac:spMkLst>
            <pc:docMk/>
            <pc:sldMk cId="2871476242" sldId="463"/>
            <ac:spMk id="9" creationId="{40E0E55B-CEE1-4906-89AC-90789625BAB4}"/>
          </ac:spMkLst>
        </pc:spChg>
      </pc:sldChg>
      <pc:sldChg chg="new del">
        <pc:chgData name="Kristýna Hořavová" userId="e1f80352-ae8c-4f9e-b3f0-c1cf94c662fd" providerId="ADAL" clId="{8F97425F-C124-42F1-8078-93C0649E6AD5}" dt="2022-05-13T08:26:21.912" v="792" actId="2696"/>
        <pc:sldMkLst>
          <pc:docMk/>
          <pc:sldMk cId="3908743218" sldId="463"/>
        </pc:sldMkLst>
      </pc:sldChg>
      <pc:sldChg chg="addSp delSp modSp add mod">
        <pc:chgData name="Kristýna Hořavová" userId="e1f80352-ae8c-4f9e-b3f0-c1cf94c662fd" providerId="ADAL" clId="{8F97425F-C124-42F1-8078-93C0649E6AD5}" dt="2022-05-13T09:03:34.969" v="2547" actId="20577"/>
        <pc:sldMkLst>
          <pc:docMk/>
          <pc:sldMk cId="544255727" sldId="464"/>
        </pc:sldMkLst>
        <pc:spChg chg="mod">
          <ac:chgData name="Kristýna Hořavová" userId="e1f80352-ae8c-4f9e-b3f0-c1cf94c662fd" providerId="ADAL" clId="{8F97425F-C124-42F1-8078-93C0649E6AD5}" dt="2022-05-13T09:03:34.969" v="2547" actId="20577"/>
          <ac:spMkLst>
            <pc:docMk/>
            <pc:sldMk cId="544255727" sldId="464"/>
            <ac:spMk id="4" creationId="{01C53B89-E2A4-42B4-9942-F7A400386B37}"/>
          </ac:spMkLst>
        </pc:spChg>
        <pc:spChg chg="del mod">
          <ac:chgData name="Kristýna Hořavová" userId="e1f80352-ae8c-4f9e-b3f0-c1cf94c662fd" providerId="ADAL" clId="{8F97425F-C124-42F1-8078-93C0649E6AD5}" dt="2022-05-13T08:57:45.284" v="2479" actId="931"/>
          <ac:spMkLst>
            <pc:docMk/>
            <pc:sldMk cId="544255727" sldId="464"/>
            <ac:spMk id="9" creationId="{40E0E55B-CEE1-4906-89AC-90789625BAB4}"/>
          </ac:spMkLst>
        </pc:spChg>
        <pc:spChg chg="add del mod">
          <ac:chgData name="Kristýna Hořavová" userId="e1f80352-ae8c-4f9e-b3f0-c1cf94c662fd" providerId="ADAL" clId="{8F97425F-C124-42F1-8078-93C0649E6AD5}" dt="2022-05-13T09:00:04.677" v="2516" actId="22"/>
          <ac:spMkLst>
            <pc:docMk/>
            <pc:sldMk cId="544255727" sldId="464"/>
            <ac:spMk id="16" creationId="{46CABB41-B452-44C0-85F5-52FDE5C8264A}"/>
          </ac:spMkLst>
        </pc:spChg>
        <pc:picChg chg="add del mod">
          <ac:chgData name="Kristýna Hořavová" userId="e1f80352-ae8c-4f9e-b3f0-c1cf94c662fd" providerId="ADAL" clId="{8F97425F-C124-42F1-8078-93C0649E6AD5}" dt="2022-05-13T09:00:01.473" v="2515" actId="478"/>
          <ac:picMkLst>
            <pc:docMk/>
            <pc:sldMk cId="544255727" sldId="464"/>
            <ac:picMk id="10" creationId="{5C1FEDFA-CC28-4B03-BDAB-B6D7BC40B49F}"/>
          </ac:picMkLst>
        </pc:picChg>
        <pc:picChg chg="add del mod">
          <ac:chgData name="Kristýna Hořavová" userId="e1f80352-ae8c-4f9e-b3f0-c1cf94c662fd" providerId="ADAL" clId="{8F97425F-C124-42F1-8078-93C0649E6AD5}" dt="2022-05-13T08:58:12.609" v="2487" actId="478"/>
          <ac:picMkLst>
            <pc:docMk/>
            <pc:sldMk cId="544255727" sldId="464"/>
            <ac:picMk id="12" creationId="{9E6A21FF-5D51-4317-8BEB-2AECD56CDA8B}"/>
          </ac:picMkLst>
        </pc:picChg>
        <pc:picChg chg="add mod modCrop">
          <ac:chgData name="Kristýna Hořavová" userId="e1f80352-ae8c-4f9e-b3f0-c1cf94c662fd" providerId="ADAL" clId="{8F97425F-C124-42F1-8078-93C0649E6AD5}" dt="2022-05-13T09:03:27.139" v="2544" actId="1076"/>
          <ac:picMkLst>
            <pc:docMk/>
            <pc:sldMk cId="544255727" sldId="464"/>
            <ac:picMk id="14" creationId="{DFBDDA85-0B85-481A-AF79-D1B5EEE330F2}"/>
          </ac:picMkLst>
        </pc:picChg>
        <pc:picChg chg="add mod ord modCrop">
          <ac:chgData name="Kristýna Hořavová" userId="e1f80352-ae8c-4f9e-b3f0-c1cf94c662fd" providerId="ADAL" clId="{8F97425F-C124-42F1-8078-93C0649E6AD5}" dt="2022-05-13T09:03:17.862" v="2541" actId="1076"/>
          <ac:picMkLst>
            <pc:docMk/>
            <pc:sldMk cId="544255727" sldId="464"/>
            <ac:picMk id="18" creationId="{91E469D0-31C0-46E4-90C6-C0281E788FC8}"/>
          </ac:picMkLst>
        </pc:picChg>
        <pc:picChg chg="add mod modCrop">
          <ac:chgData name="Kristýna Hořavová" userId="e1f80352-ae8c-4f9e-b3f0-c1cf94c662fd" providerId="ADAL" clId="{8F97425F-C124-42F1-8078-93C0649E6AD5}" dt="2022-05-13T09:03:29.302" v="2545" actId="1076"/>
          <ac:picMkLst>
            <pc:docMk/>
            <pc:sldMk cId="544255727" sldId="464"/>
            <ac:picMk id="20" creationId="{BB1342C7-CC7B-436E-A98D-AE4103D8E1DA}"/>
          </ac:picMkLst>
        </pc:picChg>
        <pc:picChg chg="add mod modCrop">
          <ac:chgData name="Kristýna Hořavová" userId="e1f80352-ae8c-4f9e-b3f0-c1cf94c662fd" providerId="ADAL" clId="{8F97425F-C124-42F1-8078-93C0649E6AD5}" dt="2022-05-13T09:03:15.681" v="2540" actId="1076"/>
          <ac:picMkLst>
            <pc:docMk/>
            <pc:sldMk cId="544255727" sldId="464"/>
            <ac:picMk id="22" creationId="{ADDE2096-B8B1-4E78-81D4-4CE318F37E09}"/>
          </ac:picMkLst>
        </pc:picChg>
      </pc:sldChg>
      <pc:sldChg chg="addSp delSp modSp add mod modClrScheme chgLayout">
        <pc:chgData name="Kristýna Hořavová" userId="e1f80352-ae8c-4f9e-b3f0-c1cf94c662fd" providerId="ADAL" clId="{8F97425F-C124-42F1-8078-93C0649E6AD5}" dt="2022-05-13T13:31:47.939" v="4322" actId="20577"/>
        <pc:sldMkLst>
          <pc:docMk/>
          <pc:sldMk cId="2875935220" sldId="465"/>
        </pc:sldMkLst>
        <pc:spChg chg="mod ord">
          <ac:chgData name="Kristýna Hořavová" userId="e1f80352-ae8c-4f9e-b3f0-c1cf94c662fd" providerId="ADAL" clId="{8F97425F-C124-42F1-8078-93C0649E6AD5}" dt="2022-05-13T09:11:06.029" v="2769" actId="700"/>
          <ac:spMkLst>
            <pc:docMk/>
            <pc:sldMk cId="2875935220" sldId="465"/>
            <ac:spMk id="2" creationId="{6DDD370A-BD9F-482C-8BF9-AFF9D23977FB}"/>
          </ac:spMkLst>
        </pc:spChg>
        <pc:spChg chg="mod ord">
          <ac:chgData name="Kristýna Hořavová" userId="e1f80352-ae8c-4f9e-b3f0-c1cf94c662fd" providerId="ADAL" clId="{8F97425F-C124-42F1-8078-93C0649E6AD5}" dt="2022-05-13T09:11:06.029" v="2769" actId="700"/>
          <ac:spMkLst>
            <pc:docMk/>
            <pc:sldMk cId="2875935220" sldId="465"/>
            <ac:spMk id="3" creationId="{E4AA0A0D-CA83-45A1-BA0F-203AAF0A9171}"/>
          </ac:spMkLst>
        </pc:spChg>
        <pc:spChg chg="mod ord">
          <ac:chgData name="Kristýna Hořavová" userId="e1f80352-ae8c-4f9e-b3f0-c1cf94c662fd" providerId="ADAL" clId="{8F97425F-C124-42F1-8078-93C0649E6AD5}" dt="2022-05-13T12:58:51.017" v="3867" actId="20577"/>
          <ac:spMkLst>
            <pc:docMk/>
            <pc:sldMk cId="2875935220" sldId="465"/>
            <ac:spMk id="4" creationId="{01C53B89-E2A4-42B4-9942-F7A400386B37}"/>
          </ac:spMkLst>
        </pc:spChg>
        <pc:spChg chg="add del mod">
          <ac:chgData name="Kristýna Hořavová" userId="e1f80352-ae8c-4f9e-b3f0-c1cf94c662fd" providerId="ADAL" clId="{8F97425F-C124-42F1-8078-93C0649E6AD5}" dt="2022-05-13T09:10:22.444" v="2768" actId="478"/>
          <ac:spMkLst>
            <pc:docMk/>
            <pc:sldMk cId="2875935220" sldId="465"/>
            <ac:spMk id="9" creationId="{99C0EEFD-5B6D-4A8A-8A96-CE51A5D63C3B}"/>
          </ac:spMkLst>
        </pc:spChg>
        <pc:spChg chg="add del mod ord">
          <ac:chgData name="Kristýna Hořavová" userId="e1f80352-ae8c-4f9e-b3f0-c1cf94c662fd" providerId="ADAL" clId="{8F97425F-C124-42F1-8078-93C0649E6AD5}" dt="2022-05-13T12:57:34.287" v="3810" actId="478"/>
          <ac:spMkLst>
            <pc:docMk/>
            <pc:sldMk cId="2875935220" sldId="465"/>
            <ac:spMk id="10" creationId="{5F0F1DC2-9C5C-41BB-9138-B98444DE7F81}"/>
          </ac:spMkLst>
        </pc:spChg>
        <pc:spChg chg="add del mod ord">
          <ac:chgData name="Kristýna Hořavová" userId="e1f80352-ae8c-4f9e-b3f0-c1cf94c662fd" providerId="ADAL" clId="{8F97425F-C124-42F1-8078-93C0649E6AD5}" dt="2022-05-13T12:57:29.991" v="3808" actId="478"/>
          <ac:spMkLst>
            <pc:docMk/>
            <pc:sldMk cId="2875935220" sldId="465"/>
            <ac:spMk id="11" creationId="{EC5F2B90-D4CC-4B28-9866-4B43DF995496}"/>
          </ac:spMkLst>
        </pc:spChg>
        <pc:spChg chg="add del mod">
          <ac:chgData name="Kristýna Hořavová" userId="e1f80352-ae8c-4f9e-b3f0-c1cf94c662fd" providerId="ADAL" clId="{8F97425F-C124-42F1-8078-93C0649E6AD5}" dt="2022-05-13T12:57:41.772" v="3812" actId="478"/>
          <ac:spMkLst>
            <pc:docMk/>
            <pc:sldMk cId="2875935220" sldId="465"/>
            <ac:spMk id="15" creationId="{DCAB7CEF-16F6-441D-BDB2-527E45F467AC}"/>
          </ac:spMkLst>
        </pc:spChg>
        <pc:spChg chg="add del mod">
          <ac:chgData name="Kristýna Hořavová" userId="e1f80352-ae8c-4f9e-b3f0-c1cf94c662fd" providerId="ADAL" clId="{8F97425F-C124-42F1-8078-93C0649E6AD5}" dt="2022-05-13T12:57:45.743" v="3814" actId="478"/>
          <ac:spMkLst>
            <pc:docMk/>
            <pc:sldMk cId="2875935220" sldId="465"/>
            <ac:spMk id="16" creationId="{A6B29FF4-30EA-47B4-A02F-C7E7740A976B}"/>
          </ac:spMkLst>
        </pc:spChg>
        <pc:spChg chg="add del mod">
          <ac:chgData name="Kristýna Hořavová" userId="e1f80352-ae8c-4f9e-b3f0-c1cf94c662fd" providerId="ADAL" clId="{8F97425F-C124-42F1-8078-93C0649E6AD5}" dt="2022-05-13T12:57:37.044" v="3811" actId="478"/>
          <ac:spMkLst>
            <pc:docMk/>
            <pc:sldMk cId="2875935220" sldId="465"/>
            <ac:spMk id="23" creationId="{24E68401-2764-4EF1-9D4E-15AAFA86C9E6}"/>
          </ac:spMkLst>
        </pc:spChg>
        <pc:graphicFrameChg chg="add mod modGraphic">
          <ac:chgData name="Kristýna Hořavová" userId="e1f80352-ae8c-4f9e-b3f0-c1cf94c662fd" providerId="ADAL" clId="{8F97425F-C124-42F1-8078-93C0649E6AD5}" dt="2022-05-13T13:05:51.506" v="4014" actId="1076"/>
          <ac:graphicFrameMkLst>
            <pc:docMk/>
            <pc:sldMk cId="2875935220" sldId="465"/>
            <ac:graphicFrameMk id="12" creationId="{7D930C73-7728-416A-8A6F-828DFFECB434}"/>
          </ac:graphicFrameMkLst>
        </pc:graphicFrameChg>
        <pc:graphicFrameChg chg="add mod modGraphic">
          <ac:chgData name="Kristýna Hořavová" userId="e1f80352-ae8c-4f9e-b3f0-c1cf94c662fd" providerId="ADAL" clId="{8F97425F-C124-42F1-8078-93C0649E6AD5}" dt="2022-05-13T13:13:29.559" v="4275" actId="1076"/>
          <ac:graphicFrameMkLst>
            <pc:docMk/>
            <pc:sldMk cId="2875935220" sldId="465"/>
            <ac:graphicFrameMk id="19" creationId="{05085D2A-DEA3-419B-A819-62C4738969E7}"/>
          </ac:graphicFrameMkLst>
        </pc:graphicFrameChg>
        <pc:graphicFrameChg chg="add mod modGraphic">
          <ac:chgData name="Kristýna Hořavová" userId="e1f80352-ae8c-4f9e-b3f0-c1cf94c662fd" providerId="ADAL" clId="{8F97425F-C124-42F1-8078-93C0649E6AD5}" dt="2022-05-13T13:31:47.939" v="4322" actId="20577"/>
          <ac:graphicFrameMkLst>
            <pc:docMk/>
            <pc:sldMk cId="2875935220" sldId="465"/>
            <ac:graphicFrameMk id="21" creationId="{58191144-7BDF-4C6A-99E6-03D2C0A6A670}"/>
          </ac:graphicFrameMkLst>
        </pc:graphicFrameChg>
        <pc:graphicFrameChg chg="add mod modGraphic">
          <ac:chgData name="Kristýna Hořavová" userId="e1f80352-ae8c-4f9e-b3f0-c1cf94c662fd" providerId="ADAL" clId="{8F97425F-C124-42F1-8078-93C0649E6AD5}" dt="2022-05-13T13:13:19.066" v="4274" actId="1076"/>
          <ac:graphicFrameMkLst>
            <pc:docMk/>
            <pc:sldMk cId="2875935220" sldId="465"/>
            <ac:graphicFrameMk id="24" creationId="{F6A5A4D6-FC28-4DFC-84EF-F891B2AEC46C}"/>
          </ac:graphicFrameMkLst>
        </pc:graphicFrameChg>
        <pc:picChg chg="del">
          <ac:chgData name="Kristýna Hořavová" userId="e1f80352-ae8c-4f9e-b3f0-c1cf94c662fd" providerId="ADAL" clId="{8F97425F-C124-42F1-8078-93C0649E6AD5}" dt="2022-05-13T09:07:31.097" v="2688" actId="478"/>
          <ac:picMkLst>
            <pc:docMk/>
            <pc:sldMk cId="2875935220" sldId="465"/>
            <ac:picMk id="14" creationId="{DFBDDA85-0B85-481A-AF79-D1B5EEE330F2}"/>
          </ac:picMkLst>
        </pc:picChg>
        <pc:picChg chg="del">
          <ac:chgData name="Kristýna Hořavová" userId="e1f80352-ae8c-4f9e-b3f0-c1cf94c662fd" providerId="ADAL" clId="{8F97425F-C124-42F1-8078-93C0649E6AD5}" dt="2022-05-13T09:07:33.287" v="2691" actId="478"/>
          <ac:picMkLst>
            <pc:docMk/>
            <pc:sldMk cId="2875935220" sldId="465"/>
            <ac:picMk id="18" creationId="{91E469D0-31C0-46E4-90C6-C0281E788FC8}"/>
          </ac:picMkLst>
        </pc:picChg>
        <pc:picChg chg="del">
          <ac:chgData name="Kristýna Hořavová" userId="e1f80352-ae8c-4f9e-b3f0-c1cf94c662fd" providerId="ADAL" clId="{8F97425F-C124-42F1-8078-93C0649E6AD5}" dt="2022-05-13T09:07:31.962" v="2689" actId="478"/>
          <ac:picMkLst>
            <pc:docMk/>
            <pc:sldMk cId="2875935220" sldId="465"/>
            <ac:picMk id="20" creationId="{BB1342C7-CC7B-436E-A98D-AE4103D8E1DA}"/>
          </ac:picMkLst>
        </pc:picChg>
        <pc:picChg chg="del">
          <ac:chgData name="Kristýna Hořavová" userId="e1f80352-ae8c-4f9e-b3f0-c1cf94c662fd" providerId="ADAL" clId="{8F97425F-C124-42F1-8078-93C0649E6AD5}" dt="2022-05-13T09:07:32.741" v="2690" actId="478"/>
          <ac:picMkLst>
            <pc:docMk/>
            <pc:sldMk cId="2875935220" sldId="465"/>
            <ac:picMk id="22" creationId="{ADDE2096-B8B1-4E78-81D4-4CE318F37E09}"/>
          </ac:picMkLst>
        </pc:picChg>
      </pc:sldChg>
    </pc:docChg>
  </pc:docChgLst>
  <pc:docChgLst>
    <pc:chgData name="Kristýna Hořavová" userId="e1f80352-ae8c-4f9e-b3f0-c1cf94c662fd" providerId="ADAL" clId="{D1085C12-CBDF-43D6-B6D5-6AE0A4A46323}"/>
    <pc:docChg chg="custSel modSld">
      <pc:chgData name="Kristýna Hořavová" userId="e1f80352-ae8c-4f9e-b3f0-c1cf94c662fd" providerId="ADAL" clId="{D1085C12-CBDF-43D6-B6D5-6AE0A4A46323}" dt="2022-05-16T10:36:28.632" v="203" actId="20577"/>
      <pc:docMkLst>
        <pc:docMk/>
      </pc:docMkLst>
      <pc:sldChg chg="modSp mod">
        <pc:chgData name="Kristýna Hořavová" userId="e1f80352-ae8c-4f9e-b3f0-c1cf94c662fd" providerId="ADAL" clId="{D1085C12-CBDF-43D6-B6D5-6AE0A4A46323}" dt="2022-05-16T10:03:25.263" v="72" actId="20577"/>
        <pc:sldMkLst>
          <pc:docMk/>
          <pc:sldMk cId="2381638581" sldId="442"/>
        </pc:sldMkLst>
        <pc:graphicFrameChg chg="modGraphic">
          <ac:chgData name="Kristýna Hořavová" userId="e1f80352-ae8c-4f9e-b3f0-c1cf94c662fd" providerId="ADAL" clId="{D1085C12-CBDF-43D6-B6D5-6AE0A4A46323}" dt="2022-05-16T10:03:25.263" v="72" actId="20577"/>
          <ac:graphicFrameMkLst>
            <pc:docMk/>
            <pc:sldMk cId="2381638581" sldId="442"/>
            <ac:graphicFrameMk id="6" creationId="{B4529D10-D539-445F-B0C2-70F854799C41}"/>
          </ac:graphicFrameMkLst>
        </pc:graphicFrameChg>
      </pc:sldChg>
      <pc:sldChg chg="modSp mod">
        <pc:chgData name="Kristýna Hořavová" userId="e1f80352-ae8c-4f9e-b3f0-c1cf94c662fd" providerId="ADAL" clId="{D1085C12-CBDF-43D6-B6D5-6AE0A4A46323}" dt="2022-05-16T10:02:27.333" v="58" actId="20577"/>
        <pc:sldMkLst>
          <pc:docMk/>
          <pc:sldMk cId="3977954447" sldId="457"/>
        </pc:sldMkLst>
        <pc:spChg chg="mod">
          <ac:chgData name="Kristýna Hořavová" userId="e1f80352-ae8c-4f9e-b3f0-c1cf94c662fd" providerId="ADAL" clId="{D1085C12-CBDF-43D6-B6D5-6AE0A4A46323}" dt="2022-05-16T10:02:27.333" v="58" actId="20577"/>
          <ac:spMkLst>
            <pc:docMk/>
            <pc:sldMk cId="3977954447" sldId="457"/>
            <ac:spMk id="4" creationId="{01C53B89-E2A4-42B4-9942-F7A400386B37}"/>
          </ac:spMkLst>
        </pc:spChg>
      </pc:sldChg>
      <pc:sldChg chg="modSp mod">
        <pc:chgData name="Kristýna Hořavová" userId="e1f80352-ae8c-4f9e-b3f0-c1cf94c662fd" providerId="ADAL" clId="{D1085C12-CBDF-43D6-B6D5-6AE0A4A46323}" dt="2022-05-16T10:36:28.632" v="203" actId="20577"/>
        <pc:sldMkLst>
          <pc:docMk/>
          <pc:sldMk cId="2871476242" sldId="463"/>
        </pc:sldMkLst>
        <pc:spChg chg="mod">
          <ac:chgData name="Kristýna Hořavová" userId="e1f80352-ae8c-4f9e-b3f0-c1cf94c662fd" providerId="ADAL" clId="{D1085C12-CBDF-43D6-B6D5-6AE0A4A46323}" dt="2022-05-13T19:45:42.485" v="4" actId="20577"/>
          <ac:spMkLst>
            <pc:docMk/>
            <pc:sldMk cId="2871476242" sldId="463"/>
            <ac:spMk id="4" creationId="{01C53B89-E2A4-42B4-9942-F7A400386B37}"/>
          </ac:spMkLst>
        </pc:spChg>
        <pc:spChg chg="mod">
          <ac:chgData name="Kristýna Hořavová" userId="e1f80352-ae8c-4f9e-b3f0-c1cf94c662fd" providerId="ADAL" clId="{D1085C12-CBDF-43D6-B6D5-6AE0A4A46323}" dt="2022-05-16T10:36:28.632" v="203" actId="20577"/>
          <ac:spMkLst>
            <pc:docMk/>
            <pc:sldMk cId="2871476242" sldId="463"/>
            <ac:spMk id="9" creationId="{40E0E55B-CEE1-4906-89AC-90789625BAB4}"/>
          </ac:spMkLst>
        </pc:spChg>
      </pc:sldChg>
      <pc:sldChg chg="modSp mod">
        <pc:chgData name="Kristýna Hořavová" userId="e1f80352-ae8c-4f9e-b3f0-c1cf94c662fd" providerId="ADAL" clId="{D1085C12-CBDF-43D6-B6D5-6AE0A4A46323}" dt="2022-05-13T19:45:57.665" v="14" actId="20577"/>
        <pc:sldMkLst>
          <pc:docMk/>
          <pc:sldMk cId="544255727" sldId="464"/>
        </pc:sldMkLst>
        <pc:spChg chg="mod">
          <ac:chgData name="Kristýna Hořavová" userId="e1f80352-ae8c-4f9e-b3f0-c1cf94c662fd" providerId="ADAL" clId="{D1085C12-CBDF-43D6-B6D5-6AE0A4A46323}" dt="2022-05-13T19:45:57.665" v="14" actId="20577"/>
          <ac:spMkLst>
            <pc:docMk/>
            <pc:sldMk cId="544255727" sldId="464"/>
            <ac:spMk id="4" creationId="{01C53B89-E2A4-42B4-9942-F7A400386B37}"/>
          </ac:spMkLst>
        </pc:spChg>
      </pc:sldChg>
      <pc:sldChg chg="modSp mod">
        <pc:chgData name="Kristýna Hořavová" userId="e1f80352-ae8c-4f9e-b3f0-c1cf94c662fd" providerId="ADAL" clId="{D1085C12-CBDF-43D6-B6D5-6AE0A4A46323}" dt="2022-05-13T19:47:07.085" v="39" actId="20577"/>
        <pc:sldMkLst>
          <pc:docMk/>
          <pc:sldMk cId="2875935220" sldId="465"/>
        </pc:sldMkLst>
        <pc:spChg chg="mod">
          <ac:chgData name="Kristýna Hořavová" userId="e1f80352-ae8c-4f9e-b3f0-c1cf94c662fd" providerId="ADAL" clId="{D1085C12-CBDF-43D6-B6D5-6AE0A4A46323}" dt="2022-05-13T19:45:49.904" v="6" actId="20577"/>
          <ac:spMkLst>
            <pc:docMk/>
            <pc:sldMk cId="2875935220" sldId="465"/>
            <ac:spMk id="4" creationId="{01C53B89-E2A4-42B4-9942-F7A400386B37}"/>
          </ac:spMkLst>
        </pc:spChg>
        <pc:graphicFrameChg chg="modGraphic">
          <ac:chgData name="Kristýna Hořavová" userId="e1f80352-ae8c-4f9e-b3f0-c1cf94c662fd" providerId="ADAL" clId="{D1085C12-CBDF-43D6-B6D5-6AE0A4A46323}" dt="2022-05-13T19:47:07.085" v="39" actId="20577"/>
          <ac:graphicFrameMkLst>
            <pc:docMk/>
            <pc:sldMk cId="2875935220" sldId="465"/>
            <ac:graphicFrameMk id="19" creationId="{05085D2A-DEA3-419B-A819-62C4738969E7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cs-CZ" altLang="cs-CZ"/>
              <a:t>MjUNI a rok 2022</a:t>
            </a: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4T17:29:37.552"/>
    </inkml:context>
    <inkml:brush xml:id="br0">
      <inkml:brushProperty name="width" value="0.2" units="cm"/>
      <inkml:brushProperty name="height" value="0.4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3949 165,'-60'0,"-907"-30,435 5,457 23,-267-15,214 9,-22-3,-71-4,147 10,-103-20,84 10,10 6,-162 7,136 4,-549-2,624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4T17:30:12.50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24575,'53'1'0,"0"1"0,0 3 0,65 15 0,113 26 0,380 26 0,236-55 0,-1826-16 0,487-2 0,460 0 0,-1 0 0,0-2 0,-40-9 0,56 8 0,1-1 0,-1-1 0,1 0 0,1-1 0,-1 0 0,1-2 0,-27-18 0,38 24 0,1-1 0,-1 1 0,1 0 0,0-1 0,0 0 0,0 0 0,1 0 0,-1 0 0,-1-4 0,24 20 0,212 170 0,-175-142 0,2-3 0,80 38 0,-73-51-1365,-42-18-5461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4T17:30:54.6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2806 1907 24575,'-1'-1'0,"1"1"0,0-1 0,-1 1 0,1-1 0,0 0 0,-1 1 0,1-1 0,-1 1 0,1-1 0,-1 1 0,1-1 0,-1 1 0,1-1 0,-1 1 0,1 0 0,-1-1 0,0 1 0,1 0 0,-1-1 0,1 1 0,-1 0 0,0 0 0,0 0 0,1 0 0,-1 0 0,0-1 0,1 1 0,-1 0 0,0 1 0,0-1 0,-26 0 0,12 3 0,0 1 0,1 0 0,-1 1 0,1 1 0,-1 0 0,2 1 0,-16 9 0,-92 69 0,105-73 0,-52 41 0,2 4 0,-76 84 0,98-92 0,3 2 0,3 1 0,-57 102 0,94-152 0,-10 18 0,-12 34 0,21-50 0,1 0 0,0 0 0,-1 0 0,2 0 0,-1 1 0,0-1 0,1 0 0,0 0 0,-1 1 0,2-1 0,-1 0 0,0 0 0,1 1 0,0-1 0,2 7 0,-1-9 0,-1 0 0,1 0 0,-1-1 0,1 1 0,0 0 0,-1-1 0,1 1 0,0-1 0,0 0 0,0 0 0,0 0 0,0 0 0,0 0 0,0 0 0,1 0 0,-1 0 0,0-1 0,3 1 0,47 3 0,-39-4 0,59 2 0,-1-3 0,1-3 0,-1-3 0,93-22 0,-130 21 0,-2-2 0,1-1 0,-1-2 0,-1-1 0,0-1 0,-1-2 0,-1-1 0,-1-1 0,0-2 0,-1 0 0,29-32 0,-35 30 0,-2 0 0,0-1 0,-1-1 0,-2-1 0,17-35 0,-24 41 0,-1 0 0,-1 0 0,-1-1 0,-1 1 0,0-1 0,-2-1 0,-1 1 0,1-29 0,-6-21 0,1 42 0,1 24 0,1 8 0,-6 83 0,-3-1 0,-28 109 0,33-174 0,0 0 0,-2 7 0,0 1 0,2 0 0,1 0 0,1 37 0,2-63 0,0-1 0,1 0 0,-1 1 0,0-1 0,0 0 0,0 0 0,1 0 0,-1 1 0,1-1 0,-1 0 0,1 0 0,-1 0 0,1 0 0,0 0 0,-1 0 0,1 0 0,2 2 0,-2-2 0,0-1 0,0 0 0,0 0 0,0 0 0,0 1 0,0-1 0,0 0 0,0 0 0,0 0 0,0-1 0,0 1 0,0 0 0,0 0 0,0 0 0,0-1 0,0 1 0,0-1 0,0 1 0,0-1 0,0 1 0,0-1 0,0 1 0,-1-1 0,1 0 0,1 0 0,14-14 0,-1 0 0,-1-1 0,0 0 0,-1-1 0,17-29 0,-25 38 0,53-85 0,-3-2 0,-5-3 0,-4-2 0,34-110 0,-71 182 0,-1 1 0,-1-1 0,-1 0 0,-2 0 0,2-50 0,-8 64 0,-1 17 0,-4 23 0,-68 304 0,43-194 0,32-135 0,0-1 0,0 1 0,0 0 0,0 0 0,0 0 0,0-1 0,0 1 0,-1 0 0,1 0 0,0 0 0,0-1 0,-1 1 0,1 0 0,0 0 0,-1-1 0,1 1 0,-1 0 0,1-1 0,-1 1 0,1-1 0,-1 1 0,1 0 0,-2 0 0,-7-15 0,-4-40 0,12 50 0,-10-58 0,2 0 0,1-68 0,9-129 0,2 90 0,-1 50 0,-5-133 0,3 249 0,0 0 0,-1 0 0,1 0 0,-1 1 0,0-1 0,1 0 0,-1 1 0,-1-1 0,1 0 0,0 1 0,-1-1 0,1 1 0,-1 0 0,0-1 0,0 1 0,0 0 0,0 0 0,0 0 0,0 1 0,0-1 0,-1 0 0,1 1 0,0-1 0,-1 1 0,0 0 0,1 0 0,-1 0 0,0 0 0,-5-1 0,-7 0 0,0 1 0,1 0 0,-1 1 0,-25 2 0,9 0 0,-505 3 0,365-6 0,13-12 0,25 0 0,-396 11 0,275 3 0,236-2 0,-1-1 0,1-1 0,0-1 0,0 0 0,-24-10 0,22 8 0,0 0 0,0 0 0,-37-3 0,-46-4 0,62 7 0,-47-2 0,40 8 0,13 0 0,-47-6 0,70 5 0,-1-2 0,1 0 0,1 0 0,-1-1 0,0 0 0,1-1 0,-17-10 0,17 8 0,5 4 0,0 0 0,1 0 0,-1-1 0,1 1 0,-1-2 0,1 1 0,1 0 0,-1-1 0,0 0 0,1 0 0,0 0 0,0-1 0,1 0 0,0 1 0,0-1 0,-3-7 0,-14-45 0,-14-34 0,21 51 0,12 34 0,-1 0 0,0 0 0,-1 0 0,1 0 0,-7-11 0,7 16 0,1 1 0,-1-1 0,1 0 0,-1 0 0,0 1 0,1-1 0,-1 1 0,0-1 0,0 1 0,0 0 0,0 0 0,0 0 0,0 0 0,-1 0 0,1 1 0,0-1 0,0 0 0,-1 1 0,1 0 0,0-1 0,-1 1 0,-3 1 0,-2 0 0,0 0 0,0 1 0,0 0 0,0 0 0,0 1 0,0 0 0,1 1 0,-1-1 0,1 2 0,0-1 0,0 1 0,-7 7 0,-10 7 0,-39 45 0,33-27 0,1 2 0,-25 46 0,38-60 0,14-22 0,0 0 0,0 1 0,0-1 0,1 0 0,-1 1 0,1-1 0,0 1 0,0-1 0,0 1 0,0 0 0,1-1 0,-1 1 0,1 0 0,0-1 0,0 1 0,1 0 0,-1 0 0,1-1 0,0 1 0,0-1 0,0 1 0,0 0 0,0-1 0,1 0 0,0 1 0,-1-1 0,1 0 0,1 0 0,-1 0 0,0 0 0,1 0 0,-1-1 0,1 1 0,0-1 0,0 1 0,0-1 0,0 0 0,0 0 0,0-1 0,1 1 0,-1-1 0,5 2 0,35 15 0,1-2 0,0-2 0,1-2 0,0-1 0,1-3 0,92 5 0,-87-13 0,77-3 0,-126 3 0,1 0 0,0-1 0,-1 1 0,1-1 0,-1 0 0,1 0 0,-1 0 0,1 0 0,-1 0 0,1-1 0,-1 1 0,0-1 0,0 1 0,0-1 0,0 0 0,0 0 0,0 0 0,0 0 0,-1 0 0,1 0 0,-1-1 0,0 1 0,1 0 0,-1-1 0,0 1 0,0-1 0,0 1 0,-1-1 0,1 0 0,-1 1 0,1-1 0,-1 0 0,0 1 0,0-1 0,0 0 0,-1 1 0,0-6 0,1 5 0,-1 0 0,1 1 0,-1-1 0,0 0 0,0 1 0,0-1 0,0 0 0,-1 1 0,1-1 0,0 1 0,-1 0 0,0-1 0,0 1 0,0 0 0,0 0 0,0 0 0,0 0 0,0 1 0,0-1 0,-1 1 0,1-1 0,-1 1 0,1 0 0,-1 0 0,0 0 0,1 0 0,-1 0 0,0 0 0,0 1 0,0-1 0,1 1 0,-1 0 0,0 0 0,0 0 0,0 1 0,-5 0 0,2 1 0,0 0 0,0 0 0,1 1 0,-1-1 0,1 1 0,-1 1 0,1-1 0,0 1 0,0 0 0,1 0 0,-1 0 0,1 1 0,0-1 0,0 1 0,0 0 0,1 1 0,0-1 0,-4 9 0,-5 11 0,2 0 0,-13 48 0,22-69 0,-17 67 0,4 2 0,3-1 0,-3 88 0,14 224 0,0-367 0,2 1 0,0-1 0,7 28 0,-8-39 0,1 0 0,0 0 0,0 0 0,1-1 0,0 1 0,0-1 0,0 0 0,0 0 0,1 0 0,0 0 0,0 0 0,0-1 0,9 7 0,-11-9 0,0-1 0,0 0 0,0 0 0,0 0 0,0 0 0,0-1 0,0 1 0,0 0 0,0-1 0,0 0 0,1 1 0,-1-1 0,0 0 0,0 0 0,0 0 0,1 0 0,-1-1 0,0 1 0,0-1 0,0 1 0,0-1 0,0 0 0,1 1 0,-1-1 0,-1 0 0,1-1 0,0 1 0,0 0 0,0 0 0,-1-1 0,1 1 0,0-1 0,-1 1 0,3-4 0,5-6 0,-1-1 0,0 0 0,-1 0 0,7-16 0,-11 22 0,26-63 0,-3 0 0,22-94 0,-10 33 0,-29 96 0,-2 0 0,-1-1 0,-1 0 0,-2 0 0,-4-69 0,1 99 0,0-1 0,0 0 0,0 0 0,1 0 0,2-9 0,-3 15 0,0-1 0,0 1 0,0 0 0,1 0 0,-1 0 0,0 0 0,0 0 0,0-1 0,0 1 0,1 0 0,-1 0 0,0 0 0,0 0 0,0 0 0,1 0 0,-1 0 0,0 0 0,0 0 0,0 0 0,1 0 0,-1 0 0,0 0 0,0 0 0,0 0 0,1 0 0,-1 0 0,0 0 0,0 0 0,1 0 0,-1 0 0,0 0 0,0 0 0,0 1 0,0-1 0,1 0 0,-1 0 0,0 0 0,0 0 0,0 0 0,0 0 0,1 1 0,-1-1 0,0 0 0,0 0 0,0 0 0,0 1 0,0-1 0,0 0 0,0 0 0,0 0 0,0 1 0,0-1 0,0 0 0,1 0 0,-1 0 0,0 1 0,0-1 0,0 0 0,0 0 0,-1 1 0,9 17 0,16 68 0,22 152 0,-33-158 0,20 120 0,45 236 0,-69-407 0,-2-23 0,3-17 0,-4-10 0,0 0 0,-1 0 0,-1 0 0,-1-1 0,-1 1 0,-1-36 0,0 25 0,1-340 0,-3 260 0,1 102 0,0 0 0,-1 0 0,0 1 0,-6-20 0,7 27 0,-1 1 0,1-1 0,-1 1 0,1 0 0,-1 0 0,0-1 0,0 1 0,1 0 0,-1 0 0,0 0 0,0 0 0,0 0 0,0 0 0,0 0 0,-1 0 0,1 0 0,0 0 0,-2 0 0,2 1 0,-1-1 0,1 1 0,-1 0 0,1 0 0,-1 1 0,1-1 0,0 0 0,-1 0 0,1 1 0,-1-1 0,1 1 0,-1-1 0,1 1 0,0-1 0,-1 1 0,1 0 0,0 0 0,0 0 0,0 0 0,0 0 0,-1 0 0,0 1 0,-10 10 0,0 1 0,1 1 0,1-1 0,0 2 0,-13 23 0,-35 85 0,-65 268 0,108-334 0,8-27 0,2 1 0,-2 56 0,6-60 0,-2 1 0,0-1 0,-12 45 0,7-45 0,1 0 0,1 0 0,1 1 0,1 0 0,0 47 0,4-321 0,2 96 0,-1 155 0,1 1 0,0 0 0,-1-1 0,2 1 0,-1-1 0,5 7 0,2 7 0,-7-14 0,174 372 0,-91-212 0,-83-162 0,0 0 0,0 0 0,0-1 0,0 1 0,0 0 0,0-1 0,1 1 0,-1-1 0,1 0 0,0 0 0,0 0 0,0 0 0,0-1 0,0 1 0,0-1 0,0 1 0,0-1 0,0 0 0,1 0 0,-1-1 0,1 1 0,-1-1 0,0 0 0,1 1 0,-1-2 0,6 1 0,-4-1 0,1 0 0,-1 0 0,1 0 0,-1-1 0,0 0 0,1 0 0,-1 0 0,0-1 0,-1 0 0,1 1 0,0-2 0,-1 1 0,0-1 0,1 1 0,-1-1 0,3-4 0,1-5 0,0 0 0,-1 0 0,0-1 0,-1 0 0,-1 0 0,0 0 0,5-28 0,11-109 0,-13-236 0,-10 250 0,5 181 0,2-1 0,13 53 0,-7-41 0,57 359 0,-67-411 0,0-10 0,0-26 0,0-45 0,-2 2 0,1-95 0,0 168 0,1 0 0,-1 0 0,1 0 0,-1 0 0,1 0 0,0 0 0,0 0 0,1-3 0,-1 6 0,-1-1 0,0 1 0,0 0 0,0 0 0,1-1 0,-1 1 0,0 0 0,0 0 0,0 0 0,1-1 0,-1 1 0,0 0 0,1 0 0,-1 0 0,0 0 0,0-1 0,1 1 0,-1 0 0,0 0 0,1 0 0,-1 0 0,0 0 0,1 0 0,-1 0 0,0 0 0,1 0 0,-1 0 0,0 0 0,1 0 0,12 12 0,11 26 0,32 66 0,-39-68 0,2-1 0,43 61 0,-49-78 0,17 20 0,-28-35 0,0-1 0,0 0 0,1 0 0,-1 0 0,0 0 0,1 0 0,0-1 0,-1 1 0,1-1 0,0 1 0,4 1 0,-6-3 0,0 0 0,0 0 0,0 0 0,0 0 0,0-1 0,0 1 0,0 0 0,0 0 0,0 0 0,0-1 0,0 1 0,0-1 0,0 1 0,0-1 0,-1 1 0,1-1 0,0 1 0,0-1 0,0 0 0,-1 1 0,1-1 0,0 0 0,-1 0 0,1 0 0,-1 1 0,1-1 0,-1 0 0,1 0 0,-1 0 0,1 0 0,-1 0 0,0-1 0,9-35 0,-9 35 0,8-82 0,-3 0 0,-8-90 0,0 59 0,1 46 0,2-58 0,-27 617 0,26-447 0,-1-32 0,-2-11 0,-4-19 0,-48-201 0,32 114 0,8 38 0,-39-101 0,-23-40 0,54 128 0,22 162 0,2-70 0,0-1 0,1 0 0,4 17 0,-5-26 0,0-1 0,0 0 0,0 0 0,0 0 0,0 1 0,0-1 0,0 0 0,0 0 0,0 1 0,0-1 0,0 0 0,0 0 0,0 0 0,0 1 0,0-1 0,0 0 0,0 0 0,0 0 0,0 1 0,0-1 0,0 0 0,1 0 0,-1 0 0,0 1 0,0-1 0,0 0 0,0 0 0,0 0 0,1 0 0,-1 0 0,0 1 0,0-1 0,0 0 0,1 0 0,-1 0 0,0 0 0,0 0 0,0 0 0,1 0 0,-1 0 0,0 0 0,0 0 0,1 0 0,-1 0 0,0 0 0,0 0 0,0 0 0,1 0 0,-1 0 0,0 0 0,0 0 0,0 0 0,1 0 0,-1 0 0,0 0 0,0 0 0,0-1 0,1 1 0,-1 0 0,0 0 0,0 0 0,0 0 0,0 0 0,1-1 0,-1 1 0,8-17 0,2-25 0,-2 0 0,-2 0 0,-2-1 0,-1-61 0,0 13 0,18-97 0,-21 187 0,0 0 0,0 0 0,0 1 0,0-1 0,0 0 0,0 0 0,0 0 0,0 0 0,1 1 0,-1-1 0,0 0 0,1 0 0,-1 1 0,1-1 0,-1 0 0,1 1 0,-1-1 0,1 0 0,0 0 0,0 1 0,-1 0 0,1 0 0,-1 0 0,1 0 0,-1 0 0,1 0 0,-1 1 0,1-1 0,-1 0 0,0 0 0,1 0 0,-1 1 0,1-1 0,-1 0 0,0 1 0,1-1 0,-1 0 0,0 1 0,1-1 0,-1 1 0,0-1 0,0 0 0,1 1 0,-1 0 0,16 35 0,5 31 0,28 78 0,-45-137 0,-1-9 0,1-18 0,-2-35 0,-4-71 0,3-83 0,-2 206 0,1 1 0,0 0 0,0 0 0,0-1 0,1 1 0,-1 0 0,0-1 0,0 1 0,1 0 0,-1 0 0,1 0 0,-1-1 0,1 1 0,-1 0 0,2-2 0,-1 3 0,-1 0 0,0 0 0,1 0 0,-1 0 0,1 0 0,-1 1 0,1-1 0,-1 0 0,0 0 0,1 0 0,-1 0 0,0 0 0,1 1 0,-1-1 0,1 0 0,-1 0 0,0 1 0,1-1 0,-1 0 0,0 0 0,0 1 0,1-1 0,-1 0 0,0 1 0,0-1 0,1 0 0,-1 1 0,0-1 0,0 1 0,21 44 0,2 27 0,21 116 0,-3 79 0,10 48 0,-41-260 0,-6-30 0,0-1 0,2 0 0,0 0 0,2-1 0,17 39 0,-24-60 0,0 0 0,1 0 0,-1 0 0,0 0 0,1 0 0,0 0 0,-1 0 0,1-1 0,0 1 0,0-1 0,0 1 0,0-1 0,0 1 0,0-1 0,4 1 0,-5-1 0,0-1 0,1 0 0,-1 0 0,1 0 0,-1 0 0,0 0 0,1 0 0,-1 0 0,1 0 0,-1-1 0,0 1 0,1-1 0,-1 1 0,0-1 0,0 1 0,1-1 0,-1 0 0,0 0 0,0 1 0,2-2 0,1-3 0,1 0 0,-1-1 0,0 1 0,0-1 0,0 0 0,-1 0 0,0 0 0,0 0 0,0 0 0,2-10 0,6-30 0,-1 0 0,6-81 0,-7-100 0,-8 175 0,-2-246 0,2 352 0,-11 95 0,-21 71 0,-3 20 0,22-52 0,15-991 0,-3 565 0,0 230 0,2-36 0,-2 44 0,0-1 0,0 0 0,0 1 0,0-1 0,0 0 0,0 1 0,1-1 0,-1 1 0,0-1 0,1 0 0,-1 1 0,0-1 0,1 1 0,-1-1 0,1 1 0,-1-1 0,1 1 0,-1-1 0,2 0 0,-2 1 0,1 0 0,0 0 0,-1 0 0,1 0 0,0 1 0,-1-1 0,1 0 0,0 0 0,-1 0 0,1 1 0,-1-1 0,1 0 0,0 1 0,-1-1 0,1 0 0,-1 1 0,1-1 0,-1 1 0,1-1 0,-1 1 0,1-1 0,-1 1 0,0-1 0,1 1 0,17 21 0,-2 0 0,-1 2 0,24 46 0,31 89 0,-37-78 0,145 295 0,-74-164 0,-97-198 0,-6-8 0,1-1 0,1 0 0,-1 1 0,1-1 0,0 0 0,0-1 0,0 1 0,1 0 0,0-1 0,0 0 0,0 0 0,0 0 0,8 5 0,-11-9 0,0 1 0,0-1 0,0 1 0,-1-1 0,1 0 0,0 0 0,0 0 0,0 1 0,0-1 0,0 0 0,0 0 0,0 0 0,0 0 0,0-1 0,0 1 0,0 0 0,0 0 0,0 0 0,0-1 0,0 1 0,-1-1 0,1 1 0,0 0 0,0-1 0,1-1 0,1 0 0,-1 0 0,0-1 0,0 0 0,0 0 0,0 1 0,0-1 0,2-5 0,10-29 0,-1 1 0,-2-2 0,-1 0 0,7-63 0,-6 34 0,23-123 0,-9-1 0,2-213 0,-28 377 0,-1 64 0,-1 722 0,4-519 0,0-229 0,2-23 0,4-32 0,11-561 0,-18 588 0,0 11 0,-1 24 0,-16 143 0,-121 1516-2124,128-757 1418,11-904 767,-1-16-58,0 0 1,0 0-1,0 0 1,0 0-1,0 0 1,0 0-1,0 1 1,0-1-1,0 0 1,0 0-1,1 0 1,-1 0-1,0 0 1,0 0-1,0 0 1,0 0-1,0 1 1,0-1-1,0 0 1,0 0-1,0 0 0,0 0 1,0 0-1,0 0 1,1 0-1,-1 0 1,0 0-1,0 0 1,0 0-1,0 0 1,0 0-1,0 0 1,0 0-1,1 1 1,-1-1-1,0 0 1,0 0-1,0 0 1,0 0-1,0 0 1,0-1-1,0 1 1,1 0-1,-1 0 0,0 0 1,0 0-1,0 0 1,0 0-1,0 0 1,0 0-1,0 0 1,1 0-1,20-33 735,110-224 297,-79 150-995,144-300-185,51-140-674,650-1632-3113,-783 1882 2955,-2-13 29,-109 303 948,10-26 0,-13 33 0,0 0 0,0 0 0,0 0 0,0 0 0,0 0 0,-1 0 0,1 0 0,0 0 0,0 1 0,0-1 0,0 0 0,0 0 0,0 0 0,0 0 0,1 0 0,-1 0 0,0 0 0,0 0 0,0 0 0,0 0 0,0 1 0,0-1 0,0 0 0,0 0 0,0 0 0,0 0 0,0 0 0,0 0 0,0 0 0,0 0 0,0 0 0,0 0 0,0 0 0,0 0 0,1 0 0,-1 0 0,0 0 0,0 0 0,0 0 0,0 1 0,0-1 0,0 0 0,0 0 0,0 0 0,0 0 0,0 0 0,1 0 0,-1 0 0,0 0 0,0 0 0,0 0 0,0-1 0,0 1 0,0 0 0,0 0 0,0 0 0,0 0 0,0 0 0,0 0 0,1 0 0,-1 0 0,0 0 0,0 0 0,0 0 0,0 0 0,0 21 0,-11 233 1213,-11 313 1506,16 187-284,5-713-2435,1-41 0,0 0 0,0-1 0,0 1 0,0 0 0,0 0 0,0 0 0,0 0 0,-1 0 0,1 0 0,0-1 0,0 1 0,0 0 0,0 0 0,0 0 0,-1 0 0,1 0 0,0 0 0,0 0 0,0 0 0,0 0 0,-1 0 0,1-1 0,0 1 0,0 0 0,0 0 0,0 0 0,-1 0 0,1 0 0,0 0 0,0 0 0,0 1 0,-1-1 0,1 0 0,0 0 0,0 0 0,0 0 0,0 0 0,0 0 0,-1 0 0,1 0 0,0 0 0,0 0 0,0 1 0,0-1 0,0 0 0,-1 0 0,1 0 0,0 0 0,0 0 0,0 0 0,0 1 0,0-1 0,0 0 0,0 0 0,0 0 0,0 0 0,0 1 0,0-1 0,0 0 0,-1 0 0,1 0 0,0 1 0,0-1 0,0 0 0,1 0 0,-9-13 226,0 0 1,2-1-1,-10-25 0,-5-11 55,9 23-275,-1 1-1,-1 0 1,-2 1 0,0 1 0,-2 1-1,-29-31 1,44 51-6,1 1 0,-1-1 0,0 1 0,0 0 0,0 0 0,0 1 0,0-1 0,-1 0 0,1 1 0,0 0 0,-1 0 0,1 0 0,-1 0 0,1 0 0,-1 1 0,0 0 0,1 0 0,-5 0 0,4 1 0,0 0 0,0 0 0,0 0 0,1 1 0,-1 0 0,0-1 0,1 1 0,0 1 0,-1-1 0,1 0 0,0 1 0,0 0 0,0-1 0,1 1 0,-1 0 0,-2 5 0,-8 11 0,1 0 0,0 1 0,2 1 0,-14 36 0,-22 97 0,28-91 0,5-19 0,1 1 0,2 1 0,2 0 0,-2 70 0,10-111 0,0 0 0,0 0 0,-1 0 0,0 0 0,0 0 0,0 0 0,0 0 0,-3 6 0,3-10 0,1-1 0,0 1 0,-1 0 0,1-1 0,-1 1 0,1 0 0,-1-1 0,1 1 0,-1-1 0,1 1 0,-1-1 0,0 1 0,1-1 0,-1 0 0,1 1 0,-1-1 0,0 0 0,0 1 0,1-1 0,-1 0 0,0 0 0,0 0 0,0 0 0,-1 0 0,0 0 0,1-1 0,-1 1 0,0-1 0,1 1 0,-1-1 0,1 0 0,-1 0 0,1 1 0,-1-1 0,1 0 0,0-1 0,-1 1 0,1 0 0,-1-1 0,-20-22 0,1-1 0,-24-37 0,-17-21 0,53 73 0,4 2 0,-2 1 0,1-1 0,-1 2 0,0-1 0,-1 1 0,-8-6 0,13 11 0,1 0 0,0 0 0,-1 0 0,0 0 0,1 0 0,-1 0 0,1 1 0,-1 0 0,0-1 0,1 1 0,-1 0 0,0 0 0,0 1 0,1-1 0,-1 0 0,1 1 0,-1 0 0,0-1 0,1 1 0,-1 0 0,1 0 0,-1 1 0,1-1 0,0 0 0,0 1 0,-4 3 0,-6 5 0,0 1 0,1 0 0,0 1 0,1 0 0,0 1 0,-9 17 0,-45 88 0,57-105 0,-58 140 0,64-150 0,1 0 0,-1-1 0,0 1 0,0-1 0,0 1 0,-1-1 0,1 1 0,-1-1 0,1 0 0,-1 0 0,0 0 0,0 0 0,1 0 0,-2 0 0,1 0 0,0-1 0,0 1 0,0-1 0,-1 1 0,1-1 0,-1 0 0,1 0 0,-1 0 0,1 0 0,-1-1 0,0 1 0,1 0 0,-1-1 0,0 0 0,0 0 0,1 0 0,-1 0 0,0 0 0,0-1 0,1 1 0,-1-1 0,0 0 0,1 1 0,-1-1 0,1 0 0,-1-1 0,1 1 0,-4-3 0,-12-7 0,1-2 0,0 0 0,1-1 0,0-1 0,-19-23 0,12 13 0,-30-25 0,51 48 0,-1 0 0,1 0 0,0 1 0,0-1 0,-1 0 0,1 1 0,-1 0 0,1-1 0,-1 1 0,0 0 0,0 1 0,1-1 0,-1 0 0,0 1 0,0-1 0,0 1 0,0 0 0,-5 0 0,6 1 0,-1 0 0,1 1 0,0-1 0,0 0 0,-1 1 0,1-1 0,0 1 0,0 0 0,1-1 0,-1 1 0,0 0 0,0 0 0,1 0 0,-1 1 0,1-1 0,0 0 0,0 1 0,0-1 0,0 0 0,0 1 0,0 2 0,-7 25 0,1 0 0,2 0 0,1 0 0,1 1 0,1 32 0,2-60 0,0 0 0,-1 1 0,1-1 0,0 0 0,1 0 0,-1 1 0,0-1 0,1 0 0,0 0 0,0 0 0,0 0 0,0 1 0,0-2 0,1 1 0,-1 0 0,1 0 0,0 0 0,0-1 0,0 1 0,0-1 0,0 1 0,1-1 0,-1 0 0,1 0 0,-1 0 0,1 0 0,0 0 0,0-1 0,0 1 0,0-1 0,0 0 0,0 0 0,0 0 0,0 0 0,0 0 0,0-1 0,7 1 0,53 5 0,1-2 0,69-5 0,34 1 0,535 42 0,-439-26 0,371 73 0,-240-27 0,-106-19 0,-169-26 0,-1-4 0,144-4 0,-144-13 0,163 6 0,-279-2 0,-1 0 0,1 0 0,0 0 0,0 1 0,0-1 0,0 1 0,0-1 0,-1 1 0,1 0 0,0-1 0,0 1 0,-1 0 0,3 1 0,-4-1 0,0-1 0,1 1 0,-1-1 0,0 0 0,0 1 0,0-1 0,1 1 0,-1-1 0,0 0 0,0 1 0,0-1 0,0 1 0,0-1 0,0 1 0,0-1 0,0 1 0,0-1 0,0 1 0,0-1 0,0 1 0,0-1 0,0 0 0,-1 1 0,1-1 0,0 1 0,0-1 0,0 1 0,-1-1 0,1 0 0,0 1 0,0-1 0,-1 1 0,-3 2 0,1 0 0,-1 1 0,1-2 0,-1 1 0,0 0 0,0-1 0,-1 0 0,1 1 0,-8 1 0,-39 12 0,-1-2 0,-97 12 0,-112-3 0,-368-20 0,466-16 0,-55-1 0,72 13 0,-148 19 0,195-10 0,-115-5 0,160-3 0,49 0 0,0 0 0,1 0 0,-1 0 0,1 0 0,-1-1 0,1 1 0,0-1 0,-6-2 0,10 3 0,-1 0 0,1-1 0,0 1 0,0 0 0,0 0 0,0 0 0,0 0 0,-1-1 0,1 1 0,0 0 0,0 0 0,0 0 0,0-1 0,0 1 0,0 0 0,0 0 0,0-1 0,0 1 0,0 0 0,0 0 0,0 0 0,0-1 0,0 1 0,0 0 0,0 0 0,0-1 0,0 1 0,0 0 0,0 0 0,0 0 0,0-1 0,1 1 0,-1 0 0,0 0 0,0 0 0,0-1 0,0 1 0,0 0 0,1 0 0,-1 0 0,0 0 0,0 0 0,0-1 0,0 1 0,1 0 0,-1 0 0,0 0 0,0 0 0,1 0 0,-1 0 0,0 0 0,0 0 0,0 0 0,1 0 0,-1 0 0,0 0 0,1 0 0,17-8 0,51-7 0,1 3 0,0 3 0,78 0 0,-106 7 0,1255-14 0,-819 19 0,389-3 0,-806-4 0,0-2 0,112-27 0,-101 18 0,85-9 0,-150 22 0,-18-2 0,-22-2 0,-530-51 0,-6 40 0,122 5 0,-224-19 0,-76 27 0,91 2 0,309-29 0,212 14 0,59 13 0,54 3 0,67 0 0,981-50 0,-981 46 0,696-91 0,-201 15 0,-333 52 0,100-17 0,-205 26 0,-34 9 0,126-40 0,-163 41 0,0 1 0,0 2 0,1 1 0,43-2 0,128 5 0,-145 4 0,-25-2 0,62-10 0,-44 3 0,-49 8 0,0-1 0,1 1 0,-1 0 0,0 0 0,1 0 0,-1 0 0,0 0 0,1 0 0,3 2 0,-6-2 0,0 0 0,1 0 0,-1 0 0,0 1 0,0-1 0,0 0 0,1 0 0,-1 1 0,0-1 0,0 0 0,0 0 0,0 0 0,1 1 0,-1-1 0,0 0 0,0 1 0,0-1 0,0 0 0,0 0 0,0 1 0,0-1 0,0 0 0,0 0 0,0 1 0,0-1 0,0 0 0,0 1 0,0-1 0,0 0 0,0 0 0,0 1 0,0-1 0,0 0 0,-1 1 0,1-1 0,0 0 0,0 0 0,0 0 0,0 1 0,-1-1 0,1 0 0,0 1 0,-6 5 0,0 0 0,0-1 0,0 1 0,-11 6 0,-69 46 0,-3-4 0,-2-4 0,-177 70 0,245-111 0,0 0 0,0-1 0,0-2 0,-1 0 0,0-2 0,-1 0 0,1-2 0,-28 0 0,50-2 0,0-1 0,0 1 0,1 0 0,-1 0 0,0-1 0,0 1 0,1-1 0,-1 0 0,0 1 0,1-1 0,-1 0 0,1 0 0,-1 0 0,1 0 0,-1 0 0,1 0 0,0 0 0,0-1 0,-1 1 0,1 0 0,0-1 0,0 1 0,0-1 0,0 1 0,1-1 0,-1 1 0,0-1 0,1 0 0,-1 1 0,1-1 0,-1 0 0,1 0 0,0 1 0,0-1 0,0 0 0,0 0 0,0 0 0,0 1 0,0-1 0,1 0 0,0-2 0,2-10 0,0 0 0,2 1 0,0-1 0,7-15 0,-5 14 0,41-86 0,4 3 0,95-133 0,-82 133 0,-49 74 0,2 1 0,0 1 0,1 1 0,24-20 0,93-67 0,-95 77 0,-37 28 0,0-1 0,1 0 0,-1 1 0,-1-2 0,1 1 0,-1 0 0,1-1 0,-1 1 0,-1-1 0,1 0 0,-1 0 0,0 0 0,0 0 0,0-1 0,0 1 0,0-8 0,-2 9 0,1 0 0,-1 1 0,-1-1 0,1 0 0,-1 1 0,1-1 0,-1 1 0,0-1 0,0 0 0,0 1 0,-1 0 0,1-1 0,-1 1 0,0 0 0,0 0 0,0 0 0,-1 0 0,1 0 0,0 0 0,-1 1 0,0-1 0,0 1 0,0 0 0,0 0 0,-5-3 0,-15-7 0,-1 1 0,-48-14 0,-21-10 0,51 18 0,-74-20 0,27 11 0,-31-6 0,88 25 0,-5 1 0,0 1 0,-1 3 0,1 1 0,-41 4 0,-1-1 0,16 1 0,1 2 0,1 4 0,-106 27 0,118-25 0,-1-2 0,-95 3 0,-104-13 0,93-3 0,-585 4 0,701 3 0,-1 2 0,1 1 0,1 2 0,-56 19 0,-13 2 0,77-22 0,-9 1 0,-72 27 0,110-35 0,1 1 0,-1 0 0,0-1 0,0 1 0,1 0 0,-1 1 0,0-1 0,1 0 0,-1 0 0,1 1 0,-1-1 0,1 0 0,-2 4 0,3-5 0,-1 1 0,1 0 0,0 0 0,0 0 0,-1-1 0,1 1 0,0 0 0,0 0 0,0 0 0,0 0 0,0-1 0,0 1 0,0 0 0,0 0 0,1 0 0,-1 0 0,0-1 0,0 1 0,1 0 0,-1 0 0,0-1 0,1 2 0,2 2 0,0-1 0,0 0 0,1 0 0,-1 0 0,1 0 0,-1 0 0,1 0 0,0-1 0,0 0 0,6 3 0,17 6 0,1-1 0,0-1 0,1-1 0,0-2 0,29 3 0,150 5 0,-153-12 0,810 2 0,-185-4 0,-340 28 0,-2 27 0,-156-24 0,13 4 0,-54-8 0,198 12 0,27-37 0,-203-4 0,-126 6 0,-36-4 0,-1 0 0,0 0 0,0 0 0,0 1 0,0-1 0,0 0 0,1 0 0,-1 0 0,0 1 0,0-1 0,0 0 0,0 0 0,0 1 0,0-1 0,0 0 0,0 0 0,0 1 0,0-1 0,0 0 0,0 0 0,0 1 0,0-1 0,0 0 0,0 0 0,0 1 0,0-1 0,0 0 0,-1 0 0,1 0 0,0 1 0,0-1 0,0 0 0,0 0 0,0 0 0,-1 1 0,1-1 0,0 0 0,0 0 0,0 0 0,-1 0 0,1 0 0,0 1 0,0-1 0,0 0 0,-1 0 0,1 0 0,0 0 0,0 0 0,-1 0 0,1 0 0,0 0 0,0 0 0,-1 0 0,1 0 0,0 0 0,0 0 0,-1 0 0,-11 5 0,0-1 0,0-1 0,-22 4 0,-424 30 0,293-28 0,-236 16-98,-972 37-579,300-65 1452,1018 6-775,1 2 0,-67 15 0,65-9 0,-109 7 0,86-20 0,41 0 0,-49 5 0,80-1 0,10 2 0,16 4 0,22 3 0,0-2 0,49 5 0,92 1 0,-144-13 0,1090 15 0,-707-20 0,712 3 0,-1126 0 0,25 1 0,-31-1 0,1 0 0,-1 0 0,0 0 0,0 0 0,0 1 0,1-1 0,-1 0 0,0 1 0,0-1 0,0 1 0,0-1 0,0 1 0,0 0 0,0-1 0,0 1 0,0 0 0,0 0 0,0-1 0,1 3 0,-2-3 0,0 1 0,0 0 0,0 0 0,0 0 0,0-1 0,0 1 0,-1 0 0,1 0 0,0-1 0,0 1 0,-1 0 0,1 0 0,0-1 0,-1 1 0,1 0 0,-1-1 0,1 1 0,-1-1 0,1 1 0,-1 0 0,0-1 0,1 1 0,-1-1 0,0 0 0,1 1 0,-1-1 0,0 1 0,1-1 0,-1 0 0,0 0 0,0 1 0,1-1 0,-3 0 0,-30 11 0,31-11 0,-1246 355-1032,935-262 910,-1044 207-182,1002-225 468,304-64 95,-1-2 0,1-3 0,-1-2-1,-81-4 1,122-3-259,12-1 0,21-9 0,-14 9 0,442-190 0,-362 160 0,1131-379-657,-762 297 657,-408 109 268,-32 5-5,-41 2-137,0 1-126,-73 4 0,-94 19-164,-717 122-1767,66-9 1064,632-104 964,-150 20-598,267-44 2172,-172-6 0,320-7-1662,1-2 0,67-18 1,-31 7-14,484-91 4,253-43 0,-674 121 0,-92 15 0,1 4 0,106-7 0,-314 50 0,88-18 0,-57 15 0,-76 17 0,147-38 0,0-2 0,-64 1 0,94-8 0,32-2 0,12-1 0,115-33 3,160-61-1,-142 42-171,1862-476-3735,-1602 459 3823,4 19 0,441 2 0,315 65-555,-1097-8 1621,-1 4 0,0 4 0,-1 3 0,113 37 1,-162-41-981,0-2 0,2-2 1,62 5-1,-85-10-5,-16-3 0,0 0 0,0 0 0,0 0 0,0 0 0,1 0 0,-1 0 0,0 0 0,0 0 0,0 0 0,0 0 0,0 0 0,0 0 0,0 0 0,0 0 0,0 1 0,1-1 0,-1 0 0,0 0 0,0 0 0,0 0 0,0 0 0,0 0 0,0 0 0,0 0 0,0 1 0,0-1 0,0 0 0,0 0 0,0 0 0,0 0 0,0 0 0,0 0 0,0 0 0,0 1 0,0-1 0,0 0 0,0 0 0,0 0 0,0 0 0,0 0 0,0 0 0,0 0 0,0 0 0,0 1 0,0-1 0,0 0 0,-1 0 0,1 0 0,0 0 0,0 0 0,0 0 0,0 0 0,-28 15 0,-63 24 0,-112 31 0,-103 11 0,214-58 0,-155 40-164,-65 17-624,-77 17-73,-82 16-92,-39 6 371,-536 130-1120,12 23 747,656-162 791,61-16-548,-397 127 486,705-218 269,-24 7 769,1 1-1,1 1 0,-43 23 1,74-35-782,-1 0 0,1 0 0,0 1 1,-1-1-1,1 0 0,-1 0 1,1 0-1,0 0 0,-1 0 1,1 1-1,0-1 0,-1 0 0,1 0 1,0 1-1,0-1 0,-1 0 1,1 0-1,0 1 0,-1-1 1,1 0-1,0 1 0,0-1 0,0 0 1,0 1-1,-1-1 0,1 1 1,0-1-1,0 0 0,0 1 1,0-1-1,0 1 0,0-1 0,0 0 1,0 1-1,0-1 0,0 1 1,0-1-1,0 0 0,0 1 1,0-1-1,0 0 0,1 1 0,-1-1 1,0 1-1,0-1 0,0 0 1,1 1-1,-1-1 0,0 0 1,0 1-1,1-1 0,-1 0 0,0 0 1,0 1-1,1-1 0,-1 0 1,0 0-1,1 0 0,-1 1 1,1-1-1,-1 0 0,32 12 944,-27-11-896,132 33 334,204 25 1,150-12-1540,-375-38 987,447 31 56,303 29 98,-833-66-14,-17-3 0,0 2 0,-1 0 0,1 1 0,-1 0 0,25 10 0,-39-13 27,1 1 0,0 1 0,-1-1 0,1 0 0,-1 0 0,1 0 0,-1 1 0,1-1 0,-1 1 0,0-1 0,0 1-1,0 0 1,0-1 0,0 1 0,0 0 0,0 0 0,-1 0 0,1-1 0,-1 1 0,1 0 0,-1 0 0,0 0 0,1 0 0,-1 0-1,-1 3 1,1 4 90,-1-1 0,0 0-1,0 0 1,-1 0 0,-3 9-1,-1-2-116,0 1 0,-1-1 0,-1 0 0,0-1 0,-1 0 0,-16 20 0,-78 74 0,-150 103-214,-19-21-391,223-157 465,-1153 704-2864,802-530 2189,-482 177-1,323-207 2939,544-172-1748,-29 5 620,41-9-902,1-1 1,0 0 0,0 1 0,0-1 0,0 0 0,0 0 0,-1-1 0,1 1 0,0 0 0,0-1-1,0 1 1,0-1 0,0 1 0,0-1 0,-2-1 0,3 1-77,1 1 0,-1-1 0,1 1 0,0-1 0,-1 1 0,1-1 0,0 1 1,0-1-1,-1 0 0,1 1 0,0-1 0,0 1 0,0-1 0,0 0 0,0 1 0,0-1 0,0 0 0,0 1 0,0-1 0,0 1 0,0-1 1,0 0-1,0 1 0,0-1 0,1 1 0,-1-1 0,0 0 0,1 1 0,-1-1 0,8-15-2,1 1-1,0 0 1,1 0 0,0 1-1,23-23 1,-28 32-16,205-203 1,19 14 0,-188 160 0,168-137 0,252-216 0,-455 383-124,-1-1 0,1 0 0,-1-1 0,0 1 0,0-1 0,-1 0-1,0 0 1,0-1 0,0 1 0,3-9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4T17:44:09.6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804 526 24575,'300'1'0,"326"-3"0,-57-50 0,-359 27 0,-209 25 0,469-33 0,423 34 0,-911-2 0,-1-1 0,-28-8 0,2 1 0,-20-2 0,-50-10 0,-1 6 0,-127-2 0,-250 20 0,426 0 0,0 3 0,-92 22 0,-20 2 0,-806 15 0,908-42 0,-126 21 0,-47 4 0,-156-28 0,168-2 0,234 2 0,0 0 0,0 0 0,0 0 0,-1-1 0,1 0 0,0 0 0,0 0 0,0 0 0,0-1 0,0 0 0,0 0 0,1 0 0,-1 0 0,1 0 0,-5-4 0,6 4 0,1 0 0,0 1 0,-1-1 0,1 0 0,0 0 0,0 0 0,0 0 0,1 0 0,-1 0 0,0 0 0,1 0 0,-1-1 0,1 1 0,0 0 0,0 0 0,0 0 0,0 0 0,0-1 0,0 1 0,1 0 0,-1 0 0,1 0 0,-1 0 0,1 0 0,0 0 0,0 0 0,0 0 0,0 0 0,0 0 0,0 0 0,3-3 0,8-10 0,1-1 0,1 2 0,0 0 0,1 1 0,0 0 0,18-10 0,-10 6 0,-2 0 0,25-25 0,-40 36 0,1 0 0,0 0 0,0 1 0,0 0 0,1 0 0,-1 0 0,1 1 0,1 0 0,-1 1 0,0 0 0,1 0 0,0 1 0,10-2 0,0-1 0,67-24 0,-58 18 0,45-11 0,-36 13 0,0-2 0,52-24 0,-62 25 0,33-10 0,-50 17 0,1 1 0,0 0 0,-1 1 0,1 0 0,0 0 0,16 3 0,-25-2 0,0 0 0,0 0 0,0 0 0,0 0 0,-1 1 0,1-1 0,0 1 0,0 0 0,-1-1 0,1 1 0,0 0 0,-1 0 0,1 0 0,0 0 0,-1 0 0,0 0 0,1 1 0,-1-1 0,0 0 0,1 1 0,-1-1 0,0 1 0,0 0 0,0-1 0,-1 1 0,1 0 0,0-1 0,0 1 0,-1 0 0,1 0 0,-1 0 0,0-1 0,1 1 0,-1 0 0,0 0 0,0 0 0,0 0 0,-1 0 0,1-1 0,0 1 0,-1 0 0,1 0 0,-1 0 0,-1 2 0,-1 6 0,-1-1 0,0 0 0,0 0 0,-1-1 0,0 1 0,-1-1 0,-8 10 0,-19 15 0,-3-1 0,0-2 0,-2-1 0,-44 24 0,29-18 0,-74 63 0,117-88 0,1 1 0,0 1 0,0 0 0,2 0 0,-1 1 0,-8 21 0,-8 13 0,19-37 0,1 0 0,0 0 0,1 0 0,0 1 0,0-1 0,2 1 0,-1 0 0,0 17 0,2 5 0,6 49 0,-6-79 0,1 0 0,-1-1 0,1 1 0,0 0 0,0 0 0,0 0 0,1-1 0,-1 1 0,1-1 0,-1 1 0,1-1 0,0 1 0,0-1 0,0 0 0,0 0 0,0 0 0,1 0 0,-1 0 0,0-1 0,1 1 0,-1-1 0,1 1 0,0-1 0,0 0 0,-1 0 0,1 0 0,0 0 0,0-1 0,3 1 0,12 1 0,-1 0 0,1-1 0,33-3 0,-20 0 0,40-1 0,1-4 0,-2-3 0,84-22 0,201-80 0,-326 102 0,-1 2 0,1 2 0,0 0 0,53-2 0,122 9 0,-82 1 0,138 0 0,295-4 0,-352-12 0,77 0 0,296 15 0,-572-1 0,1 0 0,-1 0 0,0 0 0,0-1 0,0 1 0,1-1 0,-1 0 0,0 0 0,0-1 0,0 1 0,0-1 0,4-2 0,-6 2 0,0-1 0,0 1 0,0 0 0,0-1 0,0 1 0,0-1 0,0 1 0,-1-1 0,1 0 0,-1 0 0,0 0 0,0 0 0,0 0 0,0 0 0,-1 0 0,1 0 0,0-3 0,2-41 0,-1 0 0,-6-66 0,0 10 0,4 79 0,1 10 0,-1 0 0,-1-1 0,0 1 0,-6-26 0,6 36 0,-1-1 0,0 1 0,0 0 0,0 0 0,0-1 0,-1 1 0,0 1 0,1-1 0,-2 0 0,1 1 0,0-1 0,-1 1 0,1 0 0,-1 0 0,0 0 0,0 1 0,0 0 0,-7-4 0,-1 2 0,1 0 0,0 0 0,-1 1 0,0 1 0,0 0 0,-22 0 0,-77 5 0,42 1 0,-113-5 0,-93 4 0,157 9 0,-28 2 0,-563-12 0,363-4 0,14 2-1365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4T17:44:10.1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4T17:44:09.6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804 526 24575,'300'1'0,"326"-3"0,-57-50 0,-359 27 0,-209 25 0,469-33 0,423 34 0,-911-2 0,-1-1 0,-28-8 0,2 1 0,-20-2 0,-50-10 0,-1 6 0,-127-2 0,-250 20 0,426 0 0,0 3 0,-92 22 0,-20 2 0,-806 15 0,908-42 0,-126 21 0,-47 4 0,-156-28 0,168-2 0,234 2 0,0 0 0,0 0 0,0 0 0,-1-1 0,1 0 0,0 0 0,0 0 0,0 0 0,0-1 0,0 0 0,0 0 0,1 0 0,-1 0 0,1 0 0,-5-4 0,6 4 0,1 0 0,0 1 0,-1-1 0,1 0 0,0 0 0,0 0 0,0 0 0,1 0 0,-1 0 0,0 0 0,1 0 0,-1-1 0,1 1 0,0 0 0,0 0 0,0 0 0,0 0 0,0-1 0,0 1 0,1 0 0,-1 0 0,1 0 0,-1 0 0,1 0 0,0 0 0,0 0 0,0 0 0,0 0 0,0 0 0,0 0 0,3-3 0,8-10 0,1-1 0,1 2 0,0 0 0,1 1 0,0 0 0,18-10 0,-10 6 0,-2 0 0,25-25 0,-40 36 0,1 0 0,0 0 0,0 1 0,0 0 0,1 0 0,-1 0 0,1 1 0,1 0 0,-1 1 0,0 0 0,1 0 0,0 1 0,10-2 0,0-1 0,67-24 0,-58 18 0,45-11 0,-36 13 0,0-2 0,52-24 0,-62 25 0,33-10 0,-50 17 0,1 1 0,0 0 0,-1 1 0,1 0 0,0 0 0,16 3 0,-25-2 0,0 0 0,0 0 0,0 0 0,0 0 0,-1 1 0,1-1 0,0 1 0,0 0 0,-1-1 0,1 1 0,0 0 0,-1 0 0,1 0 0,0 0 0,-1 0 0,0 0 0,1 1 0,-1-1 0,0 0 0,1 1 0,-1-1 0,0 1 0,0 0 0,0-1 0,-1 1 0,1 0 0,0-1 0,0 1 0,-1 0 0,1 0 0,-1 0 0,0-1 0,1 1 0,-1 0 0,0 0 0,0 0 0,0 0 0,-1 0 0,1-1 0,0 1 0,-1 0 0,1 0 0,-1 0 0,-1 2 0,-1 6 0,-1-1 0,0 0 0,0 0 0,-1-1 0,0 1 0,-1-1 0,-8 10 0,-19 15 0,-3-1 0,0-2 0,-2-1 0,-44 24 0,29-18 0,-74 63 0,117-88 0,1 1 0,0 1 0,0 0 0,2 0 0,-1 1 0,-8 21 0,-8 13 0,19-37 0,1 0 0,0 0 0,1 0 0,0 1 0,0-1 0,2 1 0,-1 0 0,0 17 0,2 5 0,6 49 0,-6-79 0,1 0 0,-1-1 0,1 1 0,0 0 0,0 0 0,0 0 0,1-1 0,-1 1 0,1-1 0,-1 1 0,1-1 0,0 1 0,0-1 0,0 0 0,0 0 0,0 0 0,1 0 0,-1 0 0,0-1 0,1 1 0,-1-1 0,1 1 0,0-1 0,0 0 0,-1 0 0,1 0 0,0 0 0,0-1 0,3 1 0,12 1 0,-1 0 0,1-1 0,33-3 0,-20 0 0,40-1 0,1-4 0,-2-3 0,84-22 0,201-80 0,-326 102 0,-1 2 0,1 2 0,0 0 0,53-2 0,122 9 0,-82 1 0,138 0 0,295-4 0,-352-12 0,77 0 0,296 15 0,-572-1 0,1 0 0,-1 0 0,0 0 0,0-1 0,0 1 0,1-1 0,-1 0 0,0 0 0,0-1 0,0 1 0,0-1 0,4-2 0,-6 2 0,0-1 0,0 1 0,0 0 0,0-1 0,0 1 0,0-1 0,0 1 0,-1-1 0,1 0 0,-1 0 0,0 0 0,0 0 0,0 0 0,0 0 0,-1 0 0,1 0 0,0-3 0,2-41 0,-1 0 0,-6-66 0,0 10 0,4 79 0,1 10 0,-1 0 0,-1-1 0,0 1 0,-6-26 0,6 36 0,-1-1 0,0 1 0,0 0 0,0 0 0,0-1 0,-1 1 0,0 1 0,1-1 0,-2 0 0,1 1 0,0-1 0,-1 1 0,1 0 0,-1 0 0,0 0 0,0 1 0,0 0 0,-7-4 0,-1 2 0,1 0 0,0 0 0,-1 1 0,0 1 0,0 0 0,-22 0 0,-77 5 0,42 1 0,-113-5 0,-93 4 0,157 9 0,-28 2 0,-563-12 0,363-4 0,14 2-1365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4T17:44:10.1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4T17:44:09.6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804 526 24575,'300'1'0,"326"-3"0,-57-50 0,-359 27 0,-209 25 0,469-33 0,423 34 0,-911-2 0,-1-1 0,-28-8 0,2 1 0,-20-2 0,-50-10 0,-1 6 0,-127-2 0,-250 20 0,426 0 0,0 3 0,-92 22 0,-20 2 0,-806 15 0,908-42 0,-126 21 0,-47 4 0,-156-28 0,168-2 0,234 2 0,0 0 0,0 0 0,0 0 0,-1-1 0,1 0 0,0 0 0,0 0 0,0 0 0,0-1 0,0 0 0,0 0 0,1 0 0,-1 0 0,1 0 0,-5-4 0,6 4 0,1 0 0,0 1 0,-1-1 0,1 0 0,0 0 0,0 0 0,0 0 0,1 0 0,-1 0 0,0 0 0,1 0 0,-1-1 0,1 1 0,0 0 0,0 0 0,0 0 0,0 0 0,0-1 0,0 1 0,1 0 0,-1 0 0,1 0 0,-1 0 0,1 0 0,0 0 0,0 0 0,0 0 0,0 0 0,0 0 0,0 0 0,3-3 0,8-10 0,1-1 0,1 2 0,0 0 0,1 1 0,0 0 0,18-10 0,-10 6 0,-2 0 0,25-25 0,-40 36 0,1 0 0,0 0 0,0 1 0,0 0 0,1 0 0,-1 0 0,1 1 0,1 0 0,-1 1 0,0 0 0,1 0 0,0 1 0,10-2 0,0-1 0,67-24 0,-58 18 0,45-11 0,-36 13 0,0-2 0,52-24 0,-62 25 0,33-10 0,-50 17 0,1 1 0,0 0 0,-1 1 0,1 0 0,0 0 0,16 3 0,-25-2 0,0 0 0,0 0 0,0 0 0,0 0 0,-1 1 0,1-1 0,0 1 0,0 0 0,-1-1 0,1 1 0,0 0 0,-1 0 0,1 0 0,0 0 0,-1 0 0,0 0 0,1 1 0,-1-1 0,0 0 0,1 1 0,-1-1 0,0 1 0,0 0 0,0-1 0,-1 1 0,1 0 0,0-1 0,0 1 0,-1 0 0,1 0 0,-1 0 0,0-1 0,1 1 0,-1 0 0,0 0 0,0 0 0,0 0 0,-1 0 0,1-1 0,0 1 0,-1 0 0,1 0 0,-1 0 0,-1 2 0,-1 6 0,-1-1 0,0 0 0,0 0 0,-1-1 0,0 1 0,-1-1 0,-8 10 0,-19 15 0,-3-1 0,0-2 0,-2-1 0,-44 24 0,29-18 0,-74 63 0,117-88 0,1 1 0,0 1 0,0 0 0,2 0 0,-1 1 0,-8 21 0,-8 13 0,19-37 0,1 0 0,0 0 0,1 0 0,0 1 0,0-1 0,2 1 0,-1 0 0,0 17 0,2 5 0,6 49 0,-6-79 0,1 0 0,-1-1 0,1 1 0,0 0 0,0 0 0,0 0 0,1-1 0,-1 1 0,1-1 0,-1 1 0,1-1 0,0 1 0,0-1 0,0 0 0,0 0 0,0 0 0,1 0 0,-1 0 0,0-1 0,1 1 0,-1-1 0,1 1 0,0-1 0,0 0 0,-1 0 0,1 0 0,0 0 0,0-1 0,3 1 0,12 1 0,-1 0 0,1-1 0,33-3 0,-20 0 0,40-1 0,1-4 0,-2-3 0,84-22 0,201-80 0,-326 102 0,-1 2 0,1 2 0,0 0 0,53-2 0,122 9 0,-82 1 0,138 0 0,295-4 0,-352-12 0,77 0 0,296 15 0,-572-1 0,1 0 0,-1 0 0,0 0 0,0-1 0,0 1 0,1-1 0,-1 0 0,0 0 0,0-1 0,0 1 0,0-1 0,4-2 0,-6 2 0,0-1 0,0 1 0,0 0 0,0-1 0,0 1 0,0-1 0,0 1 0,-1-1 0,1 0 0,-1 0 0,0 0 0,0 0 0,0 0 0,0 0 0,-1 0 0,1 0 0,0-3 0,2-41 0,-1 0 0,-6-66 0,0 10 0,4 79 0,1 10 0,-1 0 0,-1-1 0,0 1 0,-6-26 0,6 36 0,-1-1 0,0 1 0,0 0 0,0 0 0,0-1 0,-1 1 0,0 1 0,1-1 0,-2 0 0,1 1 0,0-1 0,-1 1 0,1 0 0,-1 0 0,0 0 0,0 1 0,0 0 0,-7-4 0,-1 2 0,1 0 0,0 0 0,-1 1 0,0 1 0,0 0 0,-22 0 0,-77 5 0,42 1 0,-113-5 0,-93 4 0,157 9 0,-28 2 0,-563-12 0,363-4 0,14 2-1365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4T17:44:10.1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4T17:44:09.6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804 526 24575,'300'1'0,"326"-3"0,-57-50 0,-359 27 0,-209 25 0,469-33 0,423 34 0,-911-2 0,-1-1 0,-28-8 0,2 1 0,-20-2 0,-50-10 0,-1 6 0,-127-2 0,-250 20 0,426 0 0,0 3 0,-92 22 0,-20 2 0,-806 15 0,908-42 0,-126 21 0,-47 4 0,-156-28 0,168-2 0,234 2 0,0 0 0,0 0 0,0 0 0,-1-1 0,1 0 0,0 0 0,0 0 0,0 0 0,0-1 0,0 0 0,0 0 0,1 0 0,-1 0 0,1 0 0,-5-4 0,6 4 0,1 0 0,0 1 0,-1-1 0,1 0 0,0 0 0,0 0 0,0 0 0,1 0 0,-1 0 0,0 0 0,1 0 0,-1-1 0,1 1 0,0 0 0,0 0 0,0 0 0,0 0 0,0-1 0,0 1 0,1 0 0,-1 0 0,1 0 0,-1 0 0,1 0 0,0 0 0,0 0 0,0 0 0,0 0 0,0 0 0,0 0 0,3-3 0,8-10 0,1-1 0,1 2 0,0 0 0,1 1 0,0 0 0,18-10 0,-10 6 0,-2 0 0,25-25 0,-40 36 0,1 0 0,0 0 0,0 1 0,0 0 0,1 0 0,-1 0 0,1 1 0,1 0 0,-1 1 0,0 0 0,1 0 0,0 1 0,10-2 0,0-1 0,67-24 0,-58 18 0,45-11 0,-36 13 0,0-2 0,52-24 0,-62 25 0,33-10 0,-50 17 0,1 1 0,0 0 0,-1 1 0,1 0 0,0 0 0,16 3 0,-25-2 0,0 0 0,0 0 0,0 0 0,0 0 0,-1 1 0,1-1 0,0 1 0,0 0 0,-1-1 0,1 1 0,0 0 0,-1 0 0,1 0 0,0 0 0,-1 0 0,0 0 0,1 1 0,-1-1 0,0 0 0,1 1 0,-1-1 0,0 1 0,0 0 0,0-1 0,-1 1 0,1 0 0,0-1 0,0 1 0,-1 0 0,1 0 0,-1 0 0,0-1 0,1 1 0,-1 0 0,0 0 0,0 0 0,0 0 0,-1 0 0,1-1 0,0 1 0,-1 0 0,1 0 0,-1 0 0,-1 2 0,-1 6 0,-1-1 0,0 0 0,0 0 0,-1-1 0,0 1 0,-1-1 0,-8 10 0,-19 15 0,-3-1 0,0-2 0,-2-1 0,-44 24 0,29-18 0,-74 63 0,117-88 0,1 1 0,0 1 0,0 0 0,2 0 0,-1 1 0,-8 21 0,-8 13 0,19-37 0,1 0 0,0 0 0,1 0 0,0 1 0,0-1 0,2 1 0,-1 0 0,0 17 0,2 5 0,6 49 0,-6-79 0,1 0 0,-1-1 0,1 1 0,0 0 0,0 0 0,0 0 0,1-1 0,-1 1 0,1-1 0,-1 1 0,1-1 0,0 1 0,0-1 0,0 0 0,0 0 0,0 0 0,1 0 0,-1 0 0,0-1 0,1 1 0,-1-1 0,1 1 0,0-1 0,0 0 0,-1 0 0,1 0 0,0 0 0,0-1 0,3 1 0,12 1 0,-1 0 0,1-1 0,33-3 0,-20 0 0,40-1 0,1-4 0,-2-3 0,84-22 0,201-80 0,-326 102 0,-1 2 0,1 2 0,0 0 0,53-2 0,122 9 0,-82 1 0,138 0 0,295-4 0,-352-12 0,77 0 0,296 15 0,-572-1 0,1 0 0,-1 0 0,0 0 0,0-1 0,0 1 0,1-1 0,-1 0 0,0 0 0,0-1 0,0 1 0,0-1 0,4-2 0,-6 2 0,0-1 0,0 1 0,0 0 0,0-1 0,0 1 0,0-1 0,0 1 0,-1-1 0,1 0 0,-1 0 0,0 0 0,0 0 0,0 0 0,0 0 0,-1 0 0,1 0 0,0-3 0,2-41 0,-1 0 0,-6-66 0,0 10 0,4 79 0,1 10 0,-1 0 0,-1-1 0,0 1 0,-6-26 0,6 36 0,-1-1 0,0 1 0,0 0 0,0 0 0,0-1 0,-1 1 0,0 1 0,1-1 0,-2 0 0,1 1 0,0-1 0,-1 1 0,1 0 0,-1 0 0,0 0 0,0 1 0,0 0 0,-7-4 0,-1 2 0,1 0 0,0 0 0,-1 1 0,0 1 0,0 0 0,-22 0 0,-77 5 0,42 1 0,-113-5 0,-93 4 0,157 9 0,-28 2 0,-563-12 0,363-4 0,14 2-1365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4T17:44:10.1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4T17:29:39.544"/>
    </inkml:context>
    <inkml:brush xml:id="br0">
      <inkml:brushProperty name="width" value="0.2" units="cm"/>
      <inkml:brushProperty name="height" value="0.4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1,'1'6,"0"0,1 1,-1-1,1 0,0 0,1-1,0 1,-1 0,2-1,5 8,-1 2,24 34,2-2,1-1,3-2,43 40,185 147,-75-81,6-9,7-9,5-8,247 105,-373-196,1-3,154 31,176 6,-331-55,188 19,336-4,483-47,-91 7,-631 15,-120-16,6-1,-232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4T17:44:09.6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804 526 24575,'300'1'0,"326"-3"0,-57-50 0,-359 27 0,-209 25 0,469-33 0,423 34 0,-911-2 0,-1-1 0,-28-8 0,2 1 0,-20-2 0,-50-10 0,-1 6 0,-127-2 0,-250 20 0,426 0 0,0 3 0,-92 22 0,-20 2 0,-806 15 0,908-42 0,-126 21 0,-47 4 0,-156-28 0,168-2 0,234 2 0,0 0 0,0 0 0,0 0 0,-1-1 0,1 0 0,0 0 0,0 0 0,0 0 0,0-1 0,0 0 0,0 0 0,1 0 0,-1 0 0,1 0 0,-5-4 0,6 4 0,1 0 0,0 1 0,-1-1 0,1 0 0,0 0 0,0 0 0,0 0 0,1 0 0,-1 0 0,0 0 0,1 0 0,-1-1 0,1 1 0,0 0 0,0 0 0,0 0 0,0 0 0,0-1 0,0 1 0,1 0 0,-1 0 0,1 0 0,-1 0 0,1 0 0,0 0 0,0 0 0,0 0 0,0 0 0,0 0 0,0 0 0,3-3 0,8-10 0,1-1 0,1 2 0,0 0 0,1 1 0,0 0 0,18-10 0,-10 6 0,-2 0 0,25-25 0,-40 36 0,1 0 0,0 0 0,0 1 0,0 0 0,1 0 0,-1 0 0,1 1 0,1 0 0,-1 1 0,0 0 0,1 0 0,0 1 0,10-2 0,0-1 0,67-24 0,-58 18 0,45-11 0,-36 13 0,0-2 0,52-24 0,-62 25 0,33-10 0,-50 17 0,1 1 0,0 0 0,-1 1 0,1 0 0,0 0 0,16 3 0,-25-2 0,0 0 0,0 0 0,0 0 0,0 0 0,-1 1 0,1-1 0,0 1 0,0 0 0,-1-1 0,1 1 0,0 0 0,-1 0 0,1 0 0,0 0 0,-1 0 0,0 0 0,1 1 0,-1-1 0,0 0 0,1 1 0,-1-1 0,0 1 0,0 0 0,0-1 0,-1 1 0,1 0 0,0-1 0,0 1 0,-1 0 0,1 0 0,-1 0 0,0-1 0,1 1 0,-1 0 0,0 0 0,0 0 0,0 0 0,-1 0 0,1-1 0,0 1 0,-1 0 0,1 0 0,-1 0 0,-1 2 0,-1 6 0,-1-1 0,0 0 0,0 0 0,-1-1 0,0 1 0,-1-1 0,-8 10 0,-19 15 0,-3-1 0,0-2 0,-2-1 0,-44 24 0,29-18 0,-74 63 0,117-88 0,1 1 0,0 1 0,0 0 0,2 0 0,-1 1 0,-8 21 0,-8 13 0,19-37 0,1 0 0,0 0 0,1 0 0,0 1 0,0-1 0,2 1 0,-1 0 0,0 17 0,2 5 0,6 49 0,-6-79 0,1 0 0,-1-1 0,1 1 0,0 0 0,0 0 0,0 0 0,1-1 0,-1 1 0,1-1 0,-1 1 0,1-1 0,0 1 0,0-1 0,0 0 0,0 0 0,0 0 0,1 0 0,-1 0 0,0-1 0,1 1 0,-1-1 0,1 1 0,0-1 0,0 0 0,-1 0 0,1 0 0,0 0 0,0-1 0,3 1 0,12 1 0,-1 0 0,1-1 0,33-3 0,-20 0 0,40-1 0,1-4 0,-2-3 0,84-22 0,201-80 0,-326 102 0,-1 2 0,1 2 0,0 0 0,53-2 0,122 9 0,-82 1 0,138 0 0,295-4 0,-352-12 0,77 0 0,296 15 0,-572-1 0,1 0 0,-1 0 0,0 0 0,0-1 0,0 1 0,1-1 0,-1 0 0,0 0 0,0-1 0,0 1 0,0-1 0,4-2 0,-6 2 0,0-1 0,0 1 0,0 0 0,0-1 0,0 1 0,0-1 0,0 1 0,-1-1 0,1 0 0,-1 0 0,0 0 0,0 0 0,0 0 0,0 0 0,-1 0 0,1 0 0,0-3 0,2-41 0,-1 0 0,-6-66 0,0 10 0,4 79 0,1 10 0,-1 0 0,-1-1 0,0 1 0,-6-26 0,6 36 0,-1-1 0,0 1 0,0 0 0,0 0 0,0-1 0,-1 1 0,0 1 0,1-1 0,-2 0 0,1 1 0,0-1 0,-1 1 0,1 0 0,-1 0 0,0 0 0,0 1 0,0 0 0,-7-4 0,-1 2 0,1 0 0,0 0 0,-1 1 0,0 1 0,0 0 0,-22 0 0,-77 5 0,42 1 0,-113-5 0,-93 4 0,157 9 0,-28 2 0,-563-12 0,363-4 0,14 2-1365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4T17:44:10.1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24575,'0'0'-8191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4T17:44:09.6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804 526 24575,'300'1'0,"326"-3"0,-57-50 0,-359 27 0,-209 25 0,469-33 0,423 34 0,-911-2 0,-1-1 0,-28-8 0,2 1 0,-20-2 0,-50-10 0,-1 6 0,-127-2 0,-250 20 0,426 0 0,0 3 0,-92 22 0,-20 2 0,-806 15 0,908-42 0,-126 21 0,-47 4 0,-156-28 0,168-2 0,234 2 0,0 0 0,0 0 0,0 0 0,-1-1 0,1 0 0,0 0 0,0 0 0,0 0 0,0-1 0,0 0 0,0 0 0,1 0 0,-1 0 0,1 0 0,-5-4 0,6 4 0,1 0 0,0 1 0,-1-1 0,1 0 0,0 0 0,0 0 0,0 0 0,1 0 0,-1 0 0,0 0 0,1 0 0,-1-1 0,1 1 0,0 0 0,0 0 0,0 0 0,0 0 0,0-1 0,0 1 0,1 0 0,-1 0 0,1 0 0,-1 0 0,1 0 0,0 0 0,0 0 0,0 0 0,0 0 0,0 0 0,0 0 0,3-3 0,8-10 0,1-1 0,1 2 0,0 0 0,1 1 0,0 0 0,18-10 0,-10 6 0,-2 0 0,25-25 0,-40 36 0,1 0 0,0 0 0,0 1 0,0 0 0,1 0 0,-1 0 0,1 1 0,1 0 0,-1 1 0,0 0 0,1 0 0,0 1 0,10-2 0,0-1 0,67-24 0,-58 18 0,45-11 0,-36 13 0,0-2 0,52-24 0,-62 25 0,33-10 0,-50 17 0,1 1 0,0 0 0,-1 1 0,1 0 0,0 0 0,16 3 0,-25-2 0,0 0 0,0 0 0,0 0 0,0 0 0,-1 1 0,1-1 0,0 1 0,0 0 0,-1-1 0,1 1 0,0 0 0,-1 0 0,1 0 0,0 0 0,-1 0 0,0 0 0,1 1 0,-1-1 0,0 0 0,1 1 0,-1-1 0,0 1 0,0 0 0,0-1 0,-1 1 0,1 0 0,0-1 0,0 1 0,-1 0 0,1 0 0,-1 0 0,0-1 0,1 1 0,-1 0 0,0 0 0,0 0 0,0 0 0,-1 0 0,1-1 0,0 1 0,-1 0 0,1 0 0,-1 0 0,-1 2 0,-1 6 0,-1-1 0,0 0 0,0 0 0,-1-1 0,0 1 0,-1-1 0,-8 10 0,-19 15 0,-3-1 0,0-2 0,-2-1 0,-44 24 0,29-18 0,-74 63 0,117-88 0,1 1 0,0 1 0,0 0 0,2 0 0,-1 1 0,-8 21 0,-8 13 0,19-37 0,1 0 0,0 0 0,1 0 0,0 1 0,0-1 0,2 1 0,-1 0 0,0 17 0,2 5 0,6 49 0,-6-79 0,1 0 0,-1-1 0,1 1 0,0 0 0,0 0 0,0 0 0,1-1 0,-1 1 0,1-1 0,-1 1 0,1-1 0,0 1 0,0-1 0,0 0 0,0 0 0,0 0 0,1 0 0,-1 0 0,0-1 0,1 1 0,-1-1 0,1 1 0,0-1 0,0 0 0,-1 0 0,1 0 0,0 0 0,0-1 0,3 1 0,12 1 0,-1 0 0,1-1 0,33-3 0,-20 0 0,40-1 0,1-4 0,-2-3 0,84-22 0,201-80 0,-326 102 0,-1 2 0,1 2 0,0 0 0,53-2 0,122 9 0,-82 1 0,138 0 0,295-4 0,-352-12 0,77 0 0,296 15 0,-572-1 0,1 0 0,-1 0 0,0 0 0,0-1 0,0 1 0,1-1 0,-1 0 0,0 0 0,0-1 0,0 1 0,0-1 0,4-2 0,-6 2 0,0-1 0,0 1 0,0 0 0,0-1 0,0 1 0,0-1 0,0 1 0,-1-1 0,1 0 0,-1 0 0,0 0 0,0 0 0,0 0 0,0 0 0,-1 0 0,1 0 0,0-3 0,2-41 0,-1 0 0,-6-66 0,0 10 0,4 79 0,1 10 0,-1 0 0,-1-1 0,0 1 0,-6-26 0,6 36 0,-1-1 0,0 1 0,0 0 0,0 0 0,0-1 0,-1 1 0,0 1 0,1-1 0,-2 0 0,1 1 0,0-1 0,-1 1 0,1 0 0,-1 0 0,0 0 0,0 1 0,0 0 0,-7-4 0,-1 2 0,1 0 0,0 0 0,-1 1 0,0 1 0,0 0 0,-22 0 0,-77 5 0,42 1 0,-113-5 0,-93 4 0,157 9 0,-28 2 0,-563-12 0,363-4 0,14 2-1365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4T17:44:10.1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4T17:44:09.6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804 526 24575,'300'1'0,"326"-3"0,-57-50 0,-359 27 0,-209 25 0,469-33 0,423 34 0,-911-2 0,-1-1 0,-28-8 0,2 1 0,-20-2 0,-50-10 0,-1 6 0,-127-2 0,-250 20 0,426 0 0,0 3 0,-92 22 0,-20 2 0,-806 15 0,908-42 0,-126 21 0,-47 4 0,-156-28 0,168-2 0,234 2 0,0 0 0,0 0 0,0 0 0,-1-1 0,1 0 0,0 0 0,0 0 0,0 0 0,0-1 0,0 0 0,0 0 0,1 0 0,-1 0 0,1 0 0,-5-4 0,6 4 0,1 0 0,0 1 0,-1-1 0,1 0 0,0 0 0,0 0 0,0 0 0,1 0 0,-1 0 0,0 0 0,1 0 0,-1-1 0,1 1 0,0 0 0,0 0 0,0 0 0,0 0 0,0-1 0,0 1 0,1 0 0,-1 0 0,1 0 0,-1 0 0,1 0 0,0 0 0,0 0 0,0 0 0,0 0 0,0 0 0,0 0 0,3-3 0,8-10 0,1-1 0,1 2 0,0 0 0,1 1 0,0 0 0,18-10 0,-10 6 0,-2 0 0,25-25 0,-40 36 0,1 0 0,0 0 0,0 1 0,0 0 0,1 0 0,-1 0 0,1 1 0,1 0 0,-1 1 0,0 0 0,1 0 0,0 1 0,10-2 0,0-1 0,67-24 0,-58 18 0,45-11 0,-36 13 0,0-2 0,52-24 0,-62 25 0,33-10 0,-50 17 0,1 1 0,0 0 0,-1 1 0,1 0 0,0 0 0,16 3 0,-25-2 0,0 0 0,0 0 0,0 0 0,0 0 0,-1 1 0,1-1 0,0 1 0,0 0 0,-1-1 0,1 1 0,0 0 0,-1 0 0,1 0 0,0 0 0,-1 0 0,0 0 0,1 1 0,-1-1 0,0 0 0,1 1 0,-1-1 0,0 1 0,0 0 0,0-1 0,-1 1 0,1 0 0,0-1 0,0 1 0,-1 0 0,1 0 0,-1 0 0,0-1 0,1 1 0,-1 0 0,0 0 0,0 0 0,0 0 0,-1 0 0,1-1 0,0 1 0,-1 0 0,1 0 0,-1 0 0,-1 2 0,-1 6 0,-1-1 0,0 0 0,0 0 0,-1-1 0,0 1 0,-1-1 0,-8 10 0,-19 15 0,-3-1 0,0-2 0,-2-1 0,-44 24 0,29-18 0,-74 63 0,117-88 0,1 1 0,0 1 0,0 0 0,2 0 0,-1 1 0,-8 21 0,-8 13 0,19-37 0,1 0 0,0 0 0,1 0 0,0 1 0,0-1 0,2 1 0,-1 0 0,0 17 0,2 5 0,6 49 0,-6-79 0,1 0 0,-1-1 0,1 1 0,0 0 0,0 0 0,0 0 0,1-1 0,-1 1 0,1-1 0,-1 1 0,1-1 0,0 1 0,0-1 0,0 0 0,0 0 0,0 0 0,1 0 0,-1 0 0,0-1 0,1 1 0,-1-1 0,1 1 0,0-1 0,0 0 0,-1 0 0,1 0 0,0 0 0,0-1 0,3 1 0,12 1 0,-1 0 0,1-1 0,33-3 0,-20 0 0,40-1 0,1-4 0,-2-3 0,84-22 0,201-80 0,-326 102 0,-1 2 0,1 2 0,0 0 0,53-2 0,122 9 0,-82 1 0,138 0 0,295-4 0,-352-12 0,77 0 0,296 15 0,-572-1 0,1 0 0,-1 0 0,0 0 0,0-1 0,0 1 0,1-1 0,-1 0 0,0 0 0,0-1 0,0 1 0,0-1 0,4-2 0,-6 2 0,0-1 0,0 1 0,0 0 0,0-1 0,0 1 0,0-1 0,0 1 0,-1-1 0,1 0 0,-1 0 0,0 0 0,0 0 0,0 0 0,0 0 0,-1 0 0,1 0 0,0-3 0,2-41 0,-1 0 0,-6-66 0,0 10 0,4 79 0,1 10 0,-1 0 0,-1-1 0,0 1 0,-6-26 0,6 36 0,-1-1 0,0 1 0,0 0 0,0 0 0,0-1 0,-1 1 0,0 1 0,1-1 0,-2 0 0,1 1 0,0-1 0,-1 1 0,1 0 0,-1 0 0,0 0 0,0 1 0,0 0 0,-7-4 0,-1 2 0,1 0 0,0 0 0,-1 1 0,0 1 0,0 0 0,-22 0 0,-77 5 0,42 1 0,-113-5 0,-93 4 0,157 9 0,-28 2 0,-563-12 0,363-4 0,14 2-1365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4T17:44:10.1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24575,'0'0'-8191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4T17:44:09.6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804 526 24575,'300'1'0,"326"-3"0,-57-50 0,-359 27 0,-209 25 0,469-33 0,423 34 0,-911-2 0,-1-1 0,-28-8 0,2 1 0,-20-2 0,-50-10 0,-1 6 0,-127-2 0,-250 20 0,426 0 0,0 3 0,-92 22 0,-20 2 0,-806 15 0,908-42 0,-126 21 0,-47 4 0,-156-28 0,168-2 0,234 2 0,0 0 0,0 0 0,0 0 0,-1-1 0,1 0 0,0 0 0,0 0 0,0 0 0,0-1 0,0 0 0,0 0 0,1 0 0,-1 0 0,1 0 0,-5-4 0,6 4 0,1 0 0,0 1 0,-1-1 0,1 0 0,0 0 0,0 0 0,0 0 0,1 0 0,-1 0 0,0 0 0,1 0 0,-1-1 0,1 1 0,0 0 0,0 0 0,0 0 0,0 0 0,0-1 0,0 1 0,1 0 0,-1 0 0,1 0 0,-1 0 0,1 0 0,0 0 0,0 0 0,0 0 0,0 0 0,0 0 0,0 0 0,3-3 0,8-10 0,1-1 0,1 2 0,0 0 0,1 1 0,0 0 0,18-10 0,-10 6 0,-2 0 0,25-25 0,-40 36 0,1 0 0,0 0 0,0 1 0,0 0 0,1 0 0,-1 0 0,1 1 0,1 0 0,-1 1 0,0 0 0,1 0 0,0 1 0,10-2 0,0-1 0,67-24 0,-58 18 0,45-11 0,-36 13 0,0-2 0,52-24 0,-62 25 0,33-10 0,-50 17 0,1 1 0,0 0 0,-1 1 0,1 0 0,0 0 0,16 3 0,-25-2 0,0 0 0,0 0 0,0 0 0,0 0 0,-1 1 0,1-1 0,0 1 0,0 0 0,-1-1 0,1 1 0,0 0 0,-1 0 0,1 0 0,0 0 0,-1 0 0,0 0 0,1 1 0,-1-1 0,0 0 0,1 1 0,-1-1 0,0 1 0,0 0 0,0-1 0,-1 1 0,1 0 0,0-1 0,0 1 0,-1 0 0,1 0 0,-1 0 0,0-1 0,1 1 0,-1 0 0,0 0 0,0 0 0,0 0 0,-1 0 0,1-1 0,0 1 0,-1 0 0,1 0 0,-1 0 0,-1 2 0,-1 6 0,-1-1 0,0 0 0,0 0 0,-1-1 0,0 1 0,-1-1 0,-8 10 0,-19 15 0,-3-1 0,0-2 0,-2-1 0,-44 24 0,29-18 0,-74 63 0,117-88 0,1 1 0,0 1 0,0 0 0,2 0 0,-1 1 0,-8 21 0,-8 13 0,19-37 0,1 0 0,0 0 0,1 0 0,0 1 0,0-1 0,2 1 0,-1 0 0,0 17 0,2 5 0,6 49 0,-6-79 0,1 0 0,-1-1 0,1 1 0,0 0 0,0 0 0,0 0 0,1-1 0,-1 1 0,1-1 0,-1 1 0,1-1 0,0 1 0,0-1 0,0 0 0,0 0 0,0 0 0,1 0 0,-1 0 0,0-1 0,1 1 0,-1-1 0,1 1 0,0-1 0,0 0 0,-1 0 0,1 0 0,0 0 0,0-1 0,3 1 0,12 1 0,-1 0 0,1-1 0,33-3 0,-20 0 0,40-1 0,1-4 0,-2-3 0,84-22 0,201-80 0,-326 102 0,-1 2 0,1 2 0,0 0 0,53-2 0,122 9 0,-82 1 0,138 0 0,295-4 0,-352-12 0,77 0 0,296 15 0,-572-1 0,1 0 0,-1 0 0,0 0 0,0-1 0,0 1 0,1-1 0,-1 0 0,0 0 0,0-1 0,0 1 0,0-1 0,4-2 0,-6 2 0,0-1 0,0 1 0,0 0 0,0-1 0,0 1 0,0-1 0,0 1 0,-1-1 0,1 0 0,-1 0 0,0 0 0,0 0 0,0 0 0,0 0 0,-1 0 0,1 0 0,0-3 0,2-41 0,-1 0 0,-6-66 0,0 10 0,4 79 0,1 10 0,-1 0 0,-1-1 0,0 1 0,-6-26 0,6 36 0,-1-1 0,0 1 0,0 0 0,0 0 0,0-1 0,-1 1 0,0 1 0,1-1 0,-2 0 0,1 1 0,0-1 0,-1 1 0,1 0 0,-1 0 0,0 0 0,0 1 0,0 0 0,-7-4 0,-1 2 0,1 0 0,0 0 0,-1 1 0,0 1 0,0 0 0,-22 0 0,-77 5 0,42 1 0,-113-5 0,-93 4 0,157 9 0,-28 2 0,-563-12 0,363-4 0,14 2-1365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4T17:44:10.1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24575,'0'0'-8191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4T18:13:47.9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453 0 24575,'7262'0'0,"-8252"43"0,-406 24-907,-309-67 1547,751-2-373,-1715 2-267,2800 21 0,232 25 0,210 31 0,527 24-966,-776-96 966,467 24 0,-587-12-28,781 41-313,-768-60 623,-68-2 245,213 23-1,160 22-526,-163-44 0,264 4 0,-384 25 0,-36-2 0,276-19 0,-271-7 0,-204 2 0,0 0 0,0 0 0,0 0 0,0-1 0,0 1 0,0-1 0,7-2 0,-10 3 0,-1-1 0,0 1 0,1 0 0,-1 0 0,0 0 0,0-1 0,1 1 0,-1 0 0,0 0 0,0 0 0,1-1 0,-1 1 0,0 0 0,0-1 0,0 1 0,0 0 0,0 0 0,1-1 0,-1 1 0,0 0 0,0-1 0,0 1 0,0 0 0,0-1 0,0 1 0,0 0 0,0-1 0,0 1 0,0 0 0,0-1 0,0 1 0,0 0 0,-1-1 0,-14-16 0,-12-4 0,-1 2 0,-1 1 0,-34-15 0,-100-39 0,72 34 0,40 16 0,-89-25 0,109 40 0,-1 0 0,1 3 0,-1 0 0,-42 2 0,23 1 0,19 1 0,-53 5 0,74-3 0,1 0 0,0 0 0,-1 1 0,1 1 0,0-1 0,1 2 0,-1-1 0,1 1 0,-10 7 0,-14 16 0,1 1 0,1 2 0,-46 59 0,50-58 0,4-2 0,1 1 0,1 1 0,1 0 0,3 2 0,0 0 0,2 1 0,2 0 0,1 1 0,1 1 0,3 0 0,0 0 0,3 1 0,1-1 0,2 70 0,3-83 0,0 0 0,8 40 0,-7-54 0,1 0 0,0 0 0,1-1 0,0 1 0,0-1 0,1 0 0,1 0 0,-1-1 0,8 9 0,5 1 0,0 0 0,0-2 0,2 0 0,42 26 0,-62-42 0,43 37 0,-37-31 0,0 0 0,0-1 0,1 1 0,0-1 0,0 0 0,0-1 0,14 7 0,117 33 0,14 6 0,-125-40 0,0-2 0,31 5 0,-55-12 0,0 0 0,0 0 0,0 0 0,0 1 0,0-1 0,0 1 0,0 0 0,0 0 0,-1 0 0,1 0 0,-1 0 0,1 1 0,-1-1 0,0 1 0,0 0 0,0-1 0,0 1 0,0 0 0,-1 0 0,1 0 0,-1 0 0,0 1 0,0-1 0,0 0 0,0 0 0,-1 1 0,0-1 0,1 5 0,0 10 0,-1 1 0,0-1 0,-5 34 0,4-47 0,0 0 0,0 0 0,0 0 0,0 0 0,-1 0 0,0-1 0,0 1 0,0 0 0,0-1 0,-1 1 0,1-1 0,-1 0 0,-1 0 0,1 0 0,0 0 0,-1 0 0,0-1 0,0 0 0,0 0 0,0 0 0,0 0 0,-1-1 0,1 1 0,-1-1 0,0 0 0,0 0 0,1-1 0,-8 2 0,-11 1 0,0 0 0,0-2 0,-1-1 0,-36-2 0,42 1 0,-2-1 0,-1 0 0,0-1 0,1-1 0,-1-1 0,1-1 0,0-1 0,0 0 0,1-2 0,0 0 0,0-1 0,-29-20 0,38 21 0,0 0 0,1-1 0,0 0 0,-15-20 0,15 18 0,0 1 0,0 0 0,-20-17 0,24 23 0,0 0 0,0-1 0,1 1 0,-1-1 0,1-1 0,0 1 0,0 0 0,1-1 0,0 0 0,0 0 0,0 0 0,1 0 0,0 0 0,0-1 0,0 1 0,1-1 0,0 1 0,0-1 0,1 0 0,-1 1 0,2-1 0,-1 1 0,1-1 0,0 0 0,3-11 0,2-1 0,0-1 0,1 1 0,1 0 0,1 1 0,0 0 0,2 0 0,13-18 0,-7 10 0,-1-1 0,-2-1 0,0-1 0,-2 0 0,16-56 0,-13 26 0,14-46 0,-23 84 0,-1 0 0,-1 0 0,0 0 0,0-33 0,-5-87 0,-1 58 0,1 174 0,-1 71 0,32 284 0,-16-346 0,0 199 0,-14-296 0,0 1 0,0-1 0,-1 1 0,0-1 0,1 1 0,-1-1 0,-1 0 0,1 1 0,0-1 0,-1 0 0,0 0 0,0 0 0,0 0 0,0 0 0,0 0 0,0-1 0,-1 1 0,1-1 0,-1 1 0,0-1 0,0 0 0,0 0 0,0 0 0,0-1 0,0 1 0,0-1 0,0 0 0,-1 1 0,1-1 0,-1-1 0,1 1 0,-1 0 0,1-1 0,-1 0 0,1 0 0,-1 0 0,1 0 0,-1-1 0,1 1 0,-1-1 0,1 0 0,-5-1 0,-1-2 0,-1 0 0,1 0 0,-1-1 0,1 0 0,1-1 0,-1 0 0,1 0 0,0-1 0,0 0 0,-10-13 0,-8-11 0,-29-45 0,45 62 0,-68-102 0,22 29 0,-127-147 0,118 166 0,-2 4 0,-4 3 0,-123-84 0,-102-52 0,295 196 0,-1 0 0,1 0 0,-1 0 0,0 0 0,1 0 0,-1 0 0,0 1 0,0-1 0,0 1 0,0-1 0,0 1 0,1 0 0,-1 0 0,0-1 0,0 1 0,0 1 0,0-1 0,0 0 0,0 0 0,0 1 0,0-1 0,1 1 0,-1 0 0,0-1 0,0 1 0,1 0 0,-1 0 0,0 0 0,1 0 0,-1 0 0,1 1 0,-1-1 0,1 0 0,0 1 0,-1-1 0,1 1 0,0-1 0,0 1 0,-1 2 0,-4 8 0,1-1 0,0 1 0,0 0 0,-4 22 0,1 2 0,2 0 0,-3 68 0,9 77 0,2-91 0,0 697 0,-1-777 0,-2 30 0,1-38 0,0-1 0,0 0 0,0 1 0,0-1 0,-1 0 0,1 1 0,0-1 0,-1 0 0,1 0 0,-1 1 0,1-1 0,-1 0 0,0 0 0,1 0 0,-1 0 0,0 0 0,0 0 0,0 0 0,0 0 0,0 0 0,0 0 0,-2 1 0,2-2 0,0 0 0,-1 0 0,1 0 0,0 0 0,0 0 0,0-1 0,0 1 0,0 0 0,-1-1 0,1 1 0,0-1 0,0 1 0,0-1 0,0 1 0,0-1 0,0 0 0,0 0 0,1 1 0,-1-1 0,0 0 0,0 0 0,1 0 0,-2-2 0,-18-28 0,18 28 0,-30-57 0,2-2 0,-25-81 0,-32-139 0,61 190 0,-69-294 0,73 290 0,12 42 0,2-1 0,-2-74 0,12-113 0,1 85 0,-3 115 0,0 38 0,0 27 0,-1 89 0,7 374 0,42-4 0,-24-335 0,-6 1 0,-1 156 0,-21 138 0,2-457 0,0-1 0,-1 1 0,-1 0 0,0 0 0,-9-20 0,-2-8 0,-33-109 0,-85-294 0,-4-59 0,81 339 0,40 124 0,-3-9 0,5 18 0,2-1 0,1 0 0,2-1 0,-5-41 0,12 50 0,-1 1 0,-2 0 0,0-1 0,-1 2 0,-19-47 0,25 70 0,0 0 0,-1 0 0,1 0 0,-1 0 0,1 0 0,-1 0 0,1 0 0,-1 0 0,0 0 0,1 0 0,-1 0 0,0 1 0,0-1 0,1 0 0,-1 1 0,0-1 0,0 0 0,0 1 0,0-1 0,-1 0 0,1 2 0,1-1 0,-1 0 0,0 0 0,1 0 0,-1 1 0,1-1 0,-1 0 0,1 1 0,-1-1 0,1 1 0,-1-1 0,1 0 0,-1 1 0,1-1 0,0 1 0,-1-1 0,1 1 0,0-1 0,-1 1 0,1 0 0,0-1 0,0 1 0,-1-1 0,1 2 0,-2 6 0,-1 0 0,2 0 0,-1 0 0,0 10 0,-2 386 0,7-230 0,-3 711 0,0-881 0,0 1 0,0-1 0,0 1 0,-1-1 0,0 1 0,0-1 0,0 0 0,0 1 0,-3 6 0,2-9 0,1 0 0,-1 0 0,1-1 0,-1 1 0,0 0 0,1 0 0,-1-1 0,0 1 0,0-1 0,0 0 0,0 0 0,-1 1 0,1-1 0,0-1 0,0 1 0,-1 0 0,1 0 0,0-1 0,-1 0 0,-2 1 0,-7 1 0,1-1 0,-1 0 0,0-1 0,0 0 0,0-1 0,0 0 0,0-1 0,0 0 0,1-1 0,-1 0 0,1-1 0,0-1 0,0 1 0,0-2 0,1 1 0,-16-13 0,-7-7 0,2-2 0,1-1 0,-33-40 0,-70-104 0,94 119 0,-241-323 0,250 334 0,-61-76 0,71 90 0,1-1 0,1-1 0,1 0 0,2-1 0,-22-66 0,10 25 0,16 44 0,1-1 0,-9-53 0,16 64 0,0 0 0,2 0 0,0 0 0,1 0 0,5-34 0,-6 62 0,0 0 0,1 0 0,2 16 0,0 8 0,-2 1293 0,0-1321 0,0 0 0,-1 0 0,1 0 0,-1 0 0,-1 0 0,1-1 0,-1 1 0,-2 6 0,4-11 0,-1 0 0,0 0 0,1 0 0,-1 0 0,0 0 0,1 0 0,-1-1 0,0 1 0,0 0 0,0 0 0,0 0 0,0-1 0,0 1 0,0 0 0,0-1 0,0 1 0,0-1 0,-2 1 0,1-1 0,0 0 0,0 0 0,0 0 0,1 0 0,-1 0 0,0-1 0,0 1 0,0-1 0,0 1 0,1-1 0,-1 0 0,0 1 0,1-1 0,-1 0 0,1 0 0,-3-2 0,-9-6 0,1-1 0,0-1 0,0-1 0,-18-21 0,-38-61 0,22 27 0,-19-18 0,5-2 0,3-3 0,-70-153 0,119 222 0,1-1 0,1 0 0,1 0 0,1-1 0,-2-40 0,7-122 0,2 83 0,-4 41 0,3-63 0,-2 121 0,1-1 0,-1 1 0,1-1 0,0 1 0,1 0 0,-1-1 0,0 1 0,1 0 0,3-4 0,-5 6 0,1 0 0,-1 1 0,1-1 0,-1 0 0,1 1 0,0-1 0,-1 1 0,1-1 0,0 1 0,0-1 0,-1 1 0,1-1 0,0 1 0,0 0 0,0 0 0,-1-1 0,1 1 0,0 0 0,2 0 0,-2 0 0,1 0 0,-1 1 0,0-1 0,1 1 0,-1-1 0,0 1 0,1 0 0,-1-1 0,0 1 0,0 0 0,0 0 0,0 0 0,0 0 0,0 0 0,0 0 0,2 2 0,9 14 0,0 0 0,-1 0 0,-1 1 0,14 34 0,25 88 0,-42-120 0,129 461 0,-128-421 0,-2 0 0,-3 0 0,-6 91 0,0-46 0,1-30 0,-4-1 0,-3 0 0,-4 0 0,-2-1 0,-4-1 0,-3 0 0,-32 69 0,38-101 0,8-18 0,-1-1 0,-1 0 0,-23 37 0,28-52 0,1-1 0,-1 1 0,0-1 0,-1 0 0,1 0 0,-1 0 0,0-1 0,0 0 0,-1 0 0,1 0 0,-1-1 0,0 0 0,0 0 0,0-1 0,0 0 0,-11 2 0,-22 0 0,1-1 0,-2-1 0,1-3 0,-74-10 0,92 6 0,1 0 0,-1-2 0,1-1 0,0 0 0,0-2 0,1 0 0,1-2 0,0 0 0,0-1 0,1 0 0,1-2 0,-20-20 0,-18-25 0,3-2 0,-46-71 0,69 92 0,-24-32 0,3-2 0,3-3 0,-40-90 0,80 148 0,1 1 0,0-1 0,2 0 0,0 0 0,-2-37 0,9-105 0,1 54 0,-2 80 0,2-1 0,0 1 0,2 0 0,2 0 0,0 0 0,14-29 0,-10 28 0,-2-1 0,-1 0 0,-1 0 0,7-59 0,-14-153 0,-3 112 0,2 122 0,-1 0 0,0 0 0,0 0 0,0 0 0,-1 1 0,0-1 0,-1 0 0,0 1 0,0-1 0,-1 1 0,1 0 0,-7-8 0,9 13 0,-1 0 0,0-1 0,-1 1 0,1 0 0,0 0 0,-1 0 0,1 0 0,-1 0 0,1 0 0,-1 1 0,0 0 0,0-1 0,0 1 0,0 0 0,1 0 0,-2 0 0,1 1 0,0-1 0,0 1 0,0 0 0,0 0 0,0 0 0,0 0 0,0 0 0,0 1 0,0-1 0,0 1 0,0 0 0,0 0 0,0 0 0,0 0 0,0 1 0,-5 2 0,3-1 0,0 1 0,0 0 0,0 0 0,0 0 0,0 0 0,1 1 0,-1 0 0,1 0 0,1 0 0,-1 0 0,-3 7 0,-4 11 0,-13 38 0,17-42 0,0 0 0,-15 25 0,11-28 0,0-1 0,-1-1 0,-19 18 0,-24 29 0,35-30 0,0 0 0,3 2 0,0 1 0,2 0 0,-12 44 0,4 1 0,-16 105 0,34-136 0,2 1 0,4 74 0,-3 48 0,2-170 0,0 1 0,0 0 0,0-1 0,0 1 0,0-1 0,-1 1 0,1-1 0,-1 1 0,1-1 0,-1 1 0,1-1 0,-1 1 0,0-1 0,0 0 0,0 1 0,0-1 0,0 0 0,-1 2 0,1-3 0,1 0 0,0 0 0,-1 0 0,1 0 0,0 0 0,-1 0 0,1 0 0,0 0 0,-1 0 0,1 0 0,0 0 0,-1 0 0,1 0 0,0 0 0,-1 0 0,1-1 0,0 1 0,-1 0 0,1 0 0,0 0 0,-1 0 0,1-1 0,0 1 0,0 0 0,-1 0 0,1-1 0,0 1 0,-1-1 0,-8-18 0,-38-170 0,27 95 0,5 14 0,3 0 0,4-1 0,4-148 0,4 202 0,-1 0 0,-2 0 0,-1 0 0,0 0 0,-13-37 0,-14-2 0,23 52 0,1 0 0,1 0 0,0-1 0,-5-19 0,7 10 0,1-1 0,2 0 0,0-25 0,-1-22 0,2 70 0,0-1 0,0 0 0,-1 1 0,1-1 0,-1 1 0,0-1 0,0 1 0,0 0 0,-2-4 0,3 6 0,0 0 0,0 0 0,0 0 0,0 0 0,0 0 0,0 0 0,0 0 0,0-1 0,0 1 0,0 0 0,-1 0 0,1 0 0,0 0 0,0 0 0,0 0 0,0 0 0,0 0 0,-1 0 0,1 0 0,0 0 0,0 0 0,0 0 0,0 0 0,0 0 0,-1 0 0,1 0 0,0 0 0,0 0 0,0 0 0,0 0 0,0 0 0,-1 0 0,1 0 0,0 0 0,0 0 0,0 0 0,0 0 0,0 0 0,0 0 0,-1 0 0,1 0 0,0 0 0,0 1 0,0-1 0,0 0 0,0 0 0,0 0 0,-6 17 0,0 35 0,1 83 0,-1 15 0,-12 589 0,21-483 0,-2-130 0,-3 145 0,-11-128 317,-1 55-1999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4T17:29:53.706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1,'49'16,"-11"-4,111 52,173 102,-152-74,731 344,-811-400,2-4,164 35,34 14,-119-30,334 61,-346-85,353 51,-355-61,205-5,-132-15,-204 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4T17:29:55.711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1,'5'0,"0"2,0-1,0 0,0 1,-1 0,1 0,0 0,-1 1,8 5,2 1,157 91,-64-36,167 74,-139-88,260 62,150-23,-151-79,-315-11,-163 2,0 4,-113 21,166-20,8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4T17:29:57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2037 2182,'-7'18,"0"-1,0 0,-2 0,0-1,-1 0,-1-1,-15 17,-4 8,9-10,-1 0,-1-2,-2 0,0-2,-2-1,-41 30,43-38,17-10,-1 0,-1-1,1 0,-1 0,0-1,0-1,-1 0,0 0,-15 3,25-7,0 1,0-1,0 0,0 0,0 0,0-1,0 1,0 0,0 0,0 0,0-1,0 1,0-1,0 1,0 0,1-1,-1 1,0-1,0 0,0 1,1-1,-2-1,1 0,-1-1,1 1,0-1,0 1,0-1,0 0,0 0,0-5,-2-26,1 0,2 0,1-1,7-37,-6 55,17-123,56-211,70-137,-98 338,18-57,131-461,-164 512,-29 135,-1 0,-1 1,-1-1,-1 0,-5-31,6 50,-1 0,1 0,-1 0,0 0,1 0,-1 0,0 0,0 0,0 0,0 1,-1-1,1 0,-1 1,1-1,-1 1,1-1,-1 1,1 0,-1 0,0 0,0 0,0 0,0 0,0 0,0 1,0-1,0 0,0 1,0 0,0 0,0 0,0-1,0 2,0-1,-1 0,-1 1,-6 1,0 0,0 0,0 1,1 1,-1 0,-11 6,-41 29,2 2,3 2,-55 54,42-37,-130 115,8 9,9 7,8 9,-219 323,275-336,9 6,-111 265,205-413,5-14,9-38,4-22,5-20,2-1,2 1,2 1,2 0,27-58,129-229,-123 249,566-978,-221 411,-384 637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4T17:29:57.648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1,'0'7,"1"-1,-1 1,1 0,1 0,-1-1,1 1,1-1,-1 1,1-1,0 0,0 0,1 0,0-1,7 9,6 5,2-1,37 28,-30-26,128 97,78 50,90 55,73 38,62 33,133 63,1065 469,-1078-595,-48-39,-75-40,-87-35,-81-35,-78-27,-63-20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4T17:30:01.945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2692 1,'-1'2,"0"1,-1-1,1 0,-1 0,1 0,-1 0,0 0,0 0,0 0,0 0,0-1,0 1,0-1,0 1,-1-1,1 0,-4 1,-1 2,-61 29,-2-3,-131 37,170-58,-710 189,509-152,-296 21,415-59,-219-15,319 6,0-2,0 0,1 0,-1-1,1-1,0 0,0 0,0-1,1-1,-18-13,4-1,1-1,1-1,-22-28,18 27,23 21,0 0,0 0,0-1,1 1,-1-1,1 0,-4-5,7 8,-1 0,1 1,0-1,0 0,-1 1,1-1,0 0,0 1,0-1,0 0,0 1,0-1,0 0,0 1,0-1,0 0,1 1,-1-1,0 0,0 1,0-1,1 0,-1 1,0-1,1 1,-1-1,1 1,-1-1,1 1,-1-1,1 1,-1-1,1 1,-1 0,1-1,-1 1,1 0,0-1,-1 1,1 0,0 0,-1-1,2 1,36-7,-37 7,125-8,222 14,267 59,0 37,120 17,-267-66,4-36,-398-21,-53 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4T17:30:04.203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3939 2455,'0'-252,"0"246,0 1,0-1,0 1,-1-1,1 1,-4-10,4 13,0 1,-1 0,1 0,-1 0,0 0,1 1,-1-1,0 0,1 0,-1 0,0 0,0 1,0-1,0 0,1 1,-1-1,0 1,0-1,0 1,-1-1,1 1,0 0,0-1,0 1,0 0,0 0,0 0,0 0,0 0,-1 0,1 0,0 0,0 0,0 1,-1 0,-9 2,1 2,0-1,0 2,1-1,0 1,0 1,0 0,1 0,-13 14,19-19,-361 386,304-320,-380 455,43 33,390-547,-76 134,79-130,8-12,18-16,125-106,679-601,-463 397,75-53,953-744,36 41,-1383 1047,-2 1,74-43,-101 70,-16 6,0 1,0-1,0 0,0 0,1 0,-1 0,0 0,0 1,0-1,0 0,1 0,-1 0,0 0,0 1,0-1,0 0,0 0,0 0,0 1,0-1,0 0,0 0,0 1,0-1,0 0,0 0,0 0,0 1,0-1,0 0,0 0,0 1,0-1,0 0,0 0,0 0,0 1,0-1,-1 0,1 0,0 0,0 1,-11 19,0-1,-1 0,-1 0,-24 26,-1 2,-589 805,440-570,-173 354,48 56,113-236,127-318,61-126,5-19,2-30,4 33,2-143,-2-39,0 183,0 1,0-1,0 0,-1 0,1 0,-1 0,0 0,0 1,0-1,0 0,0 1,0-1,-1 1,1-1,-1 1,0 0,0-1,0 1,0 0,0 0,0 0,-4-2,1 2,0 1,0 0,0 0,0 0,0 0,0 1,0 0,0 0,0 0,0 1,0-1,0 1,-6 2,-42 13,1 2,1 2,-55 30,-385 215,281-148,67-38,-677 359,-28-71,792-347,20-5,0-3,-2-1,-54 9,91-20,-1 0,1 1,-1-1,1 0,0 0,-1 0,1 0,-1 0,1 0,-1-1,1 1,-1 0,1-1,-1 1,1-1,0 0,-1 1,-1-2,3 1,-1-1,0 1,1-1,-1 1,1-1,0 1,-1-1,1 1,0-1,0 1,0-1,0 1,0-1,0 1,0-1,1 1,-1-1,1 1,-1-1,2-1,11-31,1 1,2 0,34-50,-47 78,101-154,8 4,6 6,204-200,-224 261,216-150,-278 211,-21 16,0 0,25-13,-40 24,0-1,1 1,-1 0,0 0,0-1,1 1,-1 0,0 0,1-1,-1 1,0 0,0 0,1 0,-1 0,1-1,-1 1,0 0,1 0,-1 0,0 0,1 0,-1 0,0 0,1 0,-1 0,1 0,-1 0,0 0,1 0,-1 1,0-1,1 0,-1 0,0 0,1 0,-1 1,0-1,1 0,-1 0,0 1,-8 18,-25 29,-81 88,43-55,28-31,-66 85,90-103,21-26,9-9,14-12,0-1,32-26,-15 10,687-512,-448 353,-694 411,60-30,-628 276,870-421,-174 48,237-81,0-3,-1-1,0-3,-1-1,1-3,-73-8,103 4,0-1,0-1,1 0,-1-1,1-2,1 0,0 0,-24-16,-7-11,-62-56,26 18,-121-85,-86-73,-412-425,693 644,-2 1,1-1,0 0,1-1,0 0,1-1,1 0,-8-16,16 29,0 1,0-1,-1 1,1-1,0 1,0-1,0 1,0-1,0 1,0-1,0 1,0-1,0 1,0-1,0 1,0-1,0 1,0-1,1 1,-1-1,0 1,0-1,1 1,-1-1,0 1,0 0,1-1,-1 1,1-1,-1 1,0 0,1-1,0 1,20-2,28 16,399 187,-377-167,989 513,-1022-527,495 289,-413-231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4T17:30:05.306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519 0,'81'40,"-35"-15,916 459,1101 384,-1316-612,16-68,-468-144,405 9,295-59,-954 5,10 1,0-2,1-3,72-16,-122 21,0 0,0-1,0 1,-1-1,1 0,0 1,-1-1,1 0,0 0,-1 0,1 0,-1-1,1 1,-1 0,0 0,0-1,1 1,-1-1,1-1,-2 1,1 0,-1 1,0-1,0 1,1-1,-1 0,0 1,-1-1,1 0,0 1,0-1,-1 1,1-1,-1 0,1 1,-1-1,-1-1,-3-5,0 1,0 0,-1 0,0 1,0 0,0 0,-9-6,-21-14,0 2,-64-31,-92-28,-32 1,-83-8,-124-17,-118-13,-1372-272,-565-57,2005 364,87 8,87 11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r>
              <a:rPr lang="cs-CZ" altLang="cs-CZ"/>
              <a:t>MjUNI a rok 2022</a:t>
            </a:r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MjUNI a rok 2022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AF779770-418A-4951-B4DA-AE7CCD747E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000" y="414000"/>
            <a:ext cx="2350800" cy="671411"/>
          </a:xfrm>
          <a:prstGeom prst="rect">
            <a:avLst/>
          </a:prstGeom>
        </p:spPr>
      </p:pic>
      <p:sp>
        <p:nvSpPr>
          <p:cNvPr id="13" name="Nadpis 6">
            <a:extLst>
              <a:ext uri="{FF2B5EF4-FFF2-40B4-BE49-F238E27FC236}">
                <a16:creationId xmlns:a16="http://schemas.microsoft.com/office/drawing/2014/main" id="{FEAA0553-DE03-4B58-8C39-E96D0668D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14" name="Podnadpis 2">
            <a:extLst>
              <a:ext uri="{FF2B5EF4-FFF2-40B4-BE49-F238E27FC236}">
                <a16:creationId xmlns:a16="http://schemas.microsoft.com/office/drawing/2014/main" id="{596D0529-F65F-4601-AF6C-B0362D1ABB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–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MjUNI a rok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pic>
        <p:nvPicPr>
          <p:cNvPr id="14" name="Grafický objekt 15">
            <a:extLst>
              <a:ext uri="{FF2B5EF4-FFF2-40B4-BE49-F238E27FC236}">
                <a16:creationId xmlns:a16="http://schemas.microsoft.com/office/drawing/2014/main" id="{4AA47537-5221-47E8-BCB7-3D400128A6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MjUNI a rok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Grafický objekt 15">
            <a:extLst>
              <a:ext uri="{FF2B5EF4-FFF2-40B4-BE49-F238E27FC236}">
                <a16:creationId xmlns:a16="http://schemas.microsoft.com/office/drawing/2014/main" id="{E819598E-E8BD-4C6B-9FFF-0CD1F67A83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id="{66A1A515-6EE9-475D-9C62-C5C08B0052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000" y="414000"/>
            <a:ext cx="2350800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5" y="6127200"/>
            <a:ext cx="1134417" cy="324000"/>
          </a:xfrm>
          <a:prstGeom prst="rect">
            <a:avLst/>
          </a:prstGeom>
        </p:spPr>
      </p:pic>
      <p:sp>
        <p:nvSpPr>
          <p:cNvPr id="7" name="Rectangle 17">
            <a:extLst>
              <a:ext uri="{FF2B5EF4-FFF2-40B4-BE49-F238E27FC236}">
                <a16:creationId xmlns:a16="http://schemas.microsoft.com/office/drawing/2014/main" id="{2C6CCD2F-B2B8-4713-A851-F2719284482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/>
              <a:t>MjUNI a rok 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1298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BA6D60B3-EBE5-447C-98EE-21091185E0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76488" y="1489837"/>
            <a:ext cx="7639024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arykova univerzita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901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MjUNI a rok 2022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Grafický objekt 15">
            <a:extLst>
              <a:ext uri="{FF2B5EF4-FFF2-40B4-BE49-F238E27FC236}">
                <a16:creationId xmlns:a16="http://schemas.microsoft.com/office/drawing/2014/main" id="{1E3ED06E-5FA5-4E13-940B-39F637A55F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MjUNI a rok 2022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15">
            <a:extLst>
              <a:ext uri="{FF2B5EF4-FFF2-40B4-BE49-F238E27FC236}">
                <a16:creationId xmlns:a16="http://schemas.microsoft.com/office/drawing/2014/main" id="{940B4B20-7968-48AA-9009-86CD3D1C24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MjUNI a rok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693622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693622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Grafický objekt 15">
            <a:extLst>
              <a:ext uri="{FF2B5EF4-FFF2-40B4-BE49-F238E27FC236}">
                <a16:creationId xmlns:a16="http://schemas.microsoft.com/office/drawing/2014/main" id="{614DBFF3-01D6-486D-8702-87B652AE6A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MjUNI a rok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2" name="Grafický objekt 15">
            <a:extLst>
              <a:ext uri="{FF2B5EF4-FFF2-40B4-BE49-F238E27FC236}">
                <a16:creationId xmlns:a16="http://schemas.microsoft.com/office/drawing/2014/main" id="{FDDF5073-5D1A-46E6-B2B7-D7B0E53768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E025F331-95E8-45A8-A611-AF24104CB3F8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693622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F0E1FE6A-5292-460A-9BA4-61D5A81ABA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693622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MjUNI a rok 2022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2" name="Grafický objekt 15">
            <a:extLst>
              <a:ext uri="{FF2B5EF4-FFF2-40B4-BE49-F238E27FC236}">
                <a16:creationId xmlns:a16="http://schemas.microsoft.com/office/drawing/2014/main" id="{7A6289AB-4424-4AD6-AC38-A485A5B7A7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MjUNI a rok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7" name="Grafický objekt 15">
            <a:extLst>
              <a:ext uri="{FF2B5EF4-FFF2-40B4-BE49-F238E27FC236}">
                <a16:creationId xmlns:a16="http://schemas.microsoft.com/office/drawing/2014/main" id="{3F17BBF4-46AA-4E75-B117-CDF3538684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MjUNI a rok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</p:txBody>
      </p:sp>
      <p:pic>
        <p:nvPicPr>
          <p:cNvPr id="7" name="Grafický objekt 15">
            <a:extLst>
              <a:ext uri="{FF2B5EF4-FFF2-40B4-BE49-F238E27FC236}">
                <a16:creationId xmlns:a16="http://schemas.microsoft.com/office/drawing/2014/main" id="{ADD86DEB-4C24-489A-A9F2-DEC76EB6C2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MjUNI a rok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7" name="Grafický objekt 15">
            <a:extLst>
              <a:ext uri="{FF2B5EF4-FFF2-40B4-BE49-F238E27FC236}">
                <a16:creationId xmlns:a16="http://schemas.microsoft.com/office/drawing/2014/main" id="{264B86F8-0395-430E-845F-606E7AB0C4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MjUNI a rok 2022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9" r:id="rId13"/>
    <p:sldLayoutId id="2147483693" r:id="rId14"/>
    <p:sldLayoutId id="2147483700" r:id="rId15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4.png"/><Relationship Id="rId18" Type="http://schemas.openxmlformats.org/officeDocument/2006/relationships/customXml" Target="../ink/ink9.xml"/><Relationship Id="rId3" Type="http://schemas.openxmlformats.org/officeDocument/2006/relationships/image" Target="../media/image9.png"/><Relationship Id="rId21" Type="http://schemas.openxmlformats.org/officeDocument/2006/relationships/image" Target="../media/image18.png"/><Relationship Id="rId7" Type="http://schemas.openxmlformats.org/officeDocument/2006/relationships/image" Target="../media/image11.png"/><Relationship Id="rId12" Type="http://schemas.openxmlformats.org/officeDocument/2006/relationships/customXml" Target="../ink/ink6.xml"/><Relationship Id="rId17" Type="http://schemas.openxmlformats.org/officeDocument/2006/relationships/image" Target="../media/image16.png"/><Relationship Id="rId25" Type="http://schemas.openxmlformats.org/officeDocument/2006/relationships/image" Target="../media/image21.jp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11" Type="http://schemas.openxmlformats.org/officeDocument/2006/relationships/image" Target="../media/image13.png"/><Relationship Id="rId24" Type="http://schemas.openxmlformats.org/officeDocument/2006/relationships/image" Target="../media/image20.png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23" Type="http://schemas.openxmlformats.org/officeDocument/2006/relationships/image" Target="../media/image19.png"/><Relationship Id="rId10" Type="http://schemas.openxmlformats.org/officeDocument/2006/relationships/customXml" Target="../ink/ink5.xml"/><Relationship Id="rId19" Type="http://schemas.openxmlformats.org/officeDocument/2006/relationships/image" Target="../media/image17.png"/><Relationship Id="rId4" Type="http://schemas.openxmlformats.org/officeDocument/2006/relationships/customXml" Target="../ink/ink2.xml"/><Relationship Id="rId9" Type="http://schemas.openxmlformats.org/officeDocument/2006/relationships/image" Target="../media/image12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260.png"/><Relationship Id="rId4" Type="http://schemas.openxmlformats.org/officeDocument/2006/relationships/customXml" Target="../ink/ink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customXml" Target="../ink/ink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customXml" Target="../ink/ink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customXml" Target="../ink/ink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7" Type="http://schemas.openxmlformats.org/officeDocument/2006/relationships/image" Target="../media/image1.emf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60.png"/><Relationship Id="rId4" Type="http://schemas.openxmlformats.org/officeDocument/2006/relationships/customXml" Target="../ink/ink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customXml" Target="../ink/ink2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250.png"/><Relationship Id="rId7" Type="http://schemas.openxmlformats.org/officeDocument/2006/relationships/hyperlink" Target="https://sablony.muni.cz/jina-pracoviste/mjuni" TargetMode="External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60.png"/><Relationship Id="rId4" Type="http://schemas.openxmlformats.org/officeDocument/2006/relationships/customXml" Target="../ink/ink23.xml"/><Relationship Id="rId9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50.png"/><Relationship Id="rId7" Type="http://schemas.openxmlformats.org/officeDocument/2006/relationships/image" Target="../media/image25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60.png"/><Relationship Id="rId10" Type="http://schemas.openxmlformats.org/officeDocument/2006/relationships/image" Target="../media/image28.png"/><Relationship Id="rId4" Type="http://schemas.openxmlformats.org/officeDocument/2006/relationships/customXml" Target="../ink/ink25.xml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A65B56-E4CE-4192-BD1C-A6B949783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4321" y="3887940"/>
            <a:ext cx="3679009" cy="1171580"/>
          </a:xfrm>
        </p:spPr>
        <p:txBody>
          <a:bodyPr/>
          <a:lstStyle/>
          <a:p>
            <a:r>
              <a:rPr lang="cs-CZ" dirty="0"/>
              <a:t>		výuky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099156D9-BEA8-403A-8DCC-EFBD2AC7B278}"/>
                  </a:ext>
                </a:extLst>
              </p14:cNvPr>
              <p14:cNvContentPartPr/>
              <p14:nvPr/>
            </p14:nvContentPartPr>
            <p14:xfrm>
              <a:off x="1243386" y="893750"/>
              <a:ext cx="1421640" cy="5976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099156D9-BEA8-403A-8DCC-EFBD2AC7B27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07746" y="822110"/>
                <a:ext cx="149328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B9BDDF94-C8C8-461D-BDD7-C154AB01BBFA}"/>
                  </a:ext>
                </a:extLst>
              </p14:cNvPr>
              <p14:cNvContentPartPr/>
              <p14:nvPr/>
            </p14:nvContentPartPr>
            <p14:xfrm>
              <a:off x="310986" y="320630"/>
              <a:ext cx="2355480" cy="585360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B9BDDF94-C8C8-461D-BDD7-C154AB01BBF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4986" y="248990"/>
                <a:ext cx="2427120" cy="72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49A92F8A-D595-4015-AF77-7FC32FBE718A}"/>
                  </a:ext>
                </a:extLst>
              </p14:cNvPr>
              <p14:cNvContentPartPr/>
              <p14:nvPr/>
            </p14:nvContentPartPr>
            <p14:xfrm>
              <a:off x="359586" y="466430"/>
              <a:ext cx="1613160" cy="468360"/>
            </p14:xfrm>
          </p:contentPart>
        </mc:Choice>
        <mc:Fallback xmlns=""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49A92F8A-D595-4015-AF77-7FC32FBE718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3946" y="394790"/>
                <a:ext cx="1684800" cy="61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421F49CC-0140-4E19-ADDD-D35031645B17}"/>
                  </a:ext>
                </a:extLst>
              </p14:cNvPr>
              <p14:cNvContentPartPr/>
              <p14:nvPr/>
            </p14:nvContentPartPr>
            <p14:xfrm>
              <a:off x="310986" y="398390"/>
              <a:ext cx="781200" cy="23040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421F49CC-0140-4E19-ADDD-D35031645B1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4986" y="326750"/>
                <a:ext cx="85284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410FC94C-6804-4C28-9937-0C6D67B23F57}"/>
                  </a:ext>
                </a:extLst>
              </p14:cNvPr>
              <p14:cNvContentPartPr/>
              <p14:nvPr/>
            </p14:nvContentPartPr>
            <p14:xfrm>
              <a:off x="25506" y="89510"/>
              <a:ext cx="767160" cy="96012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410FC94C-6804-4C28-9937-0C6D67B23F5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10494" y="17510"/>
                <a:ext cx="838800" cy="11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66F8C490-DD6C-4A4E-B522-9AF387821FFD}"/>
                  </a:ext>
                </a:extLst>
              </p14:cNvPr>
              <p14:cNvContentPartPr/>
              <p14:nvPr/>
            </p14:nvContentPartPr>
            <p14:xfrm>
              <a:off x="271746" y="388670"/>
              <a:ext cx="2350800" cy="118980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66F8C490-DD6C-4A4E-B522-9AF387821FF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6106" y="317030"/>
                <a:ext cx="2422440" cy="13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F87BB10C-110C-4D4E-934B-5B1F81A1E906}"/>
                  </a:ext>
                </a:extLst>
              </p14:cNvPr>
              <p14:cNvContentPartPr/>
              <p14:nvPr/>
            </p14:nvContentPartPr>
            <p14:xfrm>
              <a:off x="966546" y="729230"/>
              <a:ext cx="1270080" cy="207360"/>
            </p14:xfrm>
          </p:contentPart>
        </mc:Choice>
        <mc:Fallback xmlns=""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F87BB10C-110C-4D4E-934B-5B1F81A1E90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76906" y="549590"/>
                <a:ext cx="1449720" cy="56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Rukopis 10">
                <a:extLst>
                  <a:ext uri="{FF2B5EF4-FFF2-40B4-BE49-F238E27FC236}">
                    <a16:creationId xmlns:a16="http://schemas.microsoft.com/office/drawing/2014/main" id="{156BF9D8-D28A-498A-9AB6-EC0DE7D2A04F}"/>
                  </a:ext>
                </a:extLst>
              </p14:cNvPr>
              <p14:cNvContentPartPr/>
              <p14:nvPr/>
            </p14:nvContentPartPr>
            <p14:xfrm>
              <a:off x="877626" y="-280570"/>
              <a:ext cx="2626200" cy="1531080"/>
            </p14:xfrm>
          </p:contentPart>
        </mc:Choice>
        <mc:Fallback xmlns="">
          <p:pic>
            <p:nvPicPr>
              <p:cNvPr id="11" name="Rukopis 10">
                <a:extLst>
                  <a:ext uri="{FF2B5EF4-FFF2-40B4-BE49-F238E27FC236}">
                    <a16:creationId xmlns:a16="http://schemas.microsoft.com/office/drawing/2014/main" id="{156BF9D8-D28A-498A-9AB6-EC0DE7D2A04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87986" y="-460570"/>
                <a:ext cx="2805840" cy="18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2DD6D11C-40C0-4561-BE86-D163950C9F31}"/>
                  </a:ext>
                </a:extLst>
              </p14:cNvPr>
              <p14:cNvContentPartPr/>
              <p14:nvPr/>
            </p14:nvContentPartPr>
            <p14:xfrm>
              <a:off x="581706" y="631976"/>
              <a:ext cx="2708640" cy="705240"/>
            </p14:xfrm>
          </p:contentPart>
        </mc:Choice>
        <mc:Fallback xmlns=""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2DD6D11C-40C0-4561-BE86-D163950C9F3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91706" y="451976"/>
                <a:ext cx="2888280" cy="10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Rukopis 12">
                <a:extLst>
                  <a:ext uri="{FF2B5EF4-FFF2-40B4-BE49-F238E27FC236}">
                    <a16:creationId xmlns:a16="http://schemas.microsoft.com/office/drawing/2014/main" id="{ACA157C4-0B0C-4B70-B1B4-AD83A5C41C2B}"/>
                  </a:ext>
                </a:extLst>
              </p14:cNvPr>
              <p14:cNvContentPartPr/>
              <p14:nvPr/>
            </p14:nvContentPartPr>
            <p14:xfrm>
              <a:off x="680346" y="738896"/>
              <a:ext cx="708120" cy="147600"/>
            </p14:xfrm>
          </p:contentPart>
        </mc:Choice>
        <mc:Fallback xmlns="">
          <p:pic>
            <p:nvPicPr>
              <p:cNvPr id="13" name="Rukopis 12">
                <a:extLst>
                  <a:ext uri="{FF2B5EF4-FFF2-40B4-BE49-F238E27FC236}">
                    <a16:creationId xmlns:a16="http://schemas.microsoft.com/office/drawing/2014/main" id="{ACA157C4-0B0C-4B70-B1B4-AD83A5C41C2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71706" y="729896"/>
                <a:ext cx="72576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Rukopis 14">
                <a:extLst>
                  <a:ext uri="{FF2B5EF4-FFF2-40B4-BE49-F238E27FC236}">
                    <a16:creationId xmlns:a16="http://schemas.microsoft.com/office/drawing/2014/main" id="{5197EA31-32E9-4EF9-BC75-0617025786D0}"/>
                  </a:ext>
                </a:extLst>
              </p14:cNvPr>
              <p14:cNvContentPartPr/>
              <p14:nvPr/>
            </p14:nvContentPartPr>
            <p14:xfrm>
              <a:off x="225306" y="71816"/>
              <a:ext cx="3749400" cy="2060640"/>
            </p14:xfrm>
          </p:contentPart>
        </mc:Choice>
        <mc:Fallback xmlns="">
          <p:pic>
            <p:nvPicPr>
              <p:cNvPr id="15" name="Rukopis 14">
                <a:extLst>
                  <a:ext uri="{FF2B5EF4-FFF2-40B4-BE49-F238E27FC236}">
                    <a16:creationId xmlns:a16="http://schemas.microsoft.com/office/drawing/2014/main" id="{5197EA31-32E9-4EF9-BC75-0617025786D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62306" y="9176"/>
                <a:ext cx="3875040" cy="2186280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Obrázek 15">
            <a:extLst>
              <a:ext uri="{FF2B5EF4-FFF2-40B4-BE49-F238E27FC236}">
                <a16:creationId xmlns:a16="http://schemas.microsoft.com/office/drawing/2014/main" id="{CA5CD0E5-22C3-4A44-918F-1AB63ABB83C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06" y="2581807"/>
            <a:ext cx="4601360" cy="1694385"/>
          </a:xfrm>
          <a:prstGeom prst="rect">
            <a:avLst/>
          </a:prstGeom>
        </p:spPr>
      </p:pic>
      <p:pic>
        <p:nvPicPr>
          <p:cNvPr id="18" name="Picture 18">
            <a:extLst>
              <a:ext uri="{FF2B5EF4-FFF2-40B4-BE49-F238E27FC236}">
                <a16:creationId xmlns:a16="http://schemas.microsoft.com/office/drawing/2014/main" id="{A1738D42-6107-4CE7-814F-6F0F9D545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3" r="16323"/>
          <a:stretch/>
        </p:blipFill>
        <p:spPr bwMode="auto">
          <a:xfrm>
            <a:off x="5263281" y="0"/>
            <a:ext cx="69287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24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DDD370A-BD9F-482C-8BF9-AFF9D23977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MjUNI a rok 2022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AA0A0D-CA83-45A1-BA0F-203AAF0A91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1C53B89-E2A4-42B4-9942-F7A400386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Ukázky: Seznam zapojených pro výplatu odměn a stipendií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6D85492B-DC08-44ED-A52E-6B85B336F0E1}"/>
                  </a:ext>
                </a:extLst>
              </p14:cNvPr>
              <p14:cNvContentPartPr/>
              <p14:nvPr/>
            </p14:nvContentPartPr>
            <p14:xfrm>
              <a:off x="10454494" y="6131661"/>
              <a:ext cx="1394640" cy="321840"/>
            </p14:xfrm>
          </p:contentPart>
        </mc:Choice>
        <mc:Fallback xmlns=""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6D85492B-DC08-44ED-A52E-6B85B336F0E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91478" y="6068731"/>
                <a:ext cx="1520312" cy="4473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AB9E1B5F-31E9-44CF-B54B-E6D25A0B735D}"/>
                  </a:ext>
                </a:extLst>
              </p14:cNvPr>
              <p14:cNvContentPartPr/>
              <p14:nvPr/>
            </p14:nvContentPartPr>
            <p14:xfrm>
              <a:off x="7553614" y="6639261"/>
              <a:ext cx="360" cy="36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AB9E1B5F-31E9-44CF-B54B-E6D25A0B735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90614" y="6576261"/>
                <a:ext cx="126000" cy="1260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Obrázek 7">
            <a:extLst>
              <a:ext uri="{FF2B5EF4-FFF2-40B4-BE49-F238E27FC236}">
                <a16:creationId xmlns:a16="http://schemas.microsoft.com/office/drawing/2014/main" id="{66FFE1E6-17B6-4E57-94B7-C71FB7DCAF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426" y="5991265"/>
            <a:ext cx="1961574" cy="722321"/>
          </a:xfrm>
          <a:prstGeom prst="rect">
            <a:avLst/>
          </a:prstGeom>
        </p:spPr>
      </p:pic>
      <p:graphicFrame>
        <p:nvGraphicFramePr>
          <p:cNvPr id="12" name="Tabulka 12">
            <a:extLst>
              <a:ext uri="{FF2B5EF4-FFF2-40B4-BE49-F238E27FC236}">
                <a16:creationId xmlns:a16="http://schemas.microsoft.com/office/drawing/2014/main" id="{7D930C73-7728-416A-8A6F-828DFFECB4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627280"/>
              </p:ext>
            </p:extLst>
          </p:nvPr>
        </p:nvGraphicFramePr>
        <p:xfrm>
          <a:off x="645307" y="1963690"/>
          <a:ext cx="5016075" cy="1844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780">
                  <a:extLst>
                    <a:ext uri="{9D8B030D-6E8A-4147-A177-3AD203B41FA5}">
                      <a16:colId xmlns:a16="http://schemas.microsoft.com/office/drawing/2014/main" val="2342237553"/>
                    </a:ext>
                  </a:extLst>
                </a:gridCol>
                <a:gridCol w="2352485">
                  <a:extLst>
                    <a:ext uri="{9D8B030D-6E8A-4147-A177-3AD203B41FA5}">
                      <a16:colId xmlns:a16="http://schemas.microsoft.com/office/drawing/2014/main" val="1246668317"/>
                    </a:ext>
                  </a:extLst>
                </a:gridCol>
                <a:gridCol w="627380">
                  <a:extLst>
                    <a:ext uri="{9D8B030D-6E8A-4147-A177-3AD203B41FA5}">
                      <a16:colId xmlns:a16="http://schemas.microsoft.com/office/drawing/2014/main" val="262870648"/>
                    </a:ext>
                  </a:extLst>
                </a:gridCol>
                <a:gridCol w="646430">
                  <a:extLst>
                    <a:ext uri="{9D8B030D-6E8A-4147-A177-3AD203B41FA5}">
                      <a16:colId xmlns:a16="http://schemas.microsoft.com/office/drawing/2014/main" val="1963547071"/>
                    </a:ext>
                  </a:extLst>
                </a:gridCol>
              </a:tblGrid>
              <a:tr h="322145">
                <a:tc gridSpan="4">
                  <a:txBody>
                    <a:bodyPr/>
                    <a:lstStyle/>
                    <a:p>
                      <a:pPr algn="l"/>
                      <a:r>
                        <a:rPr lang="cs-CZ" dirty="0"/>
                        <a:t>Kouzelné bylinky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632873"/>
                  </a:ext>
                </a:extLst>
              </a:tr>
              <a:tr h="369562">
                <a:tc>
                  <a:txBody>
                    <a:bodyPr/>
                    <a:lstStyle/>
                    <a:p>
                      <a:r>
                        <a:rPr lang="cs-CZ" sz="1400" dirty="0"/>
                        <a:t>Tvůrce tématu: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PharmDr. Agáta Bazalková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UČO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ODM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108593"/>
                  </a:ext>
                </a:extLst>
              </a:tr>
              <a:tr h="369562">
                <a:tc>
                  <a:txBody>
                    <a:bodyPr/>
                    <a:lstStyle/>
                    <a:p>
                      <a:r>
                        <a:rPr lang="cs-CZ" sz="1400" dirty="0"/>
                        <a:t>Lektor: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PharmDr. Agáta Bazalková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UČO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035280"/>
                  </a:ext>
                </a:extLst>
              </a:tr>
              <a:tr h="369562">
                <a:tc>
                  <a:txBody>
                    <a:bodyPr/>
                    <a:lstStyle/>
                    <a:p>
                      <a:r>
                        <a:rPr lang="cs-CZ" sz="1400" dirty="0"/>
                        <a:t>Asistent: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Mgr. Leona Kopřivová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UČO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STIP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565515"/>
                  </a:ext>
                </a:extLst>
              </a:tr>
              <a:tr h="369562"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Mgr. Květoslav Včelka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UČO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STIP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911354"/>
                  </a:ext>
                </a:extLst>
              </a:tr>
            </a:tbl>
          </a:graphicData>
        </a:graphic>
      </p:graphicFrame>
      <p:graphicFrame>
        <p:nvGraphicFramePr>
          <p:cNvPr id="19" name="Tabulka 12">
            <a:extLst>
              <a:ext uri="{FF2B5EF4-FFF2-40B4-BE49-F238E27FC236}">
                <a16:creationId xmlns:a16="http://schemas.microsoft.com/office/drawing/2014/main" id="{05085D2A-DEA3-419B-A819-62C4738969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341177"/>
              </p:ext>
            </p:extLst>
          </p:nvPr>
        </p:nvGraphicFramePr>
        <p:xfrm>
          <a:off x="5894176" y="1441121"/>
          <a:ext cx="5652517" cy="2583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193">
                  <a:extLst>
                    <a:ext uri="{9D8B030D-6E8A-4147-A177-3AD203B41FA5}">
                      <a16:colId xmlns:a16="http://schemas.microsoft.com/office/drawing/2014/main" val="2342237553"/>
                    </a:ext>
                  </a:extLst>
                </a:gridCol>
                <a:gridCol w="2965514">
                  <a:extLst>
                    <a:ext uri="{9D8B030D-6E8A-4147-A177-3AD203B41FA5}">
                      <a16:colId xmlns:a16="http://schemas.microsoft.com/office/drawing/2014/main" val="1246668317"/>
                    </a:ext>
                  </a:extLst>
                </a:gridCol>
                <a:gridCol w="627380">
                  <a:extLst>
                    <a:ext uri="{9D8B030D-6E8A-4147-A177-3AD203B41FA5}">
                      <a16:colId xmlns:a16="http://schemas.microsoft.com/office/drawing/2014/main" val="262870648"/>
                    </a:ext>
                  </a:extLst>
                </a:gridCol>
                <a:gridCol w="646430">
                  <a:extLst>
                    <a:ext uri="{9D8B030D-6E8A-4147-A177-3AD203B41FA5}">
                      <a16:colId xmlns:a16="http://schemas.microsoft.com/office/drawing/2014/main" val="372530832"/>
                    </a:ext>
                  </a:extLst>
                </a:gridCol>
              </a:tblGrid>
              <a:tr h="364500">
                <a:tc gridSpan="4">
                  <a:txBody>
                    <a:bodyPr/>
                    <a:lstStyle/>
                    <a:p>
                      <a:r>
                        <a:rPr lang="cs-CZ" dirty="0"/>
                        <a:t>Výzkum v Moravském krasu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632873"/>
                  </a:ext>
                </a:extLst>
              </a:tr>
              <a:tr h="369562">
                <a:tc>
                  <a:txBody>
                    <a:bodyPr/>
                    <a:lstStyle/>
                    <a:p>
                      <a:r>
                        <a:rPr lang="cs-CZ" sz="1400" dirty="0"/>
                        <a:t>Tvůrce tématu: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doc. RNDr. Prokop Sloupský, CSc.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UČO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ODM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108593"/>
                  </a:ext>
                </a:extLst>
              </a:tr>
              <a:tr h="369562">
                <a:tc>
                  <a:txBody>
                    <a:bodyPr/>
                    <a:lstStyle/>
                    <a:p>
                      <a:r>
                        <a:rPr lang="cs-CZ" sz="1400" dirty="0"/>
                        <a:t>Lektor: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doc. RNDr. Prokop Sloupský, CSc.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UČO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035280"/>
                  </a:ext>
                </a:extLst>
              </a:tr>
              <a:tr h="369562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Mgr. Karel Absolon, Ph.D.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UČO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ODM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450091"/>
                  </a:ext>
                </a:extLst>
              </a:tr>
              <a:tr h="369562">
                <a:tc>
                  <a:txBody>
                    <a:bodyPr/>
                    <a:lstStyle/>
                    <a:p>
                      <a:r>
                        <a:rPr lang="cs-CZ" sz="1400" dirty="0"/>
                        <a:t>Asistent: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Mgr. </a:t>
                      </a:r>
                      <a:r>
                        <a:rPr lang="cs-CZ" sz="1400"/>
                        <a:t>Šimon Punkva, </a:t>
                      </a:r>
                      <a:r>
                        <a:rPr lang="cs-CZ" sz="1400" dirty="0"/>
                        <a:t>Ph.D.,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UČO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ODM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565515"/>
                  </a:ext>
                </a:extLst>
              </a:tr>
              <a:tr h="369562"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Mgr. Jitka Kostičková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UČO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STIP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911354"/>
                  </a:ext>
                </a:extLst>
              </a:tr>
              <a:tr h="369562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Mgr. Petr Kámen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UČO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STIP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928967"/>
                  </a:ext>
                </a:extLst>
              </a:tr>
            </a:tbl>
          </a:graphicData>
        </a:graphic>
      </p:graphicFrame>
      <p:graphicFrame>
        <p:nvGraphicFramePr>
          <p:cNvPr id="21" name="Tabulka 12">
            <a:extLst>
              <a:ext uri="{FF2B5EF4-FFF2-40B4-BE49-F238E27FC236}">
                <a16:creationId xmlns:a16="http://schemas.microsoft.com/office/drawing/2014/main" id="{58191144-7BDF-4C6A-99E6-03D2C0A6A6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576518"/>
              </p:ext>
            </p:extLst>
          </p:nvPr>
        </p:nvGraphicFramePr>
        <p:xfrm>
          <a:off x="624616" y="3917945"/>
          <a:ext cx="5057458" cy="2213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193">
                  <a:extLst>
                    <a:ext uri="{9D8B030D-6E8A-4147-A177-3AD203B41FA5}">
                      <a16:colId xmlns:a16="http://schemas.microsoft.com/office/drawing/2014/main" val="2342237553"/>
                    </a:ext>
                  </a:extLst>
                </a:gridCol>
                <a:gridCol w="2370455">
                  <a:extLst>
                    <a:ext uri="{9D8B030D-6E8A-4147-A177-3AD203B41FA5}">
                      <a16:colId xmlns:a16="http://schemas.microsoft.com/office/drawing/2014/main" val="1246668317"/>
                    </a:ext>
                  </a:extLst>
                </a:gridCol>
                <a:gridCol w="627380">
                  <a:extLst>
                    <a:ext uri="{9D8B030D-6E8A-4147-A177-3AD203B41FA5}">
                      <a16:colId xmlns:a16="http://schemas.microsoft.com/office/drawing/2014/main" val="262870648"/>
                    </a:ext>
                  </a:extLst>
                </a:gridCol>
                <a:gridCol w="646430">
                  <a:extLst>
                    <a:ext uri="{9D8B030D-6E8A-4147-A177-3AD203B41FA5}">
                      <a16:colId xmlns:a16="http://schemas.microsoft.com/office/drawing/2014/main" val="2698380878"/>
                    </a:ext>
                  </a:extLst>
                </a:gridCol>
              </a:tblGrid>
              <a:tr h="364500">
                <a:tc gridSpan="4">
                  <a:txBody>
                    <a:bodyPr/>
                    <a:lstStyle/>
                    <a:p>
                      <a:pPr algn="l"/>
                      <a:r>
                        <a:rPr lang="cs-CZ" dirty="0"/>
                        <a:t>Šetři za tři!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632873"/>
                  </a:ext>
                </a:extLst>
              </a:tr>
              <a:tr h="369562">
                <a:tc>
                  <a:txBody>
                    <a:bodyPr/>
                    <a:lstStyle/>
                    <a:p>
                      <a:r>
                        <a:rPr lang="cs-CZ" sz="1400" dirty="0"/>
                        <a:t>Tvůrce tématu: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kern="0" dirty="0"/>
                        <a:t>Ing. Leoš Spořivý, Ph.D.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UČO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ODM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108593"/>
                  </a:ext>
                </a:extLst>
              </a:tr>
              <a:tr h="369562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Ing. Markéta Bohatá, Ph.D.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37694"/>
                  </a:ext>
                </a:extLst>
              </a:tr>
              <a:tr h="369562">
                <a:tc>
                  <a:txBody>
                    <a:bodyPr/>
                    <a:lstStyle/>
                    <a:p>
                      <a:r>
                        <a:rPr lang="cs-CZ" sz="1400" dirty="0"/>
                        <a:t>Lektor: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0" dirty="0"/>
                        <a:t>Ing. Markéta Bohatá, Ph.D.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UČO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ODM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035280"/>
                  </a:ext>
                </a:extLst>
              </a:tr>
              <a:tr h="369562">
                <a:tc>
                  <a:txBody>
                    <a:bodyPr/>
                    <a:lstStyle/>
                    <a:p>
                      <a:r>
                        <a:rPr lang="cs-CZ" sz="1400" dirty="0"/>
                        <a:t>Asistent: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kern="0" dirty="0"/>
                        <a:t>Ing. Václav Křivka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UČO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STIP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565515"/>
                  </a:ext>
                </a:extLst>
              </a:tr>
              <a:tr h="369562"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kern="0" dirty="0"/>
                        <a:t>Ing. Lenka Grafová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UČO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STIP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911354"/>
                  </a:ext>
                </a:extLst>
              </a:tr>
            </a:tbl>
          </a:graphicData>
        </a:graphic>
      </p:graphicFrame>
      <p:graphicFrame>
        <p:nvGraphicFramePr>
          <p:cNvPr id="24" name="Tabulka 12">
            <a:extLst>
              <a:ext uri="{FF2B5EF4-FFF2-40B4-BE49-F238E27FC236}">
                <a16:creationId xmlns:a16="http://schemas.microsoft.com/office/drawing/2014/main" id="{F6A5A4D6-FC28-4DFC-84EF-F891B2AEC4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114936"/>
              </p:ext>
            </p:extLst>
          </p:nvPr>
        </p:nvGraphicFramePr>
        <p:xfrm>
          <a:off x="5894175" y="4138909"/>
          <a:ext cx="5652518" cy="1623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6116">
                  <a:extLst>
                    <a:ext uri="{9D8B030D-6E8A-4147-A177-3AD203B41FA5}">
                      <a16:colId xmlns:a16="http://schemas.microsoft.com/office/drawing/2014/main" val="2342237553"/>
                    </a:ext>
                  </a:extLst>
                </a:gridCol>
                <a:gridCol w="2650970">
                  <a:extLst>
                    <a:ext uri="{9D8B030D-6E8A-4147-A177-3AD203B41FA5}">
                      <a16:colId xmlns:a16="http://schemas.microsoft.com/office/drawing/2014/main" val="1246668317"/>
                    </a:ext>
                  </a:extLst>
                </a:gridCol>
                <a:gridCol w="706982">
                  <a:extLst>
                    <a:ext uri="{9D8B030D-6E8A-4147-A177-3AD203B41FA5}">
                      <a16:colId xmlns:a16="http://schemas.microsoft.com/office/drawing/2014/main" val="262870648"/>
                    </a:ext>
                  </a:extLst>
                </a:gridCol>
                <a:gridCol w="728450">
                  <a:extLst>
                    <a:ext uri="{9D8B030D-6E8A-4147-A177-3AD203B41FA5}">
                      <a16:colId xmlns:a16="http://schemas.microsoft.com/office/drawing/2014/main" val="1963547071"/>
                    </a:ext>
                  </a:extLst>
                </a:gridCol>
              </a:tblGrid>
              <a:tr h="318047">
                <a:tc gridSpan="4">
                  <a:txBody>
                    <a:bodyPr/>
                    <a:lstStyle/>
                    <a:p>
                      <a:pPr algn="l"/>
                      <a:r>
                        <a:rPr lang="cs-CZ" dirty="0"/>
                        <a:t>Program 15-18 let a rodiče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632873"/>
                  </a:ext>
                </a:extLst>
              </a:tr>
              <a:tr h="369562">
                <a:tc>
                  <a:txBody>
                    <a:bodyPr/>
                    <a:lstStyle/>
                    <a:p>
                      <a:r>
                        <a:rPr lang="cs-CZ" sz="1400" dirty="0" err="1"/>
                        <a:t>Speaker</a:t>
                      </a:r>
                      <a:r>
                        <a:rPr lang="cs-CZ" sz="1400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doc. PhDr. Jan Světový, Ph.D.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UČO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ODM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108593"/>
                  </a:ext>
                </a:extLst>
              </a:tr>
              <a:tr h="369562">
                <a:tc>
                  <a:txBody>
                    <a:bodyPr/>
                    <a:lstStyle/>
                    <a:p>
                      <a:r>
                        <a:rPr lang="cs-CZ" sz="1400" dirty="0"/>
                        <a:t>Workshop: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Mgr. Josef Český, Ph.D.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UČO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ODM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117947"/>
                  </a:ext>
                </a:extLst>
              </a:tr>
              <a:tr h="369562">
                <a:tc>
                  <a:txBody>
                    <a:bodyPr/>
                    <a:lstStyle/>
                    <a:p>
                      <a:r>
                        <a:rPr lang="cs-CZ" sz="1400" dirty="0"/>
                        <a:t>Rodičovská přednáška: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prof. JUDr. Anna Spravedlivá, CSc.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UČO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ODM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035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5935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B01DFFDC-1528-4992-8318-BB69AA806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Kontakt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E541E881-36AC-4A35-B0C3-D597DDC68F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/>
              <a:t>Kristýna </a:t>
            </a:r>
            <a:r>
              <a:rPr lang="cs-CZ" dirty="0"/>
              <a:t>Hořavová	horavova@rect.muni.cz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5E4B1B31-78E3-4DD0-9129-0F13430C688E}"/>
                  </a:ext>
                </a:extLst>
              </p14:cNvPr>
              <p14:cNvContentPartPr/>
              <p14:nvPr/>
            </p14:nvContentPartPr>
            <p14:xfrm>
              <a:off x="206586" y="427910"/>
              <a:ext cx="2835720" cy="936720"/>
            </p14:xfrm>
          </p:contentPart>
        </mc:Choice>
        <mc:Fallback xmlns=""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5E4B1B31-78E3-4DD0-9129-0F13430C688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3946" y="364910"/>
                <a:ext cx="2961360" cy="106236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Obrázek 4">
            <a:extLst>
              <a:ext uri="{FF2B5EF4-FFF2-40B4-BE49-F238E27FC236}">
                <a16:creationId xmlns:a16="http://schemas.microsoft.com/office/drawing/2014/main" id="{4F6B2DF0-9BB5-44BB-86E7-B71A196BFC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2" y="427910"/>
            <a:ext cx="2853321" cy="105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73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3932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DDD370A-BD9F-482C-8BF9-AFF9D23977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MjUNI a rok 2022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AA0A0D-CA83-45A1-BA0F-203AAF0A91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1C53B89-E2A4-42B4-9942-F7A400386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Harmonogram výuk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6D85492B-DC08-44ED-A52E-6B85B336F0E1}"/>
                  </a:ext>
                </a:extLst>
              </p14:cNvPr>
              <p14:cNvContentPartPr/>
              <p14:nvPr/>
            </p14:nvContentPartPr>
            <p14:xfrm>
              <a:off x="10454494" y="6131661"/>
              <a:ext cx="1394640" cy="321840"/>
            </p14:xfrm>
          </p:contentPart>
        </mc:Choice>
        <mc:Fallback xmlns=""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6D85492B-DC08-44ED-A52E-6B85B336F0E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91478" y="6068731"/>
                <a:ext cx="1520312" cy="4473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AB9E1B5F-31E9-44CF-B54B-E6D25A0B735D}"/>
                  </a:ext>
                </a:extLst>
              </p14:cNvPr>
              <p14:cNvContentPartPr/>
              <p14:nvPr/>
            </p14:nvContentPartPr>
            <p14:xfrm>
              <a:off x="7553614" y="6639261"/>
              <a:ext cx="360" cy="36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AB9E1B5F-31E9-44CF-B54B-E6D25A0B735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90614" y="6576261"/>
                <a:ext cx="126000" cy="1260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Obrázek 7">
            <a:extLst>
              <a:ext uri="{FF2B5EF4-FFF2-40B4-BE49-F238E27FC236}">
                <a16:creationId xmlns:a16="http://schemas.microsoft.com/office/drawing/2014/main" id="{66FFE1E6-17B6-4E57-94B7-C71FB7DCAF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426" y="5991265"/>
            <a:ext cx="1961574" cy="722321"/>
          </a:xfrm>
          <a:prstGeom prst="rect">
            <a:avLst/>
          </a:prstGeom>
        </p:spPr>
      </p:pic>
      <p:graphicFrame>
        <p:nvGraphicFramePr>
          <p:cNvPr id="5" name="Tabulka 9">
            <a:extLst>
              <a:ext uri="{FF2B5EF4-FFF2-40B4-BE49-F238E27FC236}">
                <a16:creationId xmlns:a16="http://schemas.microsoft.com/office/drawing/2014/main" id="{F70B5E1A-2AB8-42E4-BCB9-C12BE63D77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2431790"/>
              </p:ext>
            </p:extLst>
          </p:nvPr>
        </p:nvGraphicFramePr>
        <p:xfrm>
          <a:off x="720725" y="1692275"/>
          <a:ext cx="10752139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7922">
                  <a:extLst>
                    <a:ext uri="{9D8B030D-6E8A-4147-A177-3AD203B41FA5}">
                      <a16:colId xmlns:a16="http://schemas.microsoft.com/office/drawing/2014/main" val="2291626862"/>
                    </a:ext>
                  </a:extLst>
                </a:gridCol>
                <a:gridCol w="3956077">
                  <a:extLst>
                    <a:ext uri="{9D8B030D-6E8A-4147-A177-3AD203B41FA5}">
                      <a16:colId xmlns:a16="http://schemas.microsoft.com/office/drawing/2014/main" val="2428134498"/>
                    </a:ext>
                  </a:extLst>
                </a:gridCol>
                <a:gridCol w="4968140">
                  <a:extLst>
                    <a:ext uri="{9D8B030D-6E8A-4147-A177-3AD203B41FA5}">
                      <a16:colId xmlns:a16="http://schemas.microsoft.com/office/drawing/2014/main" val="42102923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Datum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Výuka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Místo akce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306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17.9.2022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Imatrikulace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Univerzitní kino Scala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691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15.10.2022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>
                          <a:solidFill>
                            <a:schemeClr val="tx1"/>
                          </a:solidFill>
                        </a:rPr>
                        <a:t>PdF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>
                          <a:solidFill>
                            <a:schemeClr val="tx1"/>
                          </a:solidFill>
                        </a:rPr>
                        <a:t>PdF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598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12.11.2022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>
                          <a:solidFill>
                            <a:schemeClr val="tx1"/>
                          </a:solidFill>
                        </a:rPr>
                        <a:t>PřF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>
                          <a:solidFill>
                            <a:schemeClr val="tx1"/>
                          </a:solidFill>
                        </a:rPr>
                        <a:t>PřF</a:t>
                      </a:r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 Kotlářská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488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10.12.2022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489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11.2.2023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ESF + CJV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ESF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222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25.2.2023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LF + </a:t>
                      </a:r>
                      <a:r>
                        <a:rPr lang="cs-CZ" dirty="0" err="1">
                          <a:solidFill>
                            <a:schemeClr val="tx1"/>
                          </a:solidFill>
                        </a:rPr>
                        <a:t>FaF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Kampus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55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25.3.2023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>
                          <a:solidFill>
                            <a:schemeClr val="tx1"/>
                          </a:solidFill>
                        </a:rPr>
                        <a:t>PřF</a:t>
                      </a:r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 + </a:t>
                      </a:r>
                      <a:r>
                        <a:rPr lang="cs-CZ" dirty="0" err="1">
                          <a:solidFill>
                            <a:schemeClr val="tx1"/>
                          </a:solidFill>
                        </a:rPr>
                        <a:t>FSpS</a:t>
                      </a:r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 + CEITEC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Kampus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246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15.4.2023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FI + ÚVT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FI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070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13.5.2023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FSS + </a:t>
                      </a:r>
                      <a:r>
                        <a:rPr lang="cs-CZ" dirty="0" err="1">
                          <a:solidFill>
                            <a:schemeClr val="tx1"/>
                          </a:solidFill>
                        </a:rPr>
                        <a:t>PrF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FSS, Ústavní soud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292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10.6.2023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Promoce (zástupci všech fakult)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Univerzitní kino Scala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737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6646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DDD370A-BD9F-482C-8BF9-AFF9D23977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MjUNI a rok 2022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AA0A0D-CA83-45A1-BA0F-203AAF0A91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1C53B89-E2A4-42B4-9942-F7A400386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Termíny pro KO – dodání podkladů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6D85492B-DC08-44ED-A52E-6B85B336F0E1}"/>
                  </a:ext>
                </a:extLst>
              </p14:cNvPr>
              <p14:cNvContentPartPr/>
              <p14:nvPr/>
            </p14:nvContentPartPr>
            <p14:xfrm>
              <a:off x="10454494" y="6131661"/>
              <a:ext cx="1394640" cy="321840"/>
            </p14:xfrm>
          </p:contentPart>
        </mc:Choice>
        <mc:Fallback xmlns=""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6D85492B-DC08-44ED-A52E-6B85B336F0E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91478" y="6068731"/>
                <a:ext cx="1520312" cy="4473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AB9E1B5F-31E9-44CF-B54B-E6D25A0B735D}"/>
                  </a:ext>
                </a:extLst>
              </p14:cNvPr>
              <p14:cNvContentPartPr/>
              <p14:nvPr/>
            </p14:nvContentPartPr>
            <p14:xfrm>
              <a:off x="7553614" y="6639261"/>
              <a:ext cx="360" cy="36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AB9E1B5F-31E9-44CF-B54B-E6D25A0B735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90614" y="6576261"/>
                <a:ext cx="126000" cy="1260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Obrázek 7">
            <a:extLst>
              <a:ext uri="{FF2B5EF4-FFF2-40B4-BE49-F238E27FC236}">
                <a16:creationId xmlns:a16="http://schemas.microsoft.com/office/drawing/2014/main" id="{66FFE1E6-17B6-4E57-94B7-C71FB7DCAF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426" y="5991265"/>
            <a:ext cx="1961574" cy="722321"/>
          </a:xfrm>
          <a:prstGeom prst="rect">
            <a:avLst/>
          </a:prstGeom>
        </p:spPr>
      </p:pic>
      <p:graphicFrame>
        <p:nvGraphicFramePr>
          <p:cNvPr id="12" name="Tabulka 12">
            <a:extLst>
              <a:ext uri="{FF2B5EF4-FFF2-40B4-BE49-F238E27FC236}">
                <a16:creationId xmlns:a16="http://schemas.microsoft.com/office/drawing/2014/main" id="{D962A9E3-16B0-43DF-88FC-A70B914140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3368266"/>
              </p:ext>
            </p:extLst>
          </p:nvPr>
        </p:nvGraphicFramePr>
        <p:xfrm>
          <a:off x="720725" y="1692275"/>
          <a:ext cx="10752135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3164">
                  <a:extLst>
                    <a:ext uri="{9D8B030D-6E8A-4147-A177-3AD203B41FA5}">
                      <a16:colId xmlns:a16="http://schemas.microsoft.com/office/drawing/2014/main" val="2898590895"/>
                    </a:ext>
                  </a:extLst>
                </a:gridCol>
                <a:gridCol w="1601822">
                  <a:extLst>
                    <a:ext uri="{9D8B030D-6E8A-4147-A177-3AD203B41FA5}">
                      <a16:colId xmlns:a16="http://schemas.microsoft.com/office/drawing/2014/main" val="4002205130"/>
                    </a:ext>
                  </a:extLst>
                </a:gridCol>
                <a:gridCol w="2315183">
                  <a:extLst>
                    <a:ext uri="{9D8B030D-6E8A-4147-A177-3AD203B41FA5}">
                      <a16:colId xmlns:a16="http://schemas.microsoft.com/office/drawing/2014/main" val="3172089444"/>
                    </a:ext>
                  </a:extLst>
                </a:gridCol>
                <a:gridCol w="1504544">
                  <a:extLst>
                    <a:ext uri="{9D8B030D-6E8A-4147-A177-3AD203B41FA5}">
                      <a16:colId xmlns:a16="http://schemas.microsoft.com/office/drawing/2014/main" val="2673266115"/>
                    </a:ext>
                  </a:extLst>
                </a:gridCol>
                <a:gridCol w="2737422">
                  <a:extLst>
                    <a:ext uri="{9D8B030D-6E8A-4147-A177-3AD203B41FA5}">
                      <a16:colId xmlns:a16="http://schemas.microsoft.com/office/drawing/2014/main" val="1085816361"/>
                    </a:ext>
                  </a:extLst>
                </a:gridCol>
              </a:tblGrid>
              <a:tr h="155224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Témata </a:t>
                      </a:r>
                      <a:br>
                        <a:rPr lang="cs-CZ" dirty="0"/>
                      </a:br>
                      <a:r>
                        <a:rPr lang="cs-CZ" dirty="0"/>
                        <a:t>s anotacemi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Seznamy studentů (dodá RMU)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Výuka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Podklady pro vyplácení (stipendia a odměny)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321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PdF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3.10.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13.10.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15.10.2022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19.10.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754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PřF</a:t>
                      </a:r>
                      <a:r>
                        <a:rPr lang="cs-CZ" dirty="0"/>
                        <a:t> Kotlářská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31.10.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10.11.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12.11.2022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16.11.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627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28.11.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8.12.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10.12.2022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10.12.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506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ESF + CJV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30.1.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9.2.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11.2.2023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15.2.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181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LF + </a:t>
                      </a:r>
                      <a:r>
                        <a:rPr lang="cs-CZ" dirty="0" err="1"/>
                        <a:t>FaF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13.2.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23.2.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25.2.2023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1.3.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733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PřF</a:t>
                      </a:r>
                      <a:r>
                        <a:rPr lang="cs-CZ" dirty="0"/>
                        <a:t> + </a:t>
                      </a:r>
                      <a:r>
                        <a:rPr lang="cs-CZ" dirty="0" err="1"/>
                        <a:t>FSpS</a:t>
                      </a:r>
                      <a:r>
                        <a:rPr lang="cs-CZ" dirty="0"/>
                        <a:t> + CEITEC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13.3.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23.3.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25.3.2023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29.3.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141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FI + ÚVT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3.4.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13.4.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15.4.2023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19.4.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455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FSS + </a:t>
                      </a:r>
                      <a:r>
                        <a:rPr lang="cs-CZ" dirty="0" err="1"/>
                        <a:t>PrF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1.5.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11.5.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13.5.2023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17.5.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577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7954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FDC6BFF-08E7-4D92-85E4-54646422FC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MjUNI a rok 2022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BF6740F-7403-42CF-AAA6-91D222B529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4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CEC2740-C1E1-4D75-8809-A89FB6491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dirty="0"/>
              <a:t>Formát výuk</a:t>
            </a:r>
          </a:p>
        </p:txBody>
      </p:sp>
      <p:graphicFrame>
        <p:nvGraphicFramePr>
          <p:cNvPr id="5" name="Tabulka 7">
            <a:extLst>
              <a:ext uri="{FF2B5EF4-FFF2-40B4-BE49-F238E27FC236}">
                <a16:creationId xmlns:a16="http://schemas.microsoft.com/office/drawing/2014/main" id="{FC1720CC-012E-4C3A-B458-B8D6E2689A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739846"/>
              </p:ext>
            </p:extLst>
          </p:nvPr>
        </p:nvGraphicFramePr>
        <p:xfrm>
          <a:off x="719400" y="1297569"/>
          <a:ext cx="10753354" cy="1846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9638">
                  <a:extLst>
                    <a:ext uri="{9D8B030D-6E8A-4147-A177-3AD203B41FA5}">
                      <a16:colId xmlns:a16="http://schemas.microsoft.com/office/drawing/2014/main" val="2795007683"/>
                    </a:ext>
                  </a:extLst>
                </a:gridCol>
                <a:gridCol w="2130358">
                  <a:extLst>
                    <a:ext uri="{9D8B030D-6E8A-4147-A177-3AD203B41FA5}">
                      <a16:colId xmlns:a16="http://schemas.microsoft.com/office/drawing/2014/main" val="581818654"/>
                    </a:ext>
                  </a:extLst>
                </a:gridCol>
                <a:gridCol w="2159540">
                  <a:extLst>
                    <a:ext uri="{9D8B030D-6E8A-4147-A177-3AD203B41FA5}">
                      <a16:colId xmlns:a16="http://schemas.microsoft.com/office/drawing/2014/main" val="159365802"/>
                    </a:ext>
                  </a:extLst>
                </a:gridCol>
                <a:gridCol w="3933818">
                  <a:extLst>
                    <a:ext uri="{9D8B030D-6E8A-4147-A177-3AD203B41FA5}">
                      <a16:colId xmlns:a16="http://schemas.microsoft.com/office/drawing/2014/main" val="2472519824"/>
                    </a:ext>
                  </a:extLst>
                </a:gridCol>
              </a:tblGrid>
              <a:tr h="370056">
                <a:tc>
                  <a:txBody>
                    <a:bodyPr/>
                    <a:lstStyle/>
                    <a:p>
                      <a:endParaRPr lang="cs-CZ" sz="1700"/>
                    </a:p>
                  </a:txBody>
                  <a:tcPr marL="86250" marR="86250" marT="43125" marB="431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9-11 let</a:t>
                      </a:r>
                    </a:p>
                  </a:txBody>
                  <a:tcPr marL="86250" marR="86250" marT="43125" marB="431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12-14 let</a:t>
                      </a:r>
                    </a:p>
                  </a:txBody>
                  <a:tcPr marL="86250" marR="86250" marT="43125" marB="431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15-18 let</a:t>
                      </a:r>
                    </a:p>
                  </a:txBody>
                  <a:tcPr marL="86250" marR="86250" marT="43125" marB="43125"/>
                </a:tc>
                <a:extLst>
                  <a:ext uri="{0D108BD9-81ED-4DB2-BD59-A6C34878D82A}">
                    <a16:rowId xmlns:a16="http://schemas.microsoft.com/office/drawing/2014/main" val="1024677654"/>
                  </a:ext>
                </a:extLst>
              </a:tr>
              <a:tr h="366407">
                <a:tc>
                  <a:txBody>
                    <a:bodyPr/>
                    <a:lstStyle/>
                    <a:p>
                      <a:r>
                        <a:rPr lang="cs-CZ" sz="1700" b="1" dirty="0"/>
                        <a:t>Počet studentů</a:t>
                      </a:r>
                    </a:p>
                  </a:txBody>
                  <a:tcPr marL="86250" marR="86250" marT="43125" marB="43125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dirty="0"/>
                        <a:t>100</a:t>
                      </a:r>
                    </a:p>
                  </a:txBody>
                  <a:tcPr marL="86250" marR="86250" marT="43125" marB="43125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dirty="0"/>
                        <a:t>100</a:t>
                      </a:r>
                    </a:p>
                  </a:txBody>
                  <a:tcPr marL="86250" marR="86250" marT="43125" marB="43125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dirty="0"/>
                        <a:t>50</a:t>
                      </a:r>
                    </a:p>
                  </a:txBody>
                  <a:tcPr marL="86250" marR="86250" marT="43125" marB="43125"/>
                </a:tc>
                <a:extLst>
                  <a:ext uri="{0D108BD9-81ED-4DB2-BD59-A6C34878D82A}">
                    <a16:rowId xmlns:a16="http://schemas.microsoft.com/office/drawing/2014/main" val="1031780048"/>
                  </a:ext>
                </a:extLst>
              </a:tr>
              <a:tr h="370056">
                <a:tc>
                  <a:txBody>
                    <a:bodyPr/>
                    <a:lstStyle/>
                    <a:p>
                      <a:r>
                        <a:rPr lang="cs-CZ" sz="1700" b="1" dirty="0"/>
                        <a:t>Časová dotace</a:t>
                      </a:r>
                    </a:p>
                  </a:txBody>
                  <a:tcPr marL="86250" marR="86250" marT="43125" marB="43125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dirty="0"/>
                        <a:t>9:50-14:00</a:t>
                      </a:r>
                    </a:p>
                  </a:txBody>
                  <a:tcPr marL="86250" marR="86250" marT="43125" marB="43125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dirty="0"/>
                        <a:t>9:50-14:00</a:t>
                      </a:r>
                    </a:p>
                  </a:txBody>
                  <a:tcPr marL="86250" marR="86250" marT="43125" marB="43125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dirty="0"/>
                        <a:t>10:00-14:30</a:t>
                      </a:r>
                    </a:p>
                  </a:txBody>
                  <a:tcPr marL="86250" marR="86250" marT="43125" marB="43125"/>
                </a:tc>
                <a:extLst>
                  <a:ext uri="{0D108BD9-81ED-4DB2-BD59-A6C34878D82A}">
                    <a16:rowId xmlns:a16="http://schemas.microsoft.com/office/drawing/2014/main" val="2698656458"/>
                  </a:ext>
                </a:extLst>
              </a:tr>
              <a:tr h="370056">
                <a:tc>
                  <a:txBody>
                    <a:bodyPr/>
                    <a:lstStyle/>
                    <a:p>
                      <a:pPr algn="l"/>
                      <a:r>
                        <a:rPr lang="cs-CZ" sz="1700" b="1" dirty="0"/>
                        <a:t>Obsah a forma</a:t>
                      </a:r>
                    </a:p>
                  </a:txBody>
                  <a:tcPr marL="86250" marR="86250" marT="43125" marB="43125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dirty="0"/>
                        <a:t>2 x 1,45 hod téma</a:t>
                      </a:r>
                    </a:p>
                  </a:txBody>
                  <a:tcPr marL="86250" marR="86250" marT="43125" marB="431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b="0" dirty="0"/>
                        <a:t>2 x 1,45 hod téma</a:t>
                      </a:r>
                    </a:p>
                  </a:txBody>
                  <a:tcPr marL="86250" marR="86250" marT="43125" marB="43125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dirty="0" err="1"/>
                        <a:t>Gaudeamus+témata</a:t>
                      </a:r>
                      <a:r>
                        <a:rPr lang="cs-CZ" sz="1700" dirty="0"/>
                        <a:t> / přednášky a </a:t>
                      </a:r>
                      <a:r>
                        <a:rPr lang="cs-CZ" sz="1700" dirty="0" err="1"/>
                        <a:t>wks</a:t>
                      </a:r>
                      <a:endParaRPr lang="cs-CZ" sz="1700" b="1" dirty="0"/>
                    </a:p>
                  </a:txBody>
                  <a:tcPr marL="86250" marR="86250" marT="43125" marB="43125"/>
                </a:tc>
                <a:extLst>
                  <a:ext uri="{0D108BD9-81ED-4DB2-BD59-A6C34878D82A}">
                    <a16:rowId xmlns:a16="http://schemas.microsoft.com/office/drawing/2014/main" val="2501394994"/>
                  </a:ext>
                </a:extLst>
              </a:tr>
              <a:tr h="370056">
                <a:tc>
                  <a:txBody>
                    <a:bodyPr/>
                    <a:lstStyle/>
                    <a:p>
                      <a:pPr algn="l"/>
                      <a:r>
                        <a:rPr lang="cs-CZ" sz="1700" b="1" dirty="0"/>
                        <a:t>Maximální počet témat</a:t>
                      </a:r>
                    </a:p>
                  </a:txBody>
                  <a:tcPr marL="86250" marR="86250" marT="43125" marB="43125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dirty="0"/>
                        <a:t>6</a:t>
                      </a:r>
                    </a:p>
                  </a:txBody>
                  <a:tcPr marL="86250" marR="86250" marT="43125" marB="431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b="0" dirty="0"/>
                        <a:t>6</a:t>
                      </a:r>
                    </a:p>
                  </a:txBody>
                  <a:tcPr marL="86250" marR="86250" marT="43125" marB="43125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dirty="0"/>
                        <a:t>4</a:t>
                      </a:r>
                    </a:p>
                  </a:txBody>
                  <a:tcPr marL="86250" marR="86250" marT="43125" marB="43125"/>
                </a:tc>
                <a:extLst>
                  <a:ext uri="{0D108BD9-81ED-4DB2-BD59-A6C34878D82A}">
                    <a16:rowId xmlns:a16="http://schemas.microsoft.com/office/drawing/2014/main" val="4097316777"/>
                  </a:ext>
                </a:extLst>
              </a:tr>
            </a:tbl>
          </a:graphicData>
        </a:graphic>
      </p:graphicFrame>
      <p:graphicFrame>
        <p:nvGraphicFramePr>
          <p:cNvPr id="6" name="Tabulka 6">
            <a:extLst>
              <a:ext uri="{FF2B5EF4-FFF2-40B4-BE49-F238E27FC236}">
                <a16:creationId xmlns:a16="http://schemas.microsoft.com/office/drawing/2014/main" id="{B4529D10-D539-445F-B0C2-70F854799C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216318"/>
              </p:ext>
            </p:extLst>
          </p:nvPr>
        </p:nvGraphicFramePr>
        <p:xfrm>
          <a:off x="719400" y="3270194"/>
          <a:ext cx="107532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6132">
                  <a:extLst>
                    <a:ext uri="{9D8B030D-6E8A-4147-A177-3AD203B41FA5}">
                      <a16:colId xmlns:a16="http://schemas.microsoft.com/office/drawing/2014/main" val="954637355"/>
                    </a:ext>
                  </a:extLst>
                </a:gridCol>
                <a:gridCol w="2548647">
                  <a:extLst>
                    <a:ext uri="{9D8B030D-6E8A-4147-A177-3AD203B41FA5}">
                      <a16:colId xmlns:a16="http://schemas.microsoft.com/office/drawing/2014/main" val="1652937361"/>
                    </a:ext>
                  </a:extLst>
                </a:gridCol>
                <a:gridCol w="5023447">
                  <a:extLst>
                    <a:ext uri="{9D8B030D-6E8A-4147-A177-3AD203B41FA5}">
                      <a16:colId xmlns:a16="http://schemas.microsoft.com/office/drawing/2014/main" val="532490510"/>
                    </a:ext>
                  </a:extLst>
                </a:gridCol>
                <a:gridCol w="1954974">
                  <a:extLst>
                    <a:ext uri="{9D8B030D-6E8A-4147-A177-3AD203B41FA5}">
                      <a16:colId xmlns:a16="http://schemas.microsoft.com/office/drawing/2014/main" val="3696749830"/>
                    </a:ext>
                  </a:extLst>
                </a:gridCol>
              </a:tblGrid>
              <a:tr h="351556">
                <a:tc rowSpan="7">
                  <a:txBody>
                    <a:bodyPr/>
                    <a:lstStyle/>
                    <a:p>
                      <a:r>
                        <a:rPr lang="cs-CZ" dirty="0"/>
                        <a:t>ODMĚNY za výuku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Popis činnosti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Částka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92942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Tvůrce tématu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Příprava tématu, možno rozdělit mezi více osob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1 000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88022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Lektor (max. 3 osoby)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Zodpovědný za výuku tématu, vede 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1 200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92957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Asistent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Podpora lektora, pomáhá studentům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600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821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Speaker</a:t>
                      </a:r>
                      <a:r>
                        <a:rPr lang="cs-CZ" dirty="0"/>
                        <a:t> (2 osoby)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Přednáší pro skupinu 15-18 let (45 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600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83509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Workshopy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Lektor workshopu / asistent workshopu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1 000 / 400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05079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Rodičovská přednáška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Program pro rodiče – cca 2 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1 000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365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1638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DDD370A-BD9F-482C-8BF9-AFF9D23977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MjUNI a rok 2022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AA0A0D-CA83-45A1-BA0F-203AAF0A91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1C53B89-E2A4-42B4-9942-F7A400386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Harmonogram sobotní výuky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6D85492B-DC08-44ED-A52E-6B85B336F0E1}"/>
                  </a:ext>
                </a:extLst>
              </p14:cNvPr>
              <p14:cNvContentPartPr/>
              <p14:nvPr/>
            </p14:nvContentPartPr>
            <p14:xfrm>
              <a:off x="10454494" y="6131661"/>
              <a:ext cx="1394640" cy="321840"/>
            </p14:xfrm>
          </p:contentPart>
        </mc:Choice>
        <mc:Fallback xmlns=""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6D85492B-DC08-44ED-A52E-6B85B336F0E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91854" y="6068661"/>
                <a:ext cx="1520280" cy="4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AB9E1B5F-31E9-44CF-B54B-E6D25A0B735D}"/>
                  </a:ext>
                </a:extLst>
              </p14:cNvPr>
              <p14:cNvContentPartPr/>
              <p14:nvPr/>
            </p14:nvContentPartPr>
            <p14:xfrm>
              <a:off x="7553614" y="6639261"/>
              <a:ext cx="360" cy="36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AB9E1B5F-31E9-44CF-B54B-E6D25A0B735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90614" y="6576261"/>
                <a:ext cx="126000" cy="1260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Obrázek 7">
            <a:extLst>
              <a:ext uri="{FF2B5EF4-FFF2-40B4-BE49-F238E27FC236}">
                <a16:creationId xmlns:a16="http://schemas.microsoft.com/office/drawing/2014/main" id="{66FFE1E6-17B6-4E57-94B7-C71FB7DCAF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426" y="5991265"/>
            <a:ext cx="1961574" cy="722321"/>
          </a:xfrm>
          <a:prstGeom prst="rect">
            <a:avLst/>
          </a:prstGeom>
        </p:spPr>
      </p:pic>
      <p:sp>
        <p:nvSpPr>
          <p:cNvPr id="9" name="Zástupný obsah 5">
            <a:extLst>
              <a:ext uri="{FF2B5EF4-FFF2-40B4-BE49-F238E27FC236}">
                <a16:creationId xmlns:a16="http://schemas.microsoft.com/office/drawing/2014/main" id="{D44A366B-8585-4A86-84B0-3DFA82E1C91C}"/>
              </a:ext>
            </a:extLst>
          </p:cNvPr>
          <p:cNvSpPr txBox="1">
            <a:spLocks/>
          </p:cNvSpPr>
          <p:nvPr/>
        </p:nvSpPr>
        <p:spPr>
          <a:xfrm>
            <a:off x="666000" y="1693622"/>
            <a:ext cx="5531280" cy="413999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7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/>
            <a:r>
              <a:rPr lang="cs-CZ" b="1" kern="0" dirty="0"/>
              <a:t>9-11, 12-14 let</a:t>
            </a:r>
          </a:p>
          <a:p>
            <a:pPr marL="72000"/>
            <a:r>
              <a:rPr lang="cs-CZ" kern="0" dirty="0">
                <a:solidFill>
                  <a:schemeClr val="accent1"/>
                </a:solidFill>
              </a:rPr>
              <a:t>9:00-9:30</a:t>
            </a:r>
            <a:r>
              <a:rPr lang="cs-CZ" kern="0" dirty="0"/>
              <a:t> 	Registrace</a:t>
            </a:r>
          </a:p>
          <a:p>
            <a:pPr marL="72000"/>
            <a:r>
              <a:rPr lang="cs-CZ" kern="0" dirty="0">
                <a:solidFill>
                  <a:schemeClr val="accent1"/>
                </a:solidFill>
              </a:rPr>
              <a:t>9:30-9:45</a:t>
            </a:r>
            <a:r>
              <a:rPr lang="cs-CZ" kern="0" dirty="0"/>
              <a:t> 	Uvítání, do tříd</a:t>
            </a:r>
          </a:p>
          <a:p>
            <a:pPr marL="72000"/>
            <a:r>
              <a:rPr lang="cs-CZ" kern="0" dirty="0">
                <a:solidFill>
                  <a:schemeClr val="accent1"/>
                </a:solidFill>
              </a:rPr>
              <a:t>10:00-11:45</a:t>
            </a:r>
            <a:r>
              <a:rPr lang="cs-CZ" kern="0" dirty="0"/>
              <a:t> Téma 1</a:t>
            </a:r>
          </a:p>
          <a:p>
            <a:pPr marL="72000"/>
            <a:r>
              <a:rPr lang="cs-CZ" kern="0" dirty="0">
                <a:solidFill>
                  <a:schemeClr val="accent1"/>
                </a:solidFill>
              </a:rPr>
              <a:t>11:45-12:15</a:t>
            </a:r>
            <a:r>
              <a:rPr lang="cs-CZ" kern="0" dirty="0"/>
              <a:t> Obědová pauza</a:t>
            </a:r>
          </a:p>
          <a:p>
            <a:pPr marL="72000"/>
            <a:r>
              <a:rPr lang="cs-CZ" kern="0" dirty="0">
                <a:solidFill>
                  <a:schemeClr val="accent1"/>
                </a:solidFill>
              </a:rPr>
              <a:t>12:15-14:00</a:t>
            </a:r>
            <a:r>
              <a:rPr lang="cs-CZ" kern="0" dirty="0"/>
              <a:t> Téma 2</a:t>
            </a:r>
          </a:p>
          <a:p>
            <a:pPr marL="72000"/>
            <a:endParaRPr lang="cs-CZ" kern="0" dirty="0"/>
          </a:p>
          <a:p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4123309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DDD370A-BD9F-482C-8BF9-AFF9D23977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MjUNI a rok 2022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AA0A0D-CA83-45A1-BA0F-203AAF0A91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1C53B89-E2A4-42B4-9942-F7A400386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Harmonogram sobotní výuky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6D85492B-DC08-44ED-A52E-6B85B336F0E1}"/>
                  </a:ext>
                </a:extLst>
              </p14:cNvPr>
              <p14:cNvContentPartPr/>
              <p14:nvPr/>
            </p14:nvContentPartPr>
            <p14:xfrm>
              <a:off x="10454494" y="6131661"/>
              <a:ext cx="1394640" cy="321840"/>
            </p14:xfrm>
          </p:contentPart>
        </mc:Choice>
        <mc:Fallback xmlns=""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6D85492B-DC08-44ED-A52E-6B85B336F0E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91478" y="6068731"/>
                <a:ext cx="1520312" cy="4473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AB9E1B5F-31E9-44CF-B54B-E6D25A0B735D}"/>
                  </a:ext>
                </a:extLst>
              </p14:cNvPr>
              <p14:cNvContentPartPr/>
              <p14:nvPr/>
            </p14:nvContentPartPr>
            <p14:xfrm>
              <a:off x="7553614" y="6639261"/>
              <a:ext cx="360" cy="36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AB9E1B5F-31E9-44CF-B54B-E6D25A0B735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90614" y="6576261"/>
                <a:ext cx="126000" cy="1260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Obrázek 7">
            <a:extLst>
              <a:ext uri="{FF2B5EF4-FFF2-40B4-BE49-F238E27FC236}">
                <a16:creationId xmlns:a16="http://schemas.microsoft.com/office/drawing/2014/main" id="{66FFE1E6-17B6-4E57-94B7-C71FB7DCAF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426" y="5991265"/>
            <a:ext cx="1961574" cy="722321"/>
          </a:xfrm>
          <a:prstGeom prst="rect">
            <a:avLst/>
          </a:prstGeom>
        </p:spPr>
      </p:pic>
      <p:sp>
        <p:nvSpPr>
          <p:cNvPr id="9" name="Zástupný obsah 5">
            <a:extLst>
              <a:ext uri="{FF2B5EF4-FFF2-40B4-BE49-F238E27FC236}">
                <a16:creationId xmlns:a16="http://schemas.microsoft.com/office/drawing/2014/main" id="{D44A366B-8585-4A86-84B0-3DFA82E1C91C}"/>
              </a:ext>
            </a:extLst>
          </p:cNvPr>
          <p:cNvSpPr txBox="1">
            <a:spLocks/>
          </p:cNvSpPr>
          <p:nvPr/>
        </p:nvSpPr>
        <p:spPr>
          <a:xfrm>
            <a:off x="540000" y="1629789"/>
            <a:ext cx="5667706" cy="413999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7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/>
            <a:r>
              <a:rPr lang="cs-CZ" b="1" kern="0" dirty="0"/>
              <a:t>15-18 let</a:t>
            </a:r>
          </a:p>
          <a:p>
            <a:pPr marL="72000"/>
            <a:r>
              <a:rPr lang="cs-CZ" b="1" kern="0" dirty="0"/>
              <a:t>Varianta 1</a:t>
            </a:r>
          </a:p>
          <a:p>
            <a:pPr marL="72000"/>
            <a:r>
              <a:rPr lang="cs-CZ" kern="0" dirty="0">
                <a:solidFill>
                  <a:schemeClr val="accent1"/>
                </a:solidFill>
              </a:rPr>
              <a:t>  9:45-10:00 </a:t>
            </a:r>
            <a:r>
              <a:rPr lang="cs-CZ" kern="0" dirty="0"/>
              <a:t>Registrace</a:t>
            </a:r>
          </a:p>
          <a:p>
            <a:pPr marL="72000"/>
            <a:r>
              <a:rPr lang="cs-CZ" kern="0" dirty="0">
                <a:solidFill>
                  <a:schemeClr val="accent1"/>
                </a:solidFill>
              </a:rPr>
              <a:t>10:00-10:30 </a:t>
            </a:r>
            <a:r>
              <a:rPr lang="cs-CZ" kern="0" dirty="0"/>
              <a:t>Malý Gaudeamus</a:t>
            </a:r>
          </a:p>
          <a:p>
            <a:pPr marL="72000"/>
            <a:r>
              <a:rPr lang="cs-CZ" kern="0" dirty="0">
                <a:solidFill>
                  <a:schemeClr val="accent1"/>
                </a:solidFill>
              </a:rPr>
              <a:t>10:40-12:25 </a:t>
            </a:r>
            <a:r>
              <a:rPr lang="cs-CZ" kern="0" dirty="0"/>
              <a:t>Téma 1</a:t>
            </a:r>
          </a:p>
          <a:p>
            <a:pPr marL="72000"/>
            <a:r>
              <a:rPr lang="cs-CZ" kern="0" dirty="0">
                <a:solidFill>
                  <a:schemeClr val="accent1"/>
                </a:solidFill>
              </a:rPr>
              <a:t>12:25-12:45 </a:t>
            </a:r>
            <a:r>
              <a:rPr lang="cs-CZ" kern="0" dirty="0"/>
              <a:t>Obědová pauza</a:t>
            </a:r>
          </a:p>
          <a:p>
            <a:pPr marL="72000"/>
            <a:r>
              <a:rPr lang="cs-CZ" kern="0" dirty="0">
                <a:solidFill>
                  <a:schemeClr val="accent1"/>
                </a:solidFill>
              </a:rPr>
              <a:t>12:45-14:30 </a:t>
            </a:r>
            <a:r>
              <a:rPr lang="cs-CZ" kern="0" dirty="0"/>
              <a:t>Téma 2</a:t>
            </a:r>
          </a:p>
          <a:p>
            <a:pPr marL="72000"/>
            <a:endParaRPr lang="cs-CZ" kern="0" dirty="0"/>
          </a:p>
          <a:p>
            <a:endParaRPr lang="cs-CZ" kern="0" dirty="0"/>
          </a:p>
        </p:txBody>
      </p:sp>
      <p:sp>
        <p:nvSpPr>
          <p:cNvPr id="10" name="Zástupný obsah 6">
            <a:extLst>
              <a:ext uri="{FF2B5EF4-FFF2-40B4-BE49-F238E27FC236}">
                <a16:creationId xmlns:a16="http://schemas.microsoft.com/office/drawing/2014/main" id="{CF528BC6-5575-4CA5-91A5-AC2434BCFD3C}"/>
              </a:ext>
            </a:extLst>
          </p:cNvPr>
          <p:cNvSpPr txBox="1">
            <a:spLocks/>
          </p:cNvSpPr>
          <p:nvPr/>
        </p:nvSpPr>
        <p:spPr>
          <a:xfrm>
            <a:off x="5984293" y="2088002"/>
            <a:ext cx="5667707" cy="413999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7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/>
            <a:r>
              <a:rPr lang="cs-CZ" b="1" kern="0" dirty="0"/>
              <a:t>Varianta 2</a:t>
            </a:r>
          </a:p>
          <a:p>
            <a:pPr marL="72000"/>
            <a:r>
              <a:rPr lang="cs-CZ" kern="0" dirty="0">
                <a:solidFill>
                  <a:schemeClr val="accent1"/>
                </a:solidFill>
              </a:rPr>
              <a:t>  9:45-10:00 </a:t>
            </a:r>
            <a:r>
              <a:rPr lang="cs-CZ" kern="0" dirty="0"/>
              <a:t>Registrace</a:t>
            </a:r>
          </a:p>
          <a:p>
            <a:pPr marL="72000"/>
            <a:r>
              <a:rPr lang="cs-CZ" kern="0" dirty="0">
                <a:solidFill>
                  <a:schemeClr val="accent1"/>
                </a:solidFill>
              </a:rPr>
              <a:t>10:00-10:30 </a:t>
            </a:r>
            <a:r>
              <a:rPr lang="cs-CZ" kern="0" dirty="0"/>
              <a:t>Malý Gaudeamus</a:t>
            </a:r>
          </a:p>
          <a:p>
            <a:pPr marL="72000"/>
            <a:r>
              <a:rPr lang="cs-CZ" kern="0" dirty="0">
                <a:solidFill>
                  <a:schemeClr val="accent1"/>
                </a:solidFill>
              </a:rPr>
              <a:t>10:30-12:00 </a:t>
            </a:r>
            <a:r>
              <a:rPr lang="cs-CZ" kern="0" dirty="0"/>
              <a:t>Přednášky a diskuze</a:t>
            </a:r>
          </a:p>
          <a:p>
            <a:pPr marL="72000"/>
            <a:r>
              <a:rPr lang="cs-CZ" kern="0" dirty="0">
                <a:solidFill>
                  <a:schemeClr val="accent1"/>
                </a:solidFill>
              </a:rPr>
              <a:t>12:00-12:20 </a:t>
            </a:r>
            <a:r>
              <a:rPr lang="cs-CZ" kern="0" dirty="0"/>
              <a:t>Obědová pauza</a:t>
            </a:r>
          </a:p>
          <a:p>
            <a:pPr marL="72000"/>
            <a:r>
              <a:rPr lang="cs-CZ" kern="0" dirty="0">
                <a:solidFill>
                  <a:schemeClr val="accent1"/>
                </a:solidFill>
              </a:rPr>
              <a:t>12:20-14:30 </a:t>
            </a:r>
            <a:r>
              <a:rPr lang="cs-CZ" kern="0" dirty="0"/>
              <a:t>Workshopy</a:t>
            </a:r>
            <a:endParaRPr lang="cs-CZ" kern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896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DDD370A-BD9F-482C-8BF9-AFF9D23977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MjUNI a rok 2022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AA0A0D-CA83-45A1-BA0F-203AAF0A91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1C53B89-E2A4-42B4-9942-F7A400386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TO DO list KO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6D85492B-DC08-44ED-A52E-6B85B336F0E1}"/>
                  </a:ext>
                </a:extLst>
              </p14:cNvPr>
              <p14:cNvContentPartPr/>
              <p14:nvPr/>
            </p14:nvContentPartPr>
            <p14:xfrm>
              <a:off x="10454494" y="6131661"/>
              <a:ext cx="1394640" cy="321840"/>
            </p14:xfrm>
          </p:contentPart>
        </mc:Choice>
        <mc:Fallback xmlns=""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6D85492B-DC08-44ED-A52E-6B85B336F0E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91478" y="6068731"/>
                <a:ext cx="1520312" cy="4473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AB9E1B5F-31E9-44CF-B54B-E6D25A0B735D}"/>
                  </a:ext>
                </a:extLst>
              </p14:cNvPr>
              <p14:cNvContentPartPr/>
              <p14:nvPr/>
            </p14:nvContentPartPr>
            <p14:xfrm>
              <a:off x="7553614" y="6639261"/>
              <a:ext cx="360" cy="36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AB9E1B5F-31E9-44CF-B54B-E6D25A0B735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90614" y="6576261"/>
                <a:ext cx="126000" cy="1260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Obrázek 7">
            <a:extLst>
              <a:ext uri="{FF2B5EF4-FFF2-40B4-BE49-F238E27FC236}">
                <a16:creationId xmlns:a16="http://schemas.microsoft.com/office/drawing/2014/main" id="{66FFE1E6-17B6-4E57-94B7-C71FB7DCAF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426" y="5991265"/>
            <a:ext cx="1961574" cy="722321"/>
          </a:xfrm>
          <a:prstGeom prst="rect">
            <a:avLst/>
          </a:prstGeom>
        </p:spPr>
      </p:pic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40E0E55B-CEE1-4906-89AC-90789625B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511420"/>
            <a:ext cx="10753200" cy="4360155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sz="2400" dirty="0"/>
              <a:t>Komunikace s lektory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1800" dirty="0"/>
              <a:t>Zapojení, účast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1800" dirty="0"/>
              <a:t>Témata s anotacemi a kapacitami</a:t>
            </a:r>
            <a:r>
              <a:rPr lang="cs-CZ" sz="1600" dirty="0"/>
              <a:t> </a:t>
            </a:r>
            <a:r>
              <a:rPr lang="cs-CZ" sz="1400" dirty="0"/>
              <a:t>(excel v příloze, list 1)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1800" dirty="0"/>
              <a:t>Sběr podkladů pro výplatu odměn a stipendií </a:t>
            </a:r>
            <a:r>
              <a:rPr lang="cs-CZ" sz="1400" dirty="0"/>
              <a:t>(excel v příloze, list 2)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 Rezervace místností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1800" dirty="0"/>
              <a:t>Registrace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1800" dirty="0"/>
              <a:t>Místnosti pro výuku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1800" dirty="0"/>
              <a:t>Rodičovská přednáška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 Zjištění/zajištění otevření fakultních krmítek/občerstvení/doplnění automatů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 Informování recepce/vrátnice o akci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 Oslovení děkana/proděkana/osoby, která uvítá studenty a zahájí výuku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 Přítomnost na sobotní výuce</a:t>
            </a:r>
          </a:p>
        </p:txBody>
      </p:sp>
    </p:spTree>
    <p:extLst>
      <p:ext uri="{BB962C8B-B14F-4D97-AF65-F5344CB8AC3E}">
        <p14:creationId xmlns:p14="http://schemas.microsoft.com/office/powerpoint/2010/main" val="1643816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DDD370A-BD9F-482C-8BF9-AFF9D23977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MjUNI a rok 2022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AA0A0D-CA83-45A1-BA0F-203AAF0A91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1C53B89-E2A4-42B4-9942-F7A400386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TO DO list lektoři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6D85492B-DC08-44ED-A52E-6B85B336F0E1}"/>
                  </a:ext>
                </a:extLst>
              </p14:cNvPr>
              <p14:cNvContentPartPr/>
              <p14:nvPr/>
            </p14:nvContentPartPr>
            <p14:xfrm>
              <a:off x="10454494" y="6131661"/>
              <a:ext cx="1394640" cy="321840"/>
            </p14:xfrm>
          </p:contentPart>
        </mc:Choice>
        <mc:Fallback xmlns=""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6D85492B-DC08-44ED-A52E-6B85B336F0E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91478" y="6068731"/>
                <a:ext cx="1520312" cy="4473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AB9E1B5F-31E9-44CF-B54B-E6D25A0B735D}"/>
                  </a:ext>
                </a:extLst>
              </p14:cNvPr>
              <p14:cNvContentPartPr/>
              <p14:nvPr/>
            </p14:nvContentPartPr>
            <p14:xfrm>
              <a:off x="7553614" y="6639261"/>
              <a:ext cx="360" cy="36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AB9E1B5F-31E9-44CF-B54B-E6D25A0B735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90614" y="6576261"/>
                <a:ext cx="126000" cy="1260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Obrázek 7">
            <a:extLst>
              <a:ext uri="{FF2B5EF4-FFF2-40B4-BE49-F238E27FC236}">
                <a16:creationId xmlns:a16="http://schemas.microsoft.com/office/drawing/2014/main" id="{66FFE1E6-17B6-4E57-94B7-C71FB7DCAF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426" y="5991265"/>
            <a:ext cx="1961574" cy="722321"/>
          </a:xfrm>
          <a:prstGeom prst="rect">
            <a:avLst/>
          </a:prstGeom>
        </p:spPr>
      </p:pic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40E0E55B-CEE1-4906-89AC-90789625B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Potvrzení účasti KO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Příprava tématu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dirty="0"/>
              <a:t>Teoretický základ, ale poté důraz na interaktivní výuku, workshopy, pokusy, projekty, praktické vyzkoušení získaných vědomostí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dirty="0"/>
              <a:t>Časová dotace: 1:45 hod/téma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dirty="0"/>
              <a:t> Prezentováno 2x – dopoledne a odpoledne stejné věkové skupině, jiným studentům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dirty="0"/>
              <a:t> Šablona pro tvorbu prezentace je k dispozici </a:t>
            </a:r>
            <a:r>
              <a:rPr lang="cs-CZ" dirty="0">
                <a:hlinkClick r:id="rId7"/>
              </a:rPr>
              <a:t>zde</a:t>
            </a: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Seznam témat s anotacemi pro RMU </a:t>
            </a:r>
            <a:r>
              <a:rPr lang="cs-CZ" sz="2000" dirty="0"/>
              <a:t>(</a:t>
            </a:r>
            <a:r>
              <a:rPr lang="cs-CZ" sz="2000" dirty="0">
                <a:hlinkClick r:id="rId8" action="ppaction://hlinksldjump"/>
              </a:rPr>
              <a:t>ukázky</a:t>
            </a:r>
            <a:r>
              <a:rPr lang="cs-CZ" sz="2000" dirty="0"/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Podepsání bezpečnosti práce na sobotní výuce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Seznam zapojených pro výplatu odměn a stipendií </a:t>
            </a:r>
            <a:r>
              <a:rPr lang="cs-CZ" sz="2000" dirty="0"/>
              <a:t>(</a:t>
            </a:r>
            <a:r>
              <a:rPr lang="cs-CZ" sz="2000" dirty="0">
                <a:hlinkClick r:id="rId9" action="ppaction://hlinksldjump"/>
              </a:rPr>
              <a:t>ukázky</a:t>
            </a:r>
            <a:r>
              <a:rPr lang="cs-CZ" sz="2000" dirty="0"/>
              <a:t>)</a:t>
            </a: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Případně sdělení zpětné vazby</a:t>
            </a:r>
          </a:p>
        </p:txBody>
      </p:sp>
    </p:spTree>
    <p:extLst>
      <p:ext uri="{BB962C8B-B14F-4D97-AF65-F5344CB8AC3E}">
        <p14:creationId xmlns:p14="http://schemas.microsoft.com/office/powerpoint/2010/main" val="2871476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DDD370A-BD9F-482C-8BF9-AFF9D23977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MjUNI a rok 2022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AA0A0D-CA83-45A1-BA0F-203AAF0A91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1C53B89-E2A4-42B4-9942-F7A400386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Ukázky: Anotace témat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6D85492B-DC08-44ED-A52E-6B85B336F0E1}"/>
                  </a:ext>
                </a:extLst>
              </p14:cNvPr>
              <p14:cNvContentPartPr/>
              <p14:nvPr/>
            </p14:nvContentPartPr>
            <p14:xfrm>
              <a:off x="10454494" y="6131661"/>
              <a:ext cx="1394640" cy="321840"/>
            </p14:xfrm>
          </p:contentPart>
        </mc:Choice>
        <mc:Fallback xmlns=""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6D85492B-DC08-44ED-A52E-6B85B336F0E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91478" y="6068731"/>
                <a:ext cx="1520312" cy="4473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AB9E1B5F-31E9-44CF-B54B-E6D25A0B735D}"/>
                  </a:ext>
                </a:extLst>
              </p14:cNvPr>
              <p14:cNvContentPartPr/>
              <p14:nvPr/>
            </p14:nvContentPartPr>
            <p14:xfrm>
              <a:off x="7553614" y="6639261"/>
              <a:ext cx="360" cy="36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AB9E1B5F-31E9-44CF-B54B-E6D25A0B735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90614" y="6576261"/>
                <a:ext cx="126000" cy="1260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Obrázek 7">
            <a:extLst>
              <a:ext uri="{FF2B5EF4-FFF2-40B4-BE49-F238E27FC236}">
                <a16:creationId xmlns:a16="http://schemas.microsoft.com/office/drawing/2014/main" id="{66FFE1E6-17B6-4E57-94B7-C71FB7DCAF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426" y="5991265"/>
            <a:ext cx="1961574" cy="722321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DFBDDA85-0B85-481A-AF79-D1B5EEE330F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160" t="23262" r="38044" b="46478"/>
          <a:stretch/>
        </p:blipFill>
        <p:spPr>
          <a:xfrm>
            <a:off x="604851" y="1494649"/>
            <a:ext cx="5095760" cy="2075234"/>
          </a:xfrm>
          <a:prstGeom prst="rect">
            <a:avLst/>
          </a:prstGeom>
        </p:spPr>
      </p:pic>
      <p:pic>
        <p:nvPicPr>
          <p:cNvPr id="18" name="Zástupný obsah 17">
            <a:extLst>
              <a:ext uri="{FF2B5EF4-FFF2-40B4-BE49-F238E27FC236}">
                <a16:creationId xmlns:a16="http://schemas.microsoft.com/office/drawing/2014/main" id="{91E469D0-31C0-46E4-90C6-C0281E788F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8"/>
          <a:srcRect l="20441" t="25540" r="38293" b="47860"/>
          <a:stretch/>
        </p:blipFill>
        <p:spPr>
          <a:xfrm>
            <a:off x="6169174" y="4054457"/>
            <a:ext cx="4650182" cy="1686058"/>
          </a:xfr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BB1342C7-CC7B-436E-A98D-AE4103D8E1D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0160" t="47943" r="38044" b="15934"/>
          <a:stretch/>
        </p:blipFill>
        <p:spPr>
          <a:xfrm>
            <a:off x="604851" y="3533495"/>
            <a:ext cx="5095760" cy="2477312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ADDE2096-B8B1-4E78-81D4-4CE318F37E0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0372" t="36312" r="39096" b="30206"/>
          <a:stretch/>
        </p:blipFill>
        <p:spPr>
          <a:xfrm>
            <a:off x="6169174" y="1494649"/>
            <a:ext cx="4941651" cy="229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5572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">
      <a:dk1>
        <a:srgbClr val="000000"/>
      </a:dk1>
      <a:lt1>
        <a:srgbClr val="FFFFFF"/>
      </a:lt1>
      <a:dk2>
        <a:srgbClr val="0000DC"/>
      </a:dk2>
      <a:lt2>
        <a:srgbClr val="FED141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UNI-CZ.potx" id="{06DCE84D-7217-4FCF-A33D-9FF091C264A4}" vid="{4DEFB8CB-CDE2-44D1-88F3-C2E4354AE731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1D854681020AF4EA53681E06F168A2F" ma:contentTypeVersion="16" ma:contentTypeDescription="Vytvoří nový dokument" ma:contentTypeScope="" ma:versionID="99c6fd9cb73d1516c96ea7cf10070d4c">
  <xsd:schema xmlns:xsd="http://www.w3.org/2001/XMLSchema" xmlns:xs="http://www.w3.org/2001/XMLSchema" xmlns:p="http://schemas.microsoft.com/office/2006/metadata/properties" xmlns:ns2="46e2a3a6-279f-479b-95b8-8c79f73acc89" xmlns:ns3="f6cbdda5-57ff-4317-8740-b941dc9c1d8d" targetNamespace="http://schemas.microsoft.com/office/2006/metadata/properties" ma:root="true" ma:fieldsID="ba21a3f9938ce562f5552922d7af31d4" ns2:_="" ns3:_="">
    <xsd:import namespace="46e2a3a6-279f-479b-95b8-8c79f73acc89"/>
    <xsd:import namespace="f6cbdda5-57ff-4317-8740-b941dc9c1d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e2a3a6-279f-479b-95b8-8c79f73acc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ů" ma:readOnly="false" ma:fieldId="{5cf76f15-5ced-4ddc-b409-7134ff3c332f}" ma:taxonomyMulti="true" ma:sspId="05144c32-5194-445f-8fa8-b47f4d440b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cbdda5-57ff-4317-8740-b941dc9c1d8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e93866c-cddc-459c-af8e-9ac1da1546bb}" ma:internalName="TaxCatchAll" ma:showField="CatchAllData" ma:web="f6cbdda5-57ff-4317-8740-b941dc9c1d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6e2a3a6-279f-479b-95b8-8c79f73acc89">
      <Terms xmlns="http://schemas.microsoft.com/office/infopath/2007/PartnerControls"/>
    </lcf76f155ced4ddcb4097134ff3c332f>
    <TaxCatchAll xmlns="f6cbdda5-57ff-4317-8740-b941dc9c1d8d" xsi:nil="true"/>
  </documentManagement>
</p:properties>
</file>

<file path=customXml/itemProps1.xml><?xml version="1.0" encoding="utf-8"?>
<ds:datastoreItem xmlns:ds="http://schemas.openxmlformats.org/officeDocument/2006/customXml" ds:itemID="{B474D46D-180B-469A-8288-AE9193DE1C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C9EA14-DF17-43F7-ADEE-1CE8937229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e2a3a6-279f-479b-95b8-8c79f73acc89"/>
    <ds:schemaRef ds:uri="f6cbdda5-57ff-4317-8740-b941dc9c1d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3CE9E34-C2D0-4C21-B91B-D1065CAFD73B}">
  <ds:schemaRefs>
    <ds:schemaRef ds:uri="http://schemas.microsoft.com/office/2006/metadata/properties"/>
    <ds:schemaRef ds:uri="http://schemas.microsoft.com/office/infopath/2007/PartnerControls"/>
    <ds:schemaRef ds:uri="46e2a3a6-279f-479b-95b8-8c79f73acc89"/>
    <ds:schemaRef ds:uri="f6cbdda5-57ff-4317-8740-b941dc9c1d8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8934</TotalTime>
  <Words>804</Words>
  <Application>Microsoft Office PowerPoint</Application>
  <PresentationFormat>Širokoúhlá obrazovka</PresentationFormat>
  <Paragraphs>254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Tahoma</vt:lpstr>
      <vt:lpstr>Wingdings</vt:lpstr>
      <vt:lpstr>Prezentace_MU_CZ</vt:lpstr>
      <vt:lpstr>  výuky</vt:lpstr>
      <vt:lpstr>Harmonogram výuk</vt:lpstr>
      <vt:lpstr>Termíny pro KO – dodání podkladů</vt:lpstr>
      <vt:lpstr>Formát výuk</vt:lpstr>
      <vt:lpstr>Harmonogram sobotní výuky</vt:lpstr>
      <vt:lpstr>Harmonogram sobotní výuky</vt:lpstr>
      <vt:lpstr>TO DO list KO</vt:lpstr>
      <vt:lpstr>TO DO list lektoři</vt:lpstr>
      <vt:lpstr>Ukázky: Anotace témat</vt:lpstr>
      <vt:lpstr>Ukázky: Seznam zapojených pro výplatu odměn a stipendií</vt:lpstr>
      <vt:lpstr>Kontakt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Uchazečská kampaň</dc:title>
  <dc:creator>Veronika</dc:creator>
  <cp:lastModifiedBy>Kristýna Hořavová</cp:lastModifiedBy>
  <cp:revision>79</cp:revision>
  <dcterms:created xsi:type="dcterms:W3CDTF">2020-11-25T10:19:01Z</dcterms:created>
  <dcterms:modified xsi:type="dcterms:W3CDTF">2022-11-16T11:23:17Z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0x01010051D854681020AF4EA53681E06F168A2F</vt:lpwstr>
  </property>
  <property fmtid="{D5CDD505-2E9C-101B-9397-08002B2CF9AE}" pid="3" name="MediaServiceImageTags">
    <vt:lpwstr/>
  </property>
</Properties>
</file>