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8" r:id="rId6"/>
    <p:sldId id="269" r:id="rId7"/>
    <p:sldId id="260" r:id="rId8"/>
    <p:sldId id="259" r:id="rId9"/>
    <p:sldId id="262" r:id="rId10"/>
    <p:sldId id="270" r:id="rId11"/>
    <p:sldId id="271" r:id="rId12"/>
    <p:sldId id="272" r:id="rId13"/>
    <p:sldId id="273" r:id="rId14"/>
    <p:sldId id="274" r:id="rId15"/>
    <p:sldId id="265" r:id="rId16"/>
    <p:sldId id="266" r:id="rId17"/>
    <p:sldId id="275" r:id="rId18"/>
    <p:sldId id="268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tišek Hurt" userId="43b26839-7ac1-4d6b-820f-0f0e422c9053" providerId="ADAL" clId="{FD4B6563-4C86-4A12-8FE9-9B91B13CEE64}"/>
    <pc:docChg chg="undo custSel addSld delSld modSld sldOrd">
      <pc:chgData name="František Hurt" userId="43b26839-7ac1-4d6b-820f-0f0e422c9053" providerId="ADAL" clId="{FD4B6563-4C86-4A12-8FE9-9B91B13CEE64}" dt="2023-04-03T14:31:12.621" v="3236" actId="1076"/>
      <pc:docMkLst>
        <pc:docMk/>
      </pc:docMkLst>
      <pc:sldChg chg="addSp modSp">
        <pc:chgData name="František Hurt" userId="43b26839-7ac1-4d6b-820f-0f0e422c9053" providerId="ADAL" clId="{FD4B6563-4C86-4A12-8FE9-9B91B13CEE64}" dt="2023-04-03T14:18:34.339" v="3229" actId="113"/>
        <pc:sldMkLst>
          <pc:docMk/>
          <pc:sldMk cId="3263342447" sldId="256"/>
        </pc:sldMkLst>
        <pc:spChg chg="add">
          <ac:chgData name="František Hurt" userId="43b26839-7ac1-4d6b-820f-0f0e422c9053" providerId="ADAL" clId="{FD4B6563-4C86-4A12-8FE9-9B91B13CEE64}" dt="2023-04-03T14:18:17.425" v="3205"/>
          <ac:spMkLst>
            <pc:docMk/>
            <pc:sldMk cId="3263342447" sldId="256"/>
            <ac:spMk id="2" creationId="{8E1044F0-2E25-42CB-AB3C-8AE91ED98B24}"/>
          </ac:spMkLst>
        </pc:spChg>
        <pc:spChg chg="mod">
          <ac:chgData name="František Hurt" userId="43b26839-7ac1-4d6b-820f-0f0e422c9053" providerId="ADAL" clId="{FD4B6563-4C86-4A12-8FE9-9B91B13CEE64}" dt="2023-04-03T14:16:41.260" v="3172" actId="20577"/>
          <ac:spMkLst>
            <pc:docMk/>
            <pc:sldMk cId="3263342447" sldId="256"/>
            <ac:spMk id="12" creationId="{11AC97FD-CD55-E363-24C5-DA0B84E747D7}"/>
          </ac:spMkLst>
        </pc:spChg>
        <pc:spChg chg="mod">
          <ac:chgData name="František Hurt" userId="43b26839-7ac1-4d6b-820f-0f0e422c9053" providerId="ADAL" clId="{FD4B6563-4C86-4A12-8FE9-9B91B13CEE64}" dt="2023-04-03T14:18:34.339" v="3229" actId="113"/>
          <ac:spMkLst>
            <pc:docMk/>
            <pc:sldMk cId="3263342447" sldId="256"/>
            <ac:spMk id="14" creationId="{DFBDDF17-5813-3CD6-765A-62C527EEFF60}"/>
          </ac:spMkLst>
        </pc:spChg>
      </pc:sldChg>
      <pc:sldChg chg="del">
        <pc:chgData name="František Hurt" userId="43b26839-7ac1-4d6b-820f-0f0e422c9053" providerId="ADAL" clId="{FD4B6563-4C86-4A12-8FE9-9B91B13CEE64}" dt="2023-04-03T08:43:54.910" v="800" actId="2696"/>
        <pc:sldMkLst>
          <pc:docMk/>
          <pc:sldMk cId="2908795024" sldId="257"/>
        </pc:sldMkLst>
      </pc:sldChg>
      <pc:sldChg chg="addSp delSp modSp">
        <pc:chgData name="František Hurt" userId="43b26839-7ac1-4d6b-820f-0f0e422c9053" providerId="ADAL" clId="{FD4B6563-4C86-4A12-8FE9-9B91B13CEE64}" dt="2023-04-03T07:10:57.157" v="312" actId="1076"/>
        <pc:sldMkLst>
          <pc:docMk/>
          <pc:sldMk cId="3403276673" sldId="258"/>
        </pc:sldMkLst>
        <pc:spChg chg="mod">
          <ac:chgData name="František Hurt" userId="43b26839-7ac1-4d6b-820f-0f0e422c9053" providerId="ADAL" clId="{FD4B6563-4C86-4A12-8FE9-9B91B13CEE64}" dt="2023-04-03T07:09:32.045" v="299" actId="1076"/>
          <ac:spMkLst>
            <pc:docMk/>
            <pc:sldMk cId="3403276673" sldId="258"/>
            <ac:spMk id="4" creationId="{6AF83382-E91B-D7AB-D60C-EB922E5419CD}"/>
          </ac:spMkLst>
        </pc:spChg>
        <pc:spChg chg="mod">
          <ac:chgData name="František Hurt" userId="43b26839-7ac1-4d6b-820f-0f0e422c9053" providerId="ADAL" clId="{FD4B6563-4C86-4A12-8FE9-9B91B13CEE64}" dt="2023-04-03T07:09:45.841" v="302" actId="14100"/>
          <ac:spMkLst>
            <pc:docMk/>
            <pc:sldMk cId="3403276673" sldId="258"/>
            <ac:spMk id="6" creationId="{FFF3CB40-29C6-D3D8-DF3D-4B779296C55A}"/>
          </ac:spMkLst>
        </pc:spChg>
        <pc:spChg chg="del mod">
          <ac:chgData name="František Hurt" userId="43b26839-7ac1-4d6b-820f-0f0e422c9053" providerId="ADAL" clId="{FD4B6563-4C86-4A12-8FE9-9B91B13CEE64}" dt="2023-04-03T06:54:29.180" v="241" actId="478"/>
          <ac:spMkLst>
            <pc:docMk/>
            <pc:sldMk cId="3403276673" sldId="258"/>
            <ac:spMk id="7" creationId="{734D88C1-4F4D-D860-4C15-977AAE5C54EB}"/>
          </ac:spMkLst>
        </pc:spChg>
        <pc:spChg chg="mod">
          <ac:chgData name="František Hurt" userId="43b26839-7ac1-4d6b-820f-0f0e422c9053" providerId="ADAL" clId="{FD4B6563-4C86-4A12-8FE9-9B91B13CEE64}" dt="2023-04-03T07:10:52.181" v="311" actId="1076"/>
          <ac:spMkLst>
            <pc:docMk/>
            <pc:sldMk cId="3403276673" sldId="258"/>
            <ac:spMk id="10" creationId="{7E541794-06EA-DF20-8EA3-DA93A452F2BD}"/>
          </ac:spMkLst>
        </pc:spChg>
        <pc:spChg chg="add mod">
          <ac:chgData name="František Hurt" userId="43b26839-7ac1-4d6b-820f-0f0e422c9053" providerId="ADAL" clId="{FD4B6563-4C86-4A12-8FE9-9B91B13CEE64}" dt="2023-04-03T07:10:46.493" v="310" actId="1076"/>
          <ac:spMkLst>
            <pc:docMk/>
            <pc:sldMk cId="3403276673" sldId="258"/>
            <ac:spMk id="14" creationId="{B3EC1EC7-F394-4403-972B-62A10AC320C8}"/>
          </ac:spMkLst>
        </pc:spChg>
        <pc:spChg chg="add mod">
          <ac:chgData name="František Hurt" userId="43b26839-7ac1-4d6b-820f-0f0e422c9053" providerId="ADAL" clId="{FD4B6563-4C86-4A12-8FE9-9B91B13CEE64}" dt="2023-04-03T07:10:57.157" v="312" actId="1076"/>
          <ac:spMkLst>
            <pc:docMk/>
            <pc:sldMk cId="3403276673" sldId="258"/>
            <ac:spMk id="15" creationId="{46CCC3C7-08D8-4B02-8248-04AE9A3B44FC}"/>
          </ac:spMkLst>
        </pc:spChg>
        <pc:spChg chg="mod">
          <ac:chgData name="František Hurt" userId="43b26839-7ac1-4d6b-820f-0f0e422c9053" providerId="ADAL" clId="{FD4B6563-4C86-4A12-8FE9-9B91B13CEE64}" dt="2023-04-03T07:10:46.493" v="310" actId="1076"/>
          <ac:spMkLst>
            <pc:docMk/>
            <pc:sldMk cId="3403276673" sldId="258"/>
            <ac:spMk id="16" creationId="{7CD5EC0D-12DE-F6A9-707A-5DB61FF611C0}"/>
          </ac:spMkLst>
        </pc:spChg>
        <pc:picChg chg="del mod">
          <ac:chgData name="František Hurt" userId="43b26839-7ac1-4d6b-820f-0f0e422c9053" providerId="ADAL" clId="{FD4B6563-4C86-4A12-8FE9-9B91B13CEE64}" dt="2023-04-03T06:27:04.334" v="1" actId="478"/>
          <ac:picMkLst>
            <pc:docMk/>
            <pc:sldMk cId="3403276673" sldId="258"/>
            <ac:picMk id="2" creationId="{F5DB5E78-0926-8933-320E-31B47F767CF9}"/>
          </ac:picMkLst>
        </pc:picChg>
        <pc:picChg chg="add mod">
          <ac:chgData name="František Hurt" userId="43b26839-7ac1-4d6b-820f-0f0e422c9053" providerId="ADAL" clId="{FD4B6563-4C86-4A12-8FE9-9B91B13CEE64}" dt="2023-04-03T07:10:46.493" v="310" actId="1076"/>
          <ac:picMkLst>
            <pc:docMk/>
            <pc:sldMk cId="3403276673" sldId="258"/>
            <ac:picMk id="5" creationId="{22AF8145-C8AD-4424-B308-329B73147C1F}"/>
          </ac:picMkLst>
        </pc:picChg>
        <pc:picChg chg="add mod">
          <ac:chgData name="František Hurt" userId="43b26839-7ac1-4d6b-820f-0f0e422c9053" providerId="ADAL" clId="{FD4B6563-4C86-4A12-8FE9-9B91B13CEE64}" dt="2023-04-03T07:10:46.493" v="310" actId="1076"/>
          <ac:picMkLst>
            <pc:docMk/>
            <pc:sldMk cId="3403276673" sldId="258"/>
            <ac:picMk id="8" creationId="{ED27B4E7-353C-4047-88B8-5C7FD50571B3}"/>
          </ac:picMkLst>
        </pc:picChg>
        <pc:picChg chg="del mod">
          <ac:chgData name="František Hurt" userId="43b26839-7ac1-4d6b-820f-0f0e422c9053" providerId="ADAL" clId="{FD4B6563-4C86-4A12-8FE9-9B91B13CEE64}" dt="2023-04-03T06:54:22.514" v="239" actId="478"/>
          <ac:picMkLst>
            <pc:docMk/>
            <pc:sldMk cId="3403276673" sldId="258"/>
            <ac:picMk id="9" creationId="{B470CB05-7143-C4BC-F8AD-0EA96356D013}"/>
          </ac:picMkLst>
        </pc:picChg>
        <pc:picChg chg="add mod">
          <ac:chgData name="František Hurt" userId="43b26839-7ac1-4d6b-820f-0f0e422c9053" providerId="ADAL" clId="{FD4B6563-4C86-4A12-8FE9-9B91B13CEE64}" dt="2023-04-03T07:10:46.493" v="310" actId="1076"/>
          <ac:picMkLst>
            <pc:docMk/>
            <pc:sldMk cId="3403276673" sldId="258"/>
            <ac:picMk id="11" creationId="{6DE7404C-B960-4553-8E41-CE4F70CD798C}"/>
          </ac:picMkLst>
        </pc:picChg>
        <pc:picChg chg="mod">
          <ac:chgData name="František Hurt" userId="43b26839-7ac1-4d6b-820f-0f0e422c9053" providerId="ADAL" clId="{FD4B6563-4C86-4A12-8FE9-9B91B13CEE64}" dt="2023-04-03T07:10:52.181" v="311" actId="1076"/>
          <ac:picMkLst>
            <pc:docMk/>
            <pc:sldMk cId="3403276673" sldId="258"/>
            <ac:picMk id="12" creationId="{9E827995-AFE0-9DD6-61A6-AF736C3BD41E}"/>
          </ac:picMkLst>
        </pc:picChg>
        <pc:picChg chg="add mod">
          <ac:chgData name="František Hurt" userId="43b26839-7ac1-4d6b-820f-0f0e422c9053" providerId="ADAL" clId="{FD4B6563-4C86-4A12-8FE9-9B91B13CEE64}" dt="2023-04-03T07:10:46.493" v="310" actId="1076"/>
          <ac:picMkLst>
            <pc:docMk/>
            <pc:sldMk cId="3403276673" sldId="258"/>
            <ac:picMk id="13" creationId="{E9FB9B8F-06C7-41E3-A4DD-6A6F1AB59CB1}"/>
          </ac:picMkLst>
        </pc:picChg>
        <pc:picChg chg="add mod">
          <ac:chgData name="František Hurt" userId="43b26839-7ac1-4d6b-820f-0f0e422c9053" providerId="ADAL" clId="{FD4B6563-4C86-4A12-8FE9-9B91B13CEE64}" dt="2023-04-03T07:10:57.157" v="312" actId="1076"/>
          <ac:picMkLst>
            <pc:docMk/>
            <pc:sldMk cId="3403276673" sldId="258"/>
            <ac:picMk id="17" creationId="{5D178D58-89D2-4731-9262-0AEF1D105355}"/>
          </ac:picMkLst>
        </pc:picChg>
      </pc:sldChg>
      <pc:sldChg chg="addSp delSp modSp">
        <pc:chgData name="František Hurt" userId="43b26839-7ac1-4d6b-820f-0f0e422c9053" providerId="ADAL" clId="{FD4B6563-4C86-4A12-8FE9-9B91B13CEE64}" dt="2023-04-03T08:38:27.716" v="762" actId="1076"/>
        <pc:sldMkLst>
          <pc:docMk/>
          <pc:sldMk cId="3528403442" sldId="259"/>
        </pc:sldMkLst>
        <pc:spChg chg="del">
          <ac:chgData name="František Hurt" userId="43b26839-7ac1-4d6b-820f-0f0e422c9053" providerId="ADAL" clId="{FD4B6563-4C86-4A12-8FE9-9B91B13CEE64}" dt="2023-04-03T08:38:11.382" v="759" actId="478"/>
          <ac:spMkLst>
            <pc:docMk/>
            <pc:sldMk cId="3528403442" sldId="259"/>
            <ac:spMk id="4" creationId="{DABA49F2-B0D4-59E6-FA7A-E76EC4081798}"/>
          </ac:spMkLst>
        </pc:spChg>
        <pc:spChg chg="mod">
          <ac:chgData name="František Hurt" userId="43b26839-7ac1-4d6b-820f-0f0e422c9053" providerId="ADAL" clId="{FD4B6563-4C86-4A12-8FE9-9B91B13CEE64}" dt="2023-04-03T08:38:01.682" v="758" actId="20577"/>
          <ac:spMkLst>
            <pc:docMk/>
            <pc:sldMk cId="3528403442" sldId="259"/>
            <ac:spMk id="6" creationId="{ECAF956B-6A5B-2CB2-A9FB-F6C0498B1E4A}"/>
          </ac:spMkLst>
        </pc:spChg>
        <pc:spChg chg="add del mod">
          <ac:chgData name="František Hurt" userId="43b26839-7ac1-4d6b-820f-0f0e422c9053" providerId="ADAL" clId="{FD4B6563-4C86-4A12-8FE9-9B91B13CEE64}" dt="2023-04-03T08:38:17.545" v="760" actId="478"/>
          <ac:spMkLst>
            <pc:docMk/>
            <pc:sldMk cId="3528403442" sldId="259"/>
            <ac:spMk id="9" creationId="{34970C66-A5D9-4571-AC99-FA5A2562CAD0}"/>
          </ac:spMkLst>
        </pc:spChg>
        <pc:picChg chg="add mod">
          <ac:chgData name="František Hurt" userId="43b26839-7ac1-4d6b-820f-0f0e422c9053" providerId="ADAL" clId="{FD4B6563-4C86-4A12-8FE9-9B91B13CEE64}" dt="2023-04-03T08:38:27.716" v="762" actId="1076"/>
          <ac:picMkLst>
            <pc:docMk/>
            <pc:sldMk cId="3528403442" sldId="259"/>
            <ac:picMk id="5" creationId="{C8E3514B-7512-4852-AE8B-FF042BB9BE30}"/>
          </ac:picMkLst>
        </pc:picChg>
        <pc:picChg chg="del">
          <ac:chgData name="František Hurt" userId="43b26839-7ac1-4d6b-820f-0f0e422c9053" providerId="ADAL" clId="{FD4B6563-4C86-4A12-8FE9-9B91B13CEE64}" dt="2023-04-03T07:55:48.762" v="610" actId="478"/>
          <ac:picMkLst>
            <pc:docMk/>
            <pc:sldMk cId="3528403442" sldId="259"/>
            <ac:picMk id="8" creationId="{62BB6483-04C7-3762-37F4-B1D0B5A53F51}"/>
          </ac:picMkLst>
        </pc:picChg>
      </pc:sldChg>
      <pc:sldChg chg="addSp delSp modSp">
        <pc:chgData name="František Hurt" userId="43b26839-7ac1-4d6b-820f-0f0e422c9053" providerId="ADAL" clId="{FD4B6563-4C86-4A12-8FE9-9B91B13CEE64}" dt="2023-04-03T09:08:30.528" v="908" actId="1076"/>
        <pc:sldMkLst>
          <pc:docMk/>
          <pc:sldMk cId="3260596215" sldId="260"/>
        </pc:sldMkLst>
        <pc:spChg chg="mod">
          <ac:chgData name="František Hurt" userId="43b26839-7ac1-4d6b-820f-0f0e422c9053" providerId="ADAL" clId="{FD4B6563-4C86-4A12-8FE9-9B91B13CEE64}" dt="2023-04-03T09:08:30.528" v="908" actId="1076"/>
          <ac:spMkLst>
            <pc:docMk/>
            <pc:sldMk cId="3260596215" sldId="260"/>
            <ac:spMk id="4" creationId="{E90BBDBF-1937-07FA-319A-8FF0A6694D05}"/>
          </ac:spMkLst>
        </pc:spChg>
        <pc:spChg chg="mod">
          <ac:chgData name="František Hurt" userId="43b26839-7ac1-4d6b-820f-0f0e422c9053" providerId="ADAL" clId="{FD4B6563-4C86-4A12-8FE9-9B91B13CEE64}" dt="2023-04-03T09:08:26.825" v="907" actId="1076"/>
          <ac:spMkLst>
            <pc:docMk/>
            <pc:sldMk cId="3260596215" sldId="260"/>
            <ac:spMk id="6" creationId="{C556C7EE-D943-CC61-1AC6-8B1231583A9A}"/>
          </ac:spMkLst>
        </pc:spChg>
        <pc:picChg chg="add mod">
          <ac:chgData name="František Hurt" userId="43b26839-7ac1-4d6b-820f-0f0e422c9053" providerId="ADAL" clId="{FD4B6563-4C86-4A12-8FE9-9B91B13CEE64}" dt="2023-04-03T08:31:33.112" v="715" actId="1076"/>
          <ac:picMkLst>
            <pc:docMk/>
            <pc:sldMk cId="3260596215" sldId="260"/>
            <ac:picMk id="2" creationId="{CFB7A0B2-11D5-48B7-82D1-A94319E023C9}"/>
          </ac:picMkLst>
        </pc:picChg>
        <pc:picChg chg="add mod">
          <ac:chgData name="František Hurt" userId="43b26839-7ac1-4d6b-820f-0f0e422c9053" providerId="ADAL" clId="{FD4B6563-4C86-4A12-8FE9-9B91B13CEE64}" dt="2023-04-03T08:32:37.527" v="727" actId="1076"/>
          <ac:picMkLst>
            <pc:docMk/>
            <pc:sldMk cId="3260596215" sldId="260"/>
            <ac:picMk id="7" creationId="{F3B635A5-13D0-4C13-A6D5-8805A7123A8F}"/>
          </ac:picMkLst>
        </pc:picChg>
        <pc:picChg chg="del">
          <ac:chgData name="František Hurt" userId="43b26839-7ac1-4d6b-820f-0f0e422c9053" providerId="ADAL" clId="{FD4B6563-4C86-4A12-8FE9-9B91B13CEE64}" dt="2023-04-03T07:56:05.057" v="616" actId="478"/>
          <ac:picMkLst>
            <pc:docMk/>
            <pc:sldMk cId="3260596215" sldId="260"/>
            <ac:picMk id="8" creationId="{147CAD1A-EF82-D3F4-4A57-C13FB3422291}"/>
          </ac:picMkLst>
        </pc:picChg>
        <pc:picChg chg="add mod">
          <ac:chgData name="František Hurt" userId="43b26839-7ac1-4d6b-820f-0f0e422c9053" providerId="ADAL" clId="{FD4B6563-4C86-4A12-8FE9-9B91B13CEE64}" dt="2023-04-03T08:31:36.688" v="716" actId="1076"/>
          <ac:picMkLst>
            <pc:docMk/>
            <pc:sldMk cId="3260596215" sldId="260"/>
            <ac:picMk id="9" creationId="{C5C2D46B-6D6A-4078-AC04-B40398210F5D}"/>
          </ac:picMkLst>
        </pc:picChg>
        <pc:picChg chg="del mod">
          <ac:chgData name="František Hurt" userId="43b26839-7ac1-4d6b-820f-0f0e422c9053" providerId="ADAL" clId="{FD4B6563-4C86-4A12-8FE9-9B91B13CEE64}" dt="2023-04-03T07:58:45.828" v="637" actId="478"/>
          <ac:picMkLst>
            <pc:docMk/>
            <pc:sldMk cId="3260596215" sldId="260"/>
            <ac:picMk id="10" creationId="{B0526933-8713-B0DA-A035-FC1A258ACF29}"/>
          </ac:picMkLst>
        </pc:picChg>
        <pc:picChg chg="add mod">
          <ac:chgData name="František Hurt" userId="43b26839-7ac1-4d6b-820f-0f0e422c9053" providerId="ADAL" clId="{FD4B6563-4C86-4A12-8FE9-9B91B13CEE64}" dt="2023-04-03T08:32:42.628" v="728" actId="1076"/>
          <ac:picMkLst>
            <pc:docMk/>
            <pc:sldMk cId="3260596215" sldId="260"/>
            <ac:picMk id="11" creationId="{8D195B88-8B28-4650-91FB-EDC6916DF5B2}"/>
          </ac:picMkLst>
        </pc:picChg>
        <pc:picChg chg="del">
          <ac:chgData name="František Hurt" userId="43b26839-7ac1-4d6b-820f-0f0e422c9053" providerId="ADAL" clId="{FD4B6563-4C86-4A12-8FE9-9B91B13CEE64}" dt="2023-04-03T07:58:17.242" v="630" actId="478"/>
          <ac:picMkLst>
            <pc:docMk/>
            <pc:sldMk cId="3260596215" sldId="260"/>
            <ac:picMk id="12" creationId="{A014C8DA-B244-7818-BC58-4795A4CE6CFF}"/>
          </ac:picMkLst>
        </pc:picChg>
        <pc:picChg chg="del">
          <ac:chgData name="František Hurt" userId="43b26839-7ac1-4d6b-820f-0f0e422c9053" providerId="ADAL" clId="{FD4B6563-4C86-4A12-8FE9-9B91B13CEE64}" dt="2023-04-03T07:57:02.033" v="624" actId="478"/>
          <ac:picMkLst>
            <pc:docMk/>
            <pc:sldMk cId="3260596215" sldId="260"/>
            <ac:picMk id="14" creationId="{8DB2BCA3-B1AD-C2F1-A1E2-4E4870E12F5C}"/>
          </ac:picMkLst>
        </pc:picChg>
        <pc:picChg chg="add mod">
          <ac:chgData name="František Hurt" userId="43b26839-7ac1-4d6b-820f-0f0e422c9053" providerId="ADAL" clId="{FD4B6563-4C86-4A12-8FE9-9B91B13CEE64}" dt="2023-04-03T08:32:14.967" v="724" actId="1076"/>
          <ac:picMkLst>
            <pc:docMk/>
            <pc:sldMk cId="3260596215" sldId="260"/>
            <ac:picMk id="15" creationId="{EC309081-5D3B-4ED2-A758-070CC1E26163}"/>
          </ac:picMkLst>
        </pc:picChg>
        <pc:picChg chg="del">
          <ac:chgData name="František Hurt" userId="43b26839-7ac1-4d6b-820f-0f0e422c9053" providerId="ADAL" clId="{FD4B6563-4C86-4A12-8FE9-9B91B13CEE64}" dt="2023-04-03T08:00:38.090" v="666" actId="478"/>
          <ac:picMkLst>
            <pc:docMk/>
            <pc:sldMk cId="3260596215" sldId="260"/>
            <ac:picMk id="16" creationId="{37FF89AD-AC52-A995-49C0-05D663AF6736}"/>
          </ac:picMkLst>
        </pc:picChg>
        <pc:picChg chg="add mod">
          <ac:chgData name="František Hurt" userId="43b26839-7ac1-4d6b-820f-0f0e422c9053" providerId="ADAL" clId="{FD4B6563-4C86-4A12-8FE9-9B91B13CEE64}" dt="2023-04-03T08:32:31.425" v="726" actId="1076"/>
          <ac:picMkLst>
            <pc:docMk/>
            <pc:sldMk cId="3260596215" sldId="260"/>
            <ac:picMk id="18" creationId="{B60F345B-C37E-4254-B73C-A43C77930D38}"/>
          </ac:picMkLst>
        </pc:picChg>
        <pc:picChg chg="add mod">
          <ac:chgData name="František Hurt" userId="43b26839-7ac1-4d6b-820f-0f0e422c9053" providerId="ADAL" clId="{FD4B6563-4C86-4A12-8FE9-9B91B13CEE64}" dt="2023-04-03T08:32:25.240" v="725" actId="1076"/>
          <ac:picMkLst>
            <pc:docMk/>
            <pc:sldMk cId="3260596215" sldId="260"/>
            <ac:picMk id="20" creationId="{3377B2A8-59B5-4430-9003-168065C7D112}"/>
          </ac:picMkLst>
        </pc:picChg>
        <pc:picChg chg="add mod">
          <ac:chgData name="František Hurt" userId="43b26839-7ac1-4d6b-820f-0f0e422c9053" providerId="ADAL" clId="{FD4B6563-4C86-4A12-8FE9-9B91B13CEE64}" dt="2023-04-03T08:31:07.449" v="705" actId="1076"/>
          <ac:picMkLst>
            <pc:docMk/>
            <pc:sldMk cId="3260596215" sldId="260"/>
            <ac:picMk id="21" creationId="{86162E1D-06F8-48EA-9CC4-44FDD7681DB1}"/>
          </ac:picMkLst>
        </pc:picChg>
        <pc:picChg chg="add mod">
          <ac:chgData name="František Hurt" userId="43b26839-7ac1-4d6b-820f-0f0e422c9053" providerId="ADAL" clId="{FD4B6563-4C86-4A12-8FE9-9B91B13CEE64}" dt="2023-04-03T08:31:23.244" v="712" actId="1076"/>
          <ac:picMkLst>
            <pc:docMk/>
            <pc:sldMk cId="3260596215" sldId="260"/>
            <ac:picMk id="1026" creationId="{5151065B-3F94-4F30-BC60-A73952AE4367}"/>
          </ac:picMkLst>
        </pc:picChg>
        <pc:picChg chg="add mod modCrop">
          <ac:chgData name="František Hurt" userId="43b26839-7ac1-4d6b-820f-0f0e422c9053" providerId="ADAL" clId="{FD4B6563-4C86-4A12-8FE9-9B91B13CEE64}" dt="2023-04-03T08:31:27.907" v="713" actId="1076"/>
          <ac:picMkLst>
            <pc:docMk/>
            <pc:sldMk cId="3260596215" sldId="260"/>
            <ac:picMk id="1028" creationId="{2BC6A339-337D-4C14-BFC1-48FF7D14270A}"/>
          </ac:picMkLst>
        </pc:picChg>
      </pc:sldChg>
      <pc:sldChg chg="addSp modSp modAnim">
        <pc:chgData name="František Hurt" userId="43b26839-7ac1-4d6b-820f-0f0e422c9053" providerId="ADAL" clId="{FD4B6563-4C86-4A12-8FE9-9B91B13CEE64}" dt="2023-04-03T08:36:52.688" v="754" actId="1076"/>
        <pc:sldMkLst>
          <pc:docMk/>
          <pc:sldMk cId="1290717069" sldId="262"/>
        </pc:sldMkLst>
        <pc:spChg chg="add mod">
          <ac:chgData name="František Hurt" userId="43b26839-7ac1-4d6b-820f-0f0e422c9053" providerId="ADAL" clId="{FD4B6563-4C86-4A12-8FE9-9B91B13CEE64}" dt="2023-04-03T08:35:50.431" v="747" actId="1076"/>
          <ac:spMkLst>
            <pc:docMk/>
            <pc:sldMk cId="1290717069" sldId="262"/>
            <ac:spMk id="2" creationId="{2DF637AD-C72D-4EB1-B195-D242336816B8}"/>
          </ac:spMkLst>
        </pc:spChg>
        <pc:spChg chg="mod">
          <ac:chgData name="František Hurt" userId="43b26839-7ac1-4d6b-820f-0f0e422c9053" providerId="ADAL" clId="{FD4B6563-4C86-4A12-8FE9-9B91B13CEE64}" dt="2023-04-03T08:36:52.688" v="754" actId="1076"/>
          <ac:spMkLst>
            <pc:docMk/>
            <pc:sldMk cId="1290717069" sldId="262"/>
            <ac:spMk id="4" creationId="{38ABC0DF-CC91-048D-CACA-E9774975742C}"/>
          </ac:spMkLst>
        </pc:spChg>
        <pc:spChg chg="add mod">
          <ac:chgData name="František Hurt" userId="43b26839-7ac1-4d6b-820f-0f0e422c9053" providerId="ADAL" clId="{FD4B6563-4C86-4A12-8FE9-9B91B13CEE64}" dt="2023-04-03T08:35:24.875" v="740" actId="14100"/>
          <ac:spMkLst>
            <pc:docMk/>
            <pc:sldMk cId="1290717069" sldId="262"/>
            <ac:spMk id="26" creationId="{C4517229-15CD-49B9-807E-BD5BB373A08C}"/>
          </ac:spMkLst>
        </pc:spChg>
        <pc:spChg chg="add mod">
          <ac:chgData name="František Hurt" userId="43b26839-7ac1-4d6b-820f-0f0e422c9053" providerId="ADAL" clId="{FD4B6563-4C86-4A12-8FE9-9B91B13CEE64}" dt="2023-04-03T08:35:35.391" v="743" actId="14100"/>
          <ac:spMkLst>
            <pc:docMk/>
            <pc:sldMk cId="1290717069" sldId="262"/>
            <ac:spMk id="37" creationId="{122694CC-F66F-4318-8F52-6A804809D39A}"/>
          </ac:spMkLst>
        </pc:spChg>
      </pc:sldChg>
      <pc:sldChg chg="del">
        <pc:chgData name="František Hurt" userId="43b26839-7ac1-4d6b-820f-0f0e422c9053" providerId="ADAL" clId="{FD4B6563-4C86-4A12-8FE9-9B91B13CEE64}" dt="2023-04-03T08:37:33.228" v="755" actId="2696"/>
        <pc:sldMkLst>
          <pc:docMk/>
          <pc:sldMk cId="4127940435" sldId="263"/>
        </pc:sldMkLst>
      </pc:sldChg>
      <pc:sldChg chg="addSp delSp modSp ord">
        <pc:chgData name="František Hurt" userId="43b26839-7ac1-4d6b-820f-0f0e422c9053" providerId="ADAL" clId="{FD4B6563-4C86-4A12-8FE9-9B91B13CEE64}" dt="2023-04-03T13:48:22.452" v="2616" actId="20577"/>
        <pc:sldMkLst>
          <pc:docMk/>
          <pc:sldMk cId="707797068" sldId="265"/>
        </pc:sldMkLst>
        <pc:spChg chg="mod">
          <ac:chgData name="František Hurt" userId="43b26839-7ac1-4d6b-820f-0f0e422c9053" providerId="ADAL" clId="{FD4B6563-4C86-4A12-8FE9-9B91B13CEE64}" dt="2023-04-03T11:40:58.984" v="1417" actId="14100"/>
          <ac:spMkLst>
            <pc:docMk/>
            <pc:sldMk cId="707797068" sldId="265"/>
            <ac:spMk id="4" creationId="{B5BF7CAF-F0D2-D17F-BEE8-95F0BA8A24F6}"/>
          </ac:spMkLst>
        </pc:spChg>
        <pc:spChg chg="add mod">
          <ac:chgData name="František Hurt" userId="43b26839-7ac1-4d6b-820f-0f0e422c9053" providerId="ADAL" clId="{FD4B6563-4C86-4A12-8FE9-9B91B13CEE64}" dt="2023-04-03T13:47:50.606" v="2593" actId="1076"/>
          <ac:spMkLst>
            <pc:docMk/>
            <pc:sldMk cId="707797068" sldId="265"/>
            <ac:spMk id="5" creationId="{49AB57F8-DAA7-4D6D-BE57-C35DD722AEA8}"/>
          </ac:spMkLst>
        </pc:spChg>
        <pc:spChg chg="del">
          <ac:chgData name="František Hurt" userId="43b26839-7ac1-4d6b-820f-0f0e422c9053" providerId="ADAL" clId="{FD4B6563-4C86-4A12-8FE9-9B91B13CEE64}" dt="2023-04-03T11:48:55.215" v="1562" actId="478"/>
          <ac:spMkLst>
            <pc:docMk/>
            <pc:sldMk cId="707797068" sldId="265"/>
            <ac:spMk id="6" creationId="{C8D293D1-6165-8036-0446-92AB26DA27CF}"/>
          </ac:spMkLst>
        </pc:spChg>
        <pc:spChg chg="del mod">
          <ac:chgData name="František Hurt" userId="43b26839-7ac1-4d6b-820f-0f0e422c9053" providerId="ADAL" clId="{FD4B6563-4C86-4A12-8FE9-9B91B13CEE64}" dt="2023-04-03T12:00:41.390" v="1645" actId="478"/>
          <ac:spMkLst>
            <pc:docMk/>
            <pc:sldMk cId="707797068" sldId="265"/>
            <ac:spMk id="8" creationId="{B2475E3C-2526-87F4-46E1-8ABDEF3D4A8F}"/>
          </ac:spMkLst>
        </pc:spChg>
        <pc:spChg chg="del">
          <ac:chgData name="František Hurt" userId="43b26839-7ac1-4d6b-820f-0f0e422c9053" providerId="ADAL" clId="{FD4B6563-4C86-4A12-8FE9-9B91B13CEE64}" dt="2023-04-03T12:09:48.270" v="1677" actId="478"/>
          <ac:spMkLst>
            <pc:docMk/>
            <pc:sldMk cId="707797068" sldId="265"/>
            <ac:spMk id="9" creationId="{079F8B4D-610F-9084-CB13-D46B7F94E6E9}"/>
          </ac:spMkLst>
        </pc:spChg>
        <pc:spChg chg="del">
          <ac:chgData name="František Hurt" userId="43b26839-7ac1-4d6b-820f-0f0e422c9053" providerId="ADAL" clId="{FD4B6563-4C86-4A12-8FE9-9B91B13CEE64}" dt="2023-04-03T12:09:54.182" v="1678" actId="478"/>
          <ac:spMkLst>
            <pc:docMk/>
            <pc:sldMk cId="707797068" sldId="265"/>
            <ac:spMk id="10" creationId="{BB8BE4CC-91AF-87F3-5AF8-4231CFD528CF}"/>
          </ac:spMkLst>
        </pc:spChg>
        <pc:spChg chg="del">
          <ac:chgData name="František Hurt" userId="43b26839-7ac1-4d6b-820f-0f0e422c9053" providerId="ADAL" clId="{FD4B6563-4C86-4A12-8FE9-9B91B13CEE64}" dt="2023-04-03T12:49:42.983" v="1909" actId="478"/>
          <ac:spMkLst>
            <pc:docMk/>
            <pc:sldMk cId="707797068" sldId="265"/>
            <ac:spMk id="11" creationId="{634C5D46-BDB0-4021-FF3E-F3D001A48CA7}"/>
          </ac:spMkLst>
        </pc:spChg>
        <pc:spChg chg="add mod">
          <ac:chgData name="František Hurt" userId="43b26839-7ac1-4d6b-820f-0f0e422c9053" providerId="ADAL" clId="{FD4B6563-4C86-4A12-8FE9-9B91B13CEE64}" dt="2023-04-03T13:35:51.234" v="2443" actId="1076"/>
          <ac:spMkLst>
            <pc:docMk/>
            <pc:sldMk cId="707797068" sldId="265"/>
            <ac:spMk id="12" creationId="{98FE5838-4F40-4B68-A2F0-8116B0E096B7}"/>
          </ac:spMkLst>
        </pc:spChg>
        <pc:spChg chg="del">
          <ac:chgData name="František Hurt" userId="43b26839-7ac1-4d6b-820f-0f0e422c9053" providerId="ADAL" clId="{FD4B6563-4C86-4A12-8FE9-9B91B13CEE64}" dt="2023-04-03T13:11:05.605" v="2124" actId="478"/>
          <ac:spMkLst>
            <pc:docMk/>
            <pc:sldMk cId="707797068" sldId="265"/>
            <ac:spMk id="13" creationId="{155CE34F-4ECC-F5AE-5062-669DAACDD162}"/>
          </ac:spMkLst>
        </pc:spChg>
        <pc:spChg chg="del">
          <ac:chgData name="František Hurt" userId="43b26839-7ac1-4d6b-820f-0f0e422c9053" providerId="ADAL" clId="{FD4B6563-4C86-4A12-8FE9-9B91B13CEE64}" dt="2023-04-03T13:11:12.350" v="2125"/>
          <ac:spMkLst>
            <pc:docMk/>
            <pc:sldMk cId="707797068" sldId="265"/>
            <ac:spMk id="14" creationId="{C0927196-A460-7535-BA52-EAFAD4123687}"/>
          </ac:spMkLst>
        </pc:spChg>
        <pc:spChg chg="add mod">
          <ac:chgData name="František Hurt" userId="43b26839-7ac1-4d6b-820f-0f0e422c9053" providerId="ADAL" clId="{FD4B6563-4C86-4A12-8FE9-9B91B13CEE64}" dt="2023-04-03T13:35:41.719" v="2442" actId="1076"/>
          <ac:spMkLst>
            <pc:docMk/>
            <pc:sldMk cId="707797068" sldId="265"/>
            <ac:spMk id="15" creationId="{92E8CD3F-F997-4D6E-BDE9-47BDD7AE661A}"/>
          </ac:spMkLst>
        </pc:spChg>
        <pc:spChg chg="add mod">
          <ac:chgData name="František Hurt" userId="43b26839-7ac1-4d6b-820f-0f0e422c9053" providerId="ADAL" clId="{FD4B6563-4C86-4A12-8FE9-9B91B13CEE64}" dt="2023-04-03T13:47:50.606" v="2593" actId="1076"/>
          <ac:spMkLst>
            <pc:docMk/>
            <pc:sldMk cId="707797068" sldId="265"/>
            <ac:spMk id="16" creationId="{EEDD3EED-5E99-48FC-941D-1328605BCDE5}"/>
          </ac:spMkLst>
        </pc:spChg>
        <pc:spChg chg="add del mod">
          <ac:chgData name="František Hurt" userId="43b26839-7ac1-4d6b-820f-0f0e422c9053" providerId="ADAL" clId="{FD4B6563-4C86-4A12-8FE9-9B91B13CEE64}" dt="2023-04-03T13:47:42.546" v="2592" actId="1076"/>
          <ac:spMkLst>
            <pc:docMk/>
            <pc:sldMk cId="707797068" sldId="265"/>
            <ac:spMk id="18" creationId="{5EEC2E7E-B40F-45A5-8208-1203E6CED5CB}"/>
          </ac:spMkLst>
        </pc:spChg>
        <pc:spChg chg="add mod">
          <ac:chgData name="František Hurt" userId="43b26839-7ac1-4d6b-820f-0f0e422c9053" providerId="ADAL" clId="{FD4B6563-4C86-4A12-8FE9-9B91B13CEE64}" dt="2023-04-03T13:47:50.606" v="2593" actId="1076"/>
          <ac:spMkLst>
            <pc:docMk/>
            <pc:sldMk cId="707797068" sldId="265"/>
            <ac:spMk id="21" creationId="{584AC245-AD3D-4F7A-8631-AB136D277BEF}"/>
          </ac:spMkLst>
        </pc:spChg>
        <pc:spChg chg="add mod">
          <ac:chgData name="František Hurt" userId="43b26839-7ac1-4d6b-820f-0f0e422c9053" providerId="ADAL" clId="{FD4B6563-4C86-4A12-8FE9-9B91B13CEE64}" dt="2023-04-03T13:48:22.452" v="2616" actId="20577"/>
          <ac:spMkLst>
            <pc:docMk/>
            <pc:sldMk cId="707797068" sldId="265"/>
            <ac:spMk id="24" creationId="{46044463-9793-4C5C-9716-C96FF654E332}"/>
          </ac:spMkLst>
        </pc:spChg>
        <pc:picChg chg="add mod">
          <ac:chgData name="František Hurt" userId="43b26839-7ac1-4d6b-820f-0f0e422c9053" providerId="ADAL" clId="{FD4B6563-4C86-4A12-8FE9-9B91B13CEE64}" dt="2023-04-03T13:47:50.606" v="2593" actId="1076"/>
          <ac:picMkLst>
            <pc:docMk/>
            <pc:sldMk cId="707797068" sldId="265"/>
            <ac:picMk id="2" creationId="{BA61CF1F-0724-4DB9-BFB6-38EA24CCAABA}"/>
          </ac:picMkLst>
        </pc:picChg>
        <pc:picChg chg="add mod">
          <ac:chgData name="František Hurt" userId="43b26839-7ac1-4d6b-820f-0f0e422c9053" providerId="ADAL" clId="{FD4B6563-4C86-4A12-8FE9-9B91B13CEE64}" dt="2023-04-03T13:47:50.606" v="2593" actId="1076"/>
          <ac:picMkLst>
            <pc:docMk/>
            <pc:sldMk cId="707797068" sldId="265"/>
            <ac:picMk id="7" creationId="{830AD2E5-5A9A-41B6-8D32-E259DEDD28E4}"/>
          </ac:picMkLst>
        </pc:picChg>
        <pc:picChg chg="add mod">
          <ac:chgData name="František Hurt" userId="43b26839-7ac1-4d6b-820f-0f0e422c9053" providerId="ADAL" clId="{FD4B6563-4C86-4A12-8FE9-9B91B13CEE64}" dt="2023-04-03T13:47:50.606" v="2593" actId="1076"/>
          <ac:picMkLst>
            <pc:docMk/>
            <pc:sldMk cId="707797068" sldId="265"/>
            <ac:picMk id="17" creationId="{88D94C81-D494-4686-8654-96020C0343E1}"/>
          </ac:picMkLst>
        </pc:picChg>
        <pc:picChg chg="add mod">
          <ac:chgData name="František Hurt" userId="43b26839-7ac1-4d6b-820f-0f0e422c9053" providerId="ADAL" clId="{FD4B6563-4C86-4A12-8FE9-9B91B13CEE64}" dt="2023-04-03T13:47:38.030" v="2591" actId="1076"/>
          <ac:picMkLst>
            <pc:docMk/>
            <pc:sldMk cId="707797068" sldId="265"/>
            <ac:picMk id="19" creationId="{15C9E721-1472-46D4-9029-D826918F521F}"/>
          </ac:picMkLst>
        </pc:picChg>
        <pc:picChg chg="add mod">
          <ac:chgData name="František Hurt" userId="43b26839-7ac1-4d6b-820f-0f0e422c9053" providerId="ADAL" clId="{FD4B6563-4C86-4A12-8FE9-9B91B13CEE64}" dt="2023-04-03T13:47:36.603" v="2590" actId="1076"/>
          <ac:picMkLst>
            <pc:docMk/>
            <pc:sldMk cId="707797068" sldId="265"/>
            <ac:picMk id="20" creationId="{5CFAD94E-F63F-4B49-95CC-0062DDE8E117}"/>
          </ac:picMkLst>
        </pc:picChg>
        <pc:picChg chg="add del">
          <ac:chgData name="František Hurt" userId="43b26839-7ac1-4d6b-820f-0f0e422c9053" providerId="ADAL" clId="{FD4B6563-4C86-4A12-8FE9-9B91B13CEE64}" dt="2023-04-03T13:45:41.768" v="2572"/>
          <ac:picMkLst>
            <pc:docMk/>
            <pc:sldMk cId="707797068" sldId="265"/>
            <ac:picMk id="6146" creationId="{C0A28CB8-B0B9-4073-B401-5E30E3D79521}"/>
          </ac:picMkLst>
        </pc:picChg>
        <pc:picChg chg="add del">
          <ac:chgData name="František Hurt" userId="43b26839-7ac1-4d6b-820f-0f0e422c9053" providerId="ADAL" clId="{FD4B6563-4C86-4A12-8FE9-9B91B13CEE64}" dt="2023-04-03T13:47:59.367" v="2595" actId="478"/>
          <ac:picMkLst>
            <pc:docMk/>
            <pc:sldMk cId="707797068" sldId="265"/>
            <ac:picMk id="6148" creationId="{93567B2A-89F6-4E14-B7C5-1D6BB024D1F0}"/>
          </ac:picMkLst>
        </pc:picChg>
      </pc:sldChg>
      <pc:sldChg chg="addSp delSp modSp ord">
        <pc:chgData name="František Hurt" userId="43b26839-7ac1-4d6b-820f-0f0e422c9053" providerId="ADAL" clId="{FD4B6563-4C86-4A12-8FE9-9B91B13CEE64}" dt="2023-04-03T14:08:51.213" v="3053" actId="1076"/>
        <pc:sldMkLst>
          <pc:docMk/>
          <pc:sldMk cId="199217054" sldId="266"/>
        </pc:sldMkLst>
        <pc:spChg chg="del mod">
          <ac:chgData name="František Hurt" userId="43b26839-7ac1-4d6b-820f-0f0e422c9053" providerId="ADAL" clId="{FD4B6563-4C86-4A12-8FE9-9B91B13CEE64}" dt="2023-04-03T13:35:20.746" v="2438"/>
          <ac:spMkLst>
            <pc:docMk/>
            <pc:sldMk cId="199217054" sldId="266"/>
            <ac:spMk id="6" creationId="{A2FF3F50-2B8B-42DB-FD66-1D4F0853144E}"/>
          </ac:spMkLst>
        </pc:spChg>
        <pc:spChg chg="del mod">
          <ac:chgData name="František Hurt" userId="43b26839-7ac1-4d6b-820f-0f0e422c9053" providerId="ADAL" clId="{FD4B6563-4C86-4A12-8FE9-9B91B13CEE64}" dt="2023-04-03T13:00:09.373" v="1997" actId="478"/>
          <ac:spMkLst>
            <pc:docMk/>
            <pc:sldMk cId="199217054" sldId="266"/>
            <ac:spMk id="7" creationId="{2A15F08E-04DE-C873-792A-586C1C9CC987}"/>
          </ac:spMkLst>
        </pc:spChg>
        <pc:spChg chg="mod">
          <ac:chgData name="František Hurt" userId="43b26839-7ac1-4d6b-820f-0f0e422c9053" providerId="ADAL" clId="{FD4B6563-4C86-4A12-8FE9-9B91B13CEE64}" dt="2023-04-03T13:48:49.938" v="2618" actId="1076"/>
          <ac:spMkLst>
            <pc:docMk/>
            <pc:sldMk cId="199217054" sldId="266"/>
            <ac:spMk id="8" creationId="{045E1F39-54F5-015E-A6F7-2068CC63B7B0}"/>
          </ac:spMkLst>
        </pc:spChg>
        <pc:spChg chg="del mod">
          <ac:chgData name="František Hurt" userId="43b26839-7ac1-4d6b-820f-0f0e422c9053" providerId="ADAL" clId="{FD4B6563-4C86-4A12-8FE9-9B91B13CEE64}" dt="2023-04-03T13:35:35.188" v="2440"/>
          <ac:spMkLst>
            <pc:docMk/>
            <pc:sldMk cId="199217054" sldId="266"/>
            <ac:spMk id="9" creationId="{AF49B4A0-9523-4F8D-D3F1-9C479760255D}"/>
          </ac:spMkLst>
        </pc:spChg>
        <pc:spChg chg="del">
          <ac:chgData name="František Hurt" userId="43b26839-7ac1-4d6b-820f-0f0e422c9053" providerId="ADAL" clId="{FD4B6563-4C86-4A12-8FE9-9B91B13CEE64}" dt="2023-04-03T13:32:19.771" v="2430" actId="478"/>
          <ac:spMkLst>
            <pc:docMk/>
            <pc:sldMk cId="199217054" sldId="266"/>
            <ac:spMk id="10" creationId="{7CF11AD1-5601-A7F7-61E0-143D1A38A550}"/>
          </ac:spMkLst>
        </pc:spChg>
        <pc:spChg chg="mod">
          <ac:chgData name="František Hurt" userId="43b26839-7ac1-4d6b-820f-0f0e422c9053" providerId="ADAL" clId="{FD4B6563-4C86-4A12-8FE9-9B91B13CEE64}" dt="2023-04-03T13:48:52.854" v="2619" actId="1076"/>
          <ac:spMkLst>
            <pc:docMk/>
            <pc:sldMk cId="199217054" sldId="266"/>
            <ac:spMk id="11" creationId="{2170D536-DFD0-4CB8-F7B4-0D15F1743321}"/>
          </ac:spMkLst>
        </pc:spChg>
        <pc:spChg chg="del">
          <ac:chgData name="František Hurt" userId="43b26839-7ac1-4d6b-820f-0f0e422c9053" providerId="ADAL" clId="{FD4B6563-4C86-4A12-8FE9-9B91B13CEE64}" dt="2023-04-03T12:10:34.717" v="1679"/>
          <ac:spMkLst>
            <pc:docMk/>
            <pc:sldMk cId="199217054" sldId="266"/>
            <ac:spMk id="12" creationId="{BEDD925D-E6F6-8600-EFE5-968B06956206}"/>
          </ac:spMkLst>
        </pc:spChg>
        <pc:spChg chg="add mod">
          <ac:chgData name="František Hurt" userId="43b26839-7ac1-4d6b-820f-0f0e422c9053" providerId="ADAL" clId="{FD4B6563-4C86-4A12-8FE9-9B91B13CEE64}" dt="2023-04-03T14:02:23.195" v="3001" actId="1076"/>
          <ac:spMkLst>
            <pc:docMk/>
            <pc:sldMk cId="199217054" sldId="266"/>
            <ac:spMk id="16" creationId="{3AE4E3D2-2849-42E9-890D-BE38AA6B3CEF}"/>
          </ac:spMkLst>
        </pc:spChg>
        <pc:spChg chg="add mod">
          <ac:chgData name="František Hurt" userId="43b26839-7ac1-4d6b-820f-0f0e422c9053" providerId="ADAL" clId="{FD4B6563-4C86-4A12-8FE9-9B91B13CEE64}" dt="2023-04-03T14:08:34.274" v="3050" actId="1076"/>
          <ac:spMkLst>
            <pc:docMk/>
            <pc:sldMk cId="199217054" sldId="266"/>
            <ac:spMk id="17" creationId="{2D6AC4BB-C518-4B1E-A12B-D777F7406951}"/>
          </ac:spMkLst>
        </pc:spChg>
        <pc:spChg chg="add mod">
          <ac:chgData name="František Hurt" userId="43b26839-7ac1-4d6b-820f-0f0e422c9053" providerId="ADAL" clId="{FD4B6563-4C86-4A12-8FE9-9B91B13CEE64}" dt="2023-04-03T14:05:24.075" v="3035" actId="1076"/>
          <ac:spMkLst>
            <pc:docMk/>
            <pc:sldMk cId="199217054" sldId="266"/>
            <ac:spMk id="18" creationId="{B363246B-7786-4757-B2B6-06C8331FC356}"/>
          </ac:spMkLst>
        </pc:spChg>
        <pc:spChg chg="add mod">
          <ac:chgData name="František Hurt" userId="43b26839-7ac1-4d6b-820f-0f0e422c9053" providerId="ADAL" clId="{FD4B6563-4C86-4A12-8FE9-9B91B13CEE64}" dt="2023-04-03T14:08:16.386" v="3048" actId="1076"/>
          <ac:spMkLst>
            <pc:docMk/>
            <pc:sldMk cId="199217054" sldId="266"/>
            <ac:spMk id="19" creationId="{DF34F56D-5E17-4D08-BDDD-B97497A53266}"/>
          </ac:spMkLst>
        </pc:spChg>
        <pc:spChg chg="add mod">
          <ac:chgData name="František Hurt" userId="43b26839-7ac1-4d6b-820f-0f0e422c9053" providerId="ADAL" clId="{FD4B6563-4C86-4A12-8FE9-9B91B13CEE64}" dt="2023-04-03T14:05:07.414" v="3030" actId="1076"/>
          <ac:spMkLst>
            <pc:docMk/>
            <pc:sldMk cId="199217054" sldId="266"/>
            <ac:spMk id="20" creationId="{D144C2A4-3C1D-4B6F-BF64-9E5FCFAB3892}"/>
          </ac:spMkLst>
        </pc:spChg>
        <pc:spChg chg="add mod">
          <ac:chgData name="František Hurt" userId="43b26839-7ac1-4d6b-820f-0f0e422c9053" providerId="ADAL" clId="{FD4B6563-4C86-4A12-8FE9-9B91B13CEE64}" dt="2023-04-03T14:05:17.122" v="3033" actId="1076"/>
          <ac:spMkLst>
            <pc:docMk/>
            <pc:sldMk cId="199217054" sldId="266"/>
            <ac:spMk id="21" creationId="{595E0F2B-F485-436A-A55F-2D44A7426B07}"/>
          </ac:spMkLst>
        </pc:spChg>
        <pc:spChg chg="add mod">
          <ac:chgData name="František Hurt" userId="43b26839-7ac1-4d6b-820f-0f0e422c9053" providerId="ADAL" clId="{FD4B6563-4C86-4A12-8FE9-9B91B13CEE64}" dt="2023-04-03T14:08:51.213" v="3053" actId="1076"/>
          <ac:spMkLst>
            <pc:docMk/>
            <pc:sldMk cId="199217054" sldId="266"/>
            <ac:spMk id="22" creationId="{0A5DB440-6730-476C-831A-CA4B00BFA770}"/>
          </ac:spMkLst>
        </pc:spChg>
        <pc:spChg chg="add mod">
          <ac:chgData name="František Hurt" userId="43b26839-7ac1-4d6b-820f-0f0e422c9053" providerId="ADAL" clId="{FD4B6563-4C86-4A12-8FE9-9B91B13CEE64}" dt="2023-04-03T14:08:41.914" v="3051" actId="1076"/>
          <ac:spMkLst>
            <pc:docMk/>
            <pc:sldMk cId="199217054" sldId="266"/>
            <ac:spMk id="23" creationId="{39CBE2B1-9B80-47D0-8346-A1867E656919}"/>
          </ac:spMkLst>
        </pc:spChg>
        <pc:spChg chg="add mod">
          <ac:chgData name="František Hurt" userId="43b26839-7ac1-4d6b-820f-0f0e422c9053" providerId="ADAL" clId="{FD4B6563-4C86-4A12-8FE9-9B91B13CEE64}" dt="2023-04-03T13:59:47.142" v="2924" actId="1076"/>
          <ac:spMkLst>
            <pc:docMk/>
            <pc:sldMk cId="199217054" sldId="266"/>
            <ac:spMk id="24" creationId="{5CDA54F5-B738-41B9-A433-D72B98075B83}"/>
          </ac:spMkLst>
        </pc:spChg>
        <pc:spChg chg="add mod">
          <ac:chgData name="František Hurt" userId="43b26839-7ac1-4d6b-820f-0f0e422c9053" providerId="ADAL" clId="{FD4B6563-4C86-4A12-8FE9-9B91B13CEE64}" dt="2023-04-03T14:08:43.950" v="3052" actId="1076"/>
          <ac:spMkLst>
            <pc:docMk/>
            <pc:sldMk cId="199217054" sldId="266"/>
            <ac:spMk id="25" creationId="{25C29B63-0A33-4E59-B4AA-9199AE639924}"/>
          </ac:spMkLst>
        </pc:spChg>
        <pc:spChg chg="add mod">
          <ac:chgData name="František Hurt" userId="43b26839-7ac1-4d6b-820f-0f0e422c9053" providerId="ADAL" clId="{FD4B6563-4C86-4A12-8FE9-9B91B13CEE64}" dt="2023-04-03T14:05:30.274" v="3037" actId="1076"/>
          <ac:spMkLst>
            <pc:docMk/>
            <pc:sldMk cId="199217054" sldId="266"/>
            <ac:spMk id="26" creationId="{35BF0D37-7AE3-4D85-A801-6087B097BD97}"/>
          </ac:spMkLst>
        </pc:spChg>
        <pc:spChg chg="add mod">
          <ac:chgData name="František Hurt" userId="43b26839-7ac1-4d6b-820f-0f0e422c9053" providerId="ADAL" clId="{FD4B6563-4C86-4A12-8FE9-9B91B13CEE64}" dt="2023-04-03T14:05:26.733" v="3036" actId="1076"/>
          <ac:spMkLst>
            <pc:docMk/>
            <pc:sldMk cId="199217054" sldId="266"/>
            <ac:spMk id="27" creationId="{ADDA39C7-BD7C-4843-A520-38CC8D834092}"/>
          </ac:spMkLst>
        </pc:spChg>
        <pc:picChg chg="add del mod">
          <ac:chgData name="František Hurt" userId="43b26839-7ac1-4d6b-820f-0f0e422c9053" providerId="ADAL" clId="{FD4B6563-4C86-4A12-8FE9-9B91B13CEE64}" dt="2023-04-03T13:50:07.227" v="2625" actId="478"/>
          <ac:picMkLst>
            <pc:docMk/>
            <pc:sldMk cId="199217054" sldId="266"/>
            <ac:picMk id="2" creationId="{5159BCF9-8803-4AD0-B0E3-EBC771EE73AF}"/>
          </ac:picMkLst>
        </pc:picChg>
        <pc:picChg chg="add del mod">
          <ac:chgData name="František Hurt" userId="43b26839-7ac1-4d6b-820f-0f0e422c9053" providerId="ADAL" clId="{FD4B6563-4C86-4A12-8FE9-9B91B13CEE64}" dt="2023-04-03T13:50:25.246" v="2633" actId="478"/>
          <ac:picMkLst>
            <pc:docMk/>
            <pc:sldMk cId="199217054" sldId="266"/>
            <ac:picMk id="5" creationId="{804D444A-3852-46A6-9F91-741122B99D9D}"/>
          </ac:picMkLst>
        </pc:picChg>
        <pc:picChg chg="add del mod">
          <ac:chgData name="František Hurt" userId="43b26839-7ac1-4d6b-820f-0f0e422c9053" providerId="ADAL" clId="{FD4B6563-4C86-4A12-8FE9-9B91B13CEE64}" dt="2023-04-03T13:59:56.437" v="2927" actId="478"/>
          <ac:picMkLst>
            <pc:docMk/>
            <pc:sldMk cId="199217054" sldId="266"/>
            <ac:picMk id="13" creationId="{3B886CA0-47E5-4F35-9E3F-C6B3041A0180}"/>
          </ac:picMkLst>
        </pc:picChg>
        <pc:picChg chg="add mod">
          <ac:chgData name="František Hurt" userId="43b26839-7ac1-4d6b-820f-0f0e422c9053" providerId="ADAL" clId="{FD4B6563-4C86-4A12-8FE9-9B91B13CEE64}" dt="2023-04-03T14:08:21.222" v="3049" actId="1076"/>
          <ac:picMkLst>
            <pc:docMk/>
            <pc:sldMk cId="199217054" sldId="266"/>
            <ac:picMk id="15" creationId="{76FC6A19-0EF8-4CB9-BA77-8B56FDC8471C}"/>
          </ac:picMkLst>
        </pc:picChg>
        <pc:picChg chg="add del">
          <ac:chgData name="František Hurt" userId="43b26839-7ac1-4d6b-820f-0f0e422c9053" providerId="ADAL" clId="{FD4B6563-4C86-4A12-8FE9-9B91B13CEE64}" dt="2023-04-03T13:50:23.248" v="2632" actId="478"/>
          <ac:picMkLst>
            <pc:docMk/>
            <pc:sldMk cId="199217054" sldId="266"/>
            <ac:picMk id="9218" creationId="{7B9428D1-1B9F-405B-A8E4-95573852A638}"/>
          </ac:picMkLst>
        </pc:picChg>
        <pc:picChg chg="add del">
          <ac:chgData name="František Hurt" userId="43b26839-7ac1-4d6b-820f-0f0e422c9053" providerId="ADAL" clId="{FD4B6563-4C86-4A12-8FE9-9B91B13CEE64}" dt="2023-04-03T13:51:08.973" v="2639" actId="478"/>
          <ac:picMkLst>
            <pc:docMk/>
            <pc:sldMk cId="199217054" sldId="266"/>
            <ac:picMk id="9220" creationId="{B10FCCBF-183D-4FB9-969D-EBB9E668EEC7}"/>
          </ac:picMkLst>
        </pc:picChg>
      </pc:sldChg>
      <pc:sldChg chg="addSp delSp modSp del">
        <pc:chgData name="František Hurt" userId="43b26839-7ac1-4d6b-820f-0f0e422c9053" providerId="ADAL" clId="{FD4B6563-4C86-4A12-8FE9-9B91B13CEE64}" dt="2023-04-03T11:19:19.897" v="1288" actId="2696"/>
        <pc:sldMkLst>
          <pc:docMk/>
          <pc:sldMk cId="2252217108" sldId="267"/>
        </pc:sldMkLst>
        <pc:spChg chg="mod">
          <ac:chgData name="František Hurt" userId="43b26839-7ac1-4d6b-820f-0f0e422c9053" providerId="ADAL" clId="{FD4B6563-4C86-4A12-8FE9-9B91B13CEE64}" dt="2023-04-03T06:48:18.340" v="174" actId="1076"/>
          <ac:spMkLst>
            <pc:docMk/>
            <pc:sldMk cId="2252217108" sldId="267"/>
            <ac:spMk id="4" creationId="{6241D69D-B83C-BE8D-DD63-591A84969383}"/>
          </ac:spMkLst>
        </pc:spChg>
        <pc:spChg chg="del">
          <ac:chgData name="František Hurt" userId="43b26839-7ac1-4d6b-820f-0f0e422c9053" providerId="ADAL" clId="{FD4B6563-4C86-4A12-8FE9-9B91B13CEE64}" dt="2023-04-03T09:13:01.300" v="972" actId="478"/>
          <ac:spMkLst>
            <pc:docMk/>
            <pc:sldMk cId="2252217108" sldId="267"/>
            <ac:spMk id="6" creationId="{35C4B025-FB8C-238A-003A-96E650130DEA}"/>
          </ac:spMkLst>
        </pc:spChg>
        <pc:spChg chg="del">
          <ac:chgData name="František Hurt" userId="43b26839-7ac1-4d6b-820f-0f0e422c9053" providerId="ADAL" clId="{FD4B6563-4C86-4A12-8FE9-9B91B13CEE64}" dt="2023-04-03T09:28:17.579" v="1107" actId="478"/>
          <ac:spMkLst>
            <pc:docMk/>
            <pc:sldMk cId="2252217108" sldId="267"/>
            <ac:spMk id="7" creationId="{29D84A76-D918-742B-9EEB-EE8EFA9AD4D0}"/>
          </ac:spMkLst>
        </pc:spChg>
        <pc:spChg chg="del mod">
          <ac:chgData name="František Hurt" userId="43b26839-7ac1-4d6b-820f-0f0e422c9053" providerId="ADAL" clId="{FD4B6563-4C86-4A12-8FE9-9B91B13CEE64}" dt="2023-04-03T09:16:06.682" v="1017" actId="478"/>
          <ac:spMkLst>
            <pc:docMk/>
            <pc:sldMk cId="2252217108" sldId="267"/>
            <ac:spMk id="8" creationId="{D91F5D7B-F752-9F26-CADB-96E18FD54F66}"/>
          </ac:spMkLst>
        </pc:spChg>
        <pc:spChg chg="del">
          <ac:chgData name="František Hurt" userId="43b26839-7ac1-4d6b-820f-0f0e422c9053" providerId="ADAL" clId="{FD4B6563-4C86-4A12-8FE9-9B91B13CEE64}" dt="2023-04-03T09:20:05.241" v="1046" actId="478"/>
          <ac:spMkLst>
            <pc:docMk/>
            <pc:sldMk cId="2252217108" sldId="267"/>
            <ac:spMk id="9" creationId="{2BCBC836-9CC6-DA11-9D06-E749087B3E69}"/>
          </ac:spMkLst>
        </pc:spChg>
        <pc:spChg chg="del">
          <ac:chgData name="František Hurt" userId="43b26839-7ac1-4d6b-820f-0f0e422c9053" providerId="ADAL" clId="{FD4B6563-4C86-4A12-8FE9-9B91B13CEE64}" dt="2023-04-03T10:38:43.701" v="1174" actId="478"/>
          <ac:spMkLst>
            <pc:docMk/>
            <pc:sldMk cId="2252217108" sldId="267"/>
            <ac:spMk id="10" creationId="{0880D116-C930-9FC7-59F6-B3AF89CFB621}"/>
          </ac:spMkLst>
        </pc:spChg>
        <pc:spChg chg="del mod">
          <ac:chgData name="František Hurt" userId="43b26839-7ac1-4d6b-820f-0f0e422c9053" providerId="ADAL" clId="{FD4B6563-4C86-4A12-8FE9-9B91B13CEE64}" dt="2023-04-03T10:47:40.794" v="1175" actId="478"/>
          <ac:spMkLst>
            <pc:docMk/>
            <pc:sldMk cId="2252217108" sldId="267"/>
            <ac:spMk id="11" creationId="{AFD9C483-0247-E542-33F6-FA8E004CE56F}"/>
          </ac:spMkLst>
        </pc:spChg>
        <pc:spChg chg="del">
          <ac:chgData name="František Hurt" userId="43b26839-7ac1-4d6b-820f-0f0e422c9053" providerId="ADAL" clId="{FD4B6563-4C86-4A12-8FE9-9B91B13CEE64}" dt="2023-04-03T10:47:47.979" v="1176" actId="478"/>
          <ac:spMkLst>
            <pc:docMk/>
            <pc:sldMk cId="2252217108" sldId="267"/>
            <ac:spMk id="13" creationId="{AC20A492-B249-A6CB-2E9D-210E1E9DF889}"/>
          </ac:spMkLst>
        </pc:spChg>
        <pc:spChg chg="add mod">
          <ac:chgData name="František Hurt" userId="43b26839-7ac1-4d6b-820f-0f0e422c9053" providerId="ADAL" clId="{FD4B6563-4C86-4A12-8FE9-9B91B13CEE64}" dt="2023-04-03T09:20:08.756" v="1047" actId="1076"/>
          <ac:spMkLst>
            <pc:docMk/>
            <pc:sldMk cId="2252217108" sldId="267"/>
            <ac:spMk id="15" creationId="{73B78AA0-5B3C-454A-8DC1-1D9C39ECF198}"/>
          </ac:spMkLst>
        </pc:spChg>
        <pc:picChg chg="del">
          <ac:chgData name="František Hurt" userId="43b26839-7ac1-4d6b-820f-0f0e422c9053" providerId="ADAL" clId="{FD4B6563-4C86-4A12-8FE9-9B91B13CEE64}" dt="2023-04-03T06:48:55.610" v="176" actId="478"/>
          <ac:picMkLst>
            <pc:docMk/>
            <pc:sldMk cId="2252217108" sldId="267"/>
            <ac:picMk id="16" creationId="{09731647-6C8B-5B3E-1548-2D366763C693}"/>
          </ac:picMkLst>
        </pc:picChg>
        <pc:picChg chg="del">
          <ac:chgData name="František Hurt" userId="43b26839-7ac1-4d6b-820f-0f0e422c9053" providerId="ADAL" clId="{FD4B6563-4C86-4A12-8FE9-9B91B13CEE64}" dt="2023-04-03T06:48:54.737" v="175" actId="478"/>
          <ac:picMkLst>
            <pc:docMk/>
            <pc:sldMk cId="2252217108" sldId="267"/>
            <ac:picMk id="17" creationId="{2FE7A83A-DAEC-30EF-1CC3-0292615FFFE9}"/>
          </ac:picMkLst>
        </pc:picChg>
      </pc:sldChg>
      <pc:sldChg chg="del">
        <pc:chgData name="František Hurt" userId="43b26839-7ac1-4d6b-820f-0f0e422c9053" providerId="ADAL" clId="{FD4B6563-4C86-4A12-8FE9-9B91B13CEE64}" dt="2023-04-03T07:15:12.318" v="313" actId="2696"/>
        <pc:sldMkLst>
          <pc:docMk/>
          <pc:sldMk cId="2802319680" sldId="269"/>
        </pc:sldMkLst>
      </pc:sldChg>
      <pc:sldChg chg="addSp delSp modSp add delAnim modAnim">
        <pc:chgData name="František Hurt" userId="43b26839-7ac1-4d6b-820f-0f0e422c9053" providerId="ADAL" clId="{FD4B6563-4C86-4A12-8FE9-9B91B13CEE64}" dt="2023-04-03T14:31:12.621" v="3236" actId="1076"/>
        <pc:sldMkLst>
          <pc:docMk/>
          <pc:sldMk cId="3456925423" sldId="269"/>
        </pc:sldMkLst>
        <pc:spChg chg="mod">
          <ac:chgData name="František Hurt" userId="43b26839-7ac1-4d6b-820f-0f0e422c9053" providerId="ADAL" clId="{FD4B6563-4C86-4A12-8FE9-9B91B13CEE64}" dt="2023-04-03T14:19:46.108" v="3235" actId="20577"/>
          <ac:spMkLst>
            <pc:docMk/>
            <pc:sldMk cId="3456925423" sldId="269"/>
            <ac:spMk id="4" creationId="{75FD19B8-0A30-4B9F-8B33-D1A3B2E52E64}"/>
          </ac:spMkLst>
        </pc:spChg>
        <pc:spChg chg="mod">
          <ac:chgData name="František Hurt" userId="43b26839-7ac1-4d6b-820f-0f0e422c9053" providerId="ADAL" clId="{FD4B6563-4C86-4A12-8FE9-9B91B13CEE64}" dt="2023-04-03T09:21:37.980" v="1063" actId="1076"/>
          <ac:spMkLst>
            <pc:docMk/>
            <pc:sldMk cId="3456925423" sldId="269"/>
            <ac:spMk id="5" creationId="{7E8263E7-4105-49B8-9CB3-A9A0B3B1E4B6}"/>
          </ac:spMkLst>
        </pc:spChg>
        <pc:spChg chg="add mod">
          <ac:chgData name="František Hurt" userId="43b26839-7ac1-4d6b-820f-0f0e422c9053" providerId="ADAL" clId="{FD4B6563-4C86-4A12-8FE9-9B91B13CEE64}" dt="2023-04-03T09:18:59.568" v="1039" actId="1076"/>
          <ac:spMkLst>
            <pc:docMk/>
            <pc:sldMk cId="3456925423" sldId="269"/>
            <ac:spMk id="7" creationId="{EF23B289-A7C4-4893-B7F9-E2D12EAAFDCA}"/>
          </ac:spMkLst>
        </pc:spChg>
        <pc:spChg chg="add mod">
          <ac:chgData name="František Hurt" userId="43b26839-7ac1-4d6b-820f-0f0e422c9053" providerId="ADAL" clId="{FD4B6563-4C86-4A12-8FE9-9B91B13CEE64}" dt="2023-04-03T09:19:02.660" v="1040" actId="1076"/>
          <ac:spMkLst>
            <pc:docMk/>
            <pc:sldMk cId="3456925423" sldId="269"/>
            <ac:spMk id="9" creationId="{6BD78B01-F26A-4C93-9988-3C03AFB3820D}"/>
          </ac:spMkLst>
        </pc:spChg>
        <pc:spChg chg="add mod ord">
          <ac:chgData name="František Hurt" userId="43b26839-7ac1-4d6b-820f-0f0e422c9053" providerId="ADAL" clId="{FD4B6563-4C86-4A12-8FE9-9B91B13CEE64}" dt="2023-04-03T09:31:13.911" v="1123" actId="255"/>
          <ac:spMkLst>
            <pc:docMk/>
            <pc:sldMk cId="3456925423" sldId="269"/>
            <ac:spMk id="11" creationId="{FA44C655-F862-4C77-8C0B-22E771D6C21D}"/>
          </ac:spMkLst>
        </pc:spChg>
        <pc:spChg chg="add mod">
          <ac:chgData name="František Hurt" userId="43b26839-7ac1-4d6b-820f-0f0e422c9053" providerId="ADAL" clId="{FD4B6563-4C86-4A12-8FE9-9B91B13CEE64}" dt="2023-04-03T11:00:04.256" v="1189" actId="1076"/>
          <ac:spMkLst>
            <pc:docMk/>
            <pc:sldMk cId="3456925423" sldId="269"/>
            <ac:spMk id="12" creationId="{CA025987-54BD-4E9A-8856-C05E8B180371}"/>
          </ac:spMkLst>
        </pc:spChg>
        <pc:spChg chg="add del mod">
          <ac:chgData name="František Hurt" userId="43b26839-7ac1-4d6b-820f-0f0e422c9053" providerId="ADAL" clId="{FD4B6563-4C86-4A12-8FE9-9B91B13CEE64}" dt="2023-04-03T10:48:31.946" v="1180" actId="478"/>
          <ac:spMkLst>
            <pc:docMk/>
            <pc:sldMk cId="3456925423" sldId="269"/>
            <ac:spMk id="16" creationId="{5B83C4CE-C11C-4EC1-8F81-B16D5C8519A8}"/>
          </ac:spMkLst>
        </pc:spChg>
        <pc:spChg chg="add mod">
          <ac:chgData name="František Hurt" userId="43b26839-7ac1-4d6b-820f-0f0e422c9053" providerId="ADAL" clId="{FD4B6563-4C86-4A12-8FE9-9B91B13CEE64}" dt="2023-04-03T11:13:11.882" v="1252" actId="1076"/>
          <ac:spMkLst>
            <pc:docMk/>
            <pc:sldMk cId="3456925423" sldId="269"/>
            <ac:spMk id="18" creationId="{68CDC7A4-36BE-4D5D-A46A-0BEB5667A7AC}"/>
          </ac:spMkLst>
        </pc:spChg>
        <pc:spChg chg="add mod ord">
          <ac:chgData name="František Hurt" userId="43b26839-7ac1-4d6b-820f-0f0e422c9053" providerId="ADAL" clId="{FD4B6563-4C86-4A12-8FE9-9B91B13CEE64}" dt="2023-04-03T11:33:45.406" v="1393" actId="1076"/>
          <ac:spMkLst>
            <pc:docMk/>
            <pc:sldMk cId="3456925423" sldId="269"/>
            <ac:spMk id="20" creationId="{0B70D705-56E8-4E07-B06A-081032E4C8EE}"/>
          </ac:spMkLst>
        </pc:spChg>
        <pc:spChg chg="add mod">
          <ac:chgData name="František Hurt" userId="43b26839-7ac1-4d6b-820f-0f0e422c9053" providerId="ADAL" clId="{FD4B6563-4C86-4A12-8FE9-9B91B13CEE64}" dt="2023-04-03T11:34:24.593" v="1398" actId="1076"/>
          <ac:spMkLst>
            <pc:docMk/>
            <pc:sldMk cId="3456925423" sldId="269"/>
            <ac:spMk id="21" creationId="{B6746E3E-7D61-41CF-A4AE-4BCF438257E7}"/>
          </ac:spMkLst>
        </pc:spChg>
        <pc:spChg chg="add mod">
          <ac:chgData name="František Hurt" userId="43b26839-7ac1-4d6b-820f-0f0e422c9053" providerId="ADAL" clId="{FD4B6563-4C86-4A12-8FE9-9B91B13CEE64}" dt="2023-04-03T11:17:55.479" v="1278" actId="571"/>
          <ac:spMkLst>
            <pc:docMk/>
            <pc:sldMk cId="3456925423" sldId="269"/>
            <ac:spMk id="28" creationId="{8389F02E-C2A5-4988-B4FE-FC7340672D9B}"/>
          </ac:spMkLst>
        </pc:spChg>
        <pc:spChg chg="add mod ord">
          <ac:chgData name="František Hurt" userId="43b26839-7ac1-4d6b-820f-0f0e422c9053" providerId="ADAL" clId="{FD4B6563-4C86-4A12-8FE9-9B91B13CEE64}" dt="2023-04-03T11:37:32.450" v="1406" actId="20577"/>
          <ac:spMkLst>
            <pc:docMk/>
            <pc:sldMk cId="3456925423" sldId="269"/>
            <ac:spMk id="29" creationId="{8021A0A8-96E1-427E-B1F9-3E9A3343AA77}"/>
          </ac:spMkLst>
        </pc:spChg>
        <pc:spChg chg="add mod">
          <ac:chgData name="František Hurt" userId="43b26839-7ac1-4d6b-820f-0f0e422c9053" providerId="ADAL" clId="{FD4B6563-4C86-4A12-8FE9-9B91B13CEE64}" dt="2023-04-03T14:31:12.621" v="3236" actId="1076"/>
          <ac:spMkLst>
            <pc:docMk/>
            <pc:sldMk cId="3456925423" sldId="269"/>
            <ac:spMk id="30" creationId="{72F83D77-ADC5-4D4C-A1EF-7A9440DABA62}"/>
          </ac:spMkLst>
        </pc:spChg>
        <pc:picChg chg="add mod">
          <ac:chgData name="František Hurt" userId="43b26839-7ac1-4d6b-820f-0f0e422c9053" providerId="ADAL" clId="{FD4B6563-4C86-4A12-8FE9-9B91B13CEE64}" dt="2023-04-03T09:13:50.599" v="980" actId="1076"/>
          <ac:picMkLst>
            <pc:docMk/>
            <pc:sldMk cId="3456925423" sldId="269"/>
            <ac:picMk id="6" creationId="{6446237B-EA88-45F3-B2B7-9FD96A5DCF47}"/>
          </ac:picMkLst>
        </pc:picChg>
        <pc:picChg chg="add mod">
          <ac:chgData name="František Hurt" userId="43b26839-7ac1-4d6b-820f-0f0e422c9053" providerId="ADAL" clId="{FD4B6563-4C86-4A12-8FE9-9B91B13CEE64}" dt="2023-04-03T09:15:25.699" v="1014" actId="1076"/>
          <ac:picMkLst>
            <pc:docMk/>
            <pc:sldMk cId="3456925423" sldId="269"/>
            <ac:picMk id="8" creationId="{8DE37B79-686A-4F0E-BA37-D11E9A03A313}"/>
          </ac:picMkLst>
        </pc:picChg>
        <pc:picChg chg="add mod">
          <ac:chgData name="František Hurt" userId="43b26839-7ac1-4d6b-820f-0f0e422c9053" providerId="ADAL" clId="{FD4B6563-4C86-4A12-8FE9-9B91B13CEE64}" dt="2023-04-03T09:19:46.484" v="1044" actId="14100"/>
          <ac:picMkLst>
            <pc:docMk/>
            <pc:sldMk cId="3456925423" sldId="269"/>
            <ac:picMk id="10" creationId="{C118DCAF-9EA7-4C25-836E-4A98482FAA5E}"/>
          </ac:picMkLst>
        </pc:picChg>
        <pc:picChg chg="add del mod modCrop">
          <ac:chgData name="František Hurt" userId="43b26839-7ac1-4d6b-820f-0f0e422c9053" providerId="ADAL" clId="{FD4B6563-4C86-4A12-8FE9-9B91B13CEE64}" dt="2023-04-03T09:27:32.555" v="1100" actId="478"/>
          <ac:picMkLst>
            <pc:docMk/>
            <pc:sldMk cId="3456925423" sldId="269"/>
            <ac:picMk id="13" creationId="{F2049355-9283-4BF4-BCAF-E14369E1B275}"/>
          </ac:picMkLst>
        </pc:picChg>
        <pc:picChg chg="add mod">
          <ac:chgData name="František Hurt" userId="43b26839-7ac1-4d6b-820f-0f0e422c9053" providerId="ADAL" clId="{FD4B6563-4C86-4A12-8FE9-9B91B13CEE64}" dt="2023-04-03T09:27:49.184" v="1105" actId="1076"/>
          <ac:picMkLst>
            <pc:docMk/>
            <pc:sldMk cId="3456925423" sldId="269"/>
            <ac:picMk id="15" creationId="{E869E6C2-BE87-4041-96A2-33E3B4C556D8}"/>
          </ac:picMkLst>
        </pc:picChg>
        <pc:picChg chg="add del mod">
          <ac:chgData name="František Hurt" userId="43b26839-7ac1-4d6b-820f-0f0e422c9053" providerId="ADAL" clId="{FD4B6563-4C86-4A12-8FE9-9B91B13CEE64}" dt="2023-04-03T10:48:31.946" v="1180" actId="478"/>
          <ac:picMkLst>
            <pc:docMk/>
            <pc:sldMk cId="3456925423" sldId="269"/>
            <ac:picMk id="17" creationId="{43C6910B-7C9C-4E50-8218-4A0C7C2A2A7F}"/>
          </ac:picMkLst>
        </pc:picChg>
        <pc:picChg chg="add mod">
          <ac:chgData name="František Hurt" userId="43b26839-7ac1-4d6b-820f-0f0e422c9053" providerId="ADAL" clId="{FD4B6563-4C86-4A12-8FE9-9B91B13CEE64}" dt="2023-04-03T11:02:17.411" v="1203" actId="1076"/>
          <ac:picMkLst>
            <pc:docMk/>
            <pc:sldMk cId="3456925423" sldId="269"/>
            <ac:picMk id="19" creationId="{56870069-1E97-45D5-AC54-DECAB60ADD24}"/>
          </ac:picMkLst>
        </pc:picChg>
        <pc:picChg chg="add del mod">
          <ac:chgData name="František Hurt" userId="43b26839-7ac1-4d6b-820f-0f0e422c9053" providerId="ADAL" clId="{FD4B6563-4C86-4A12-8FE9-9B91B13CEE64}" dt="2023-04-03T11:15:56.689" v="1270" actId="478"/>
          <ac:picMkLst>
            <pc:docMk/>
            <pc:sldMk cId="3456925423" sldId="269"/>
            <ac:picMk id="23" creationId="{717863BB-699F-419A-87A3-B4C43A876F72}"/>
          </ac:picMkLst>
        </pc:picChg>
        <pc:picChg chg="add del mod">
          <ac:chgData name="František Hurt" userId="43b26839-7ac1-4d6b-820f-0f0e422c9053" providerId="ADAL" clId="{FD4B6563-4C86-4A12-8FE9-9B91B13CEE64}" dt="2023-04-03T11:16:13.498" v="1272" actId="478"/>
          <ac:picMkLst>
            <pc:docMk/>
            <pc:sldMk cId="3456925423" sldId="269"/>
            <ac:picMk id="25" creationId="{DFE7308B-7A80-4A93-84BE-5AC9AD2FEAD6}"/>
          </ac:picMkLst>
        </pc:picChg>
        <pc:picChg chg="add del mod">
          <ac:chgData name="František Hurt" userId="43b26839-7ac1-4d6b-820f-0f0e422c9053" providerId="ADAL" clId="{FD4B6563-4C86-4A12-8FE9-9B91B13CEE64}" dt="2023-04-03T11:17:37.183" v="1276" actId="478"/>
          <ac:picMkLst>
            <pc:docMk/>
            <pc:sldMk cId="3456925423" sldId="269"/>
            <ac:picMk id="27" creationId="{9489292A-61A0-4EE5-A187-9415E37BDB11}"/>
          </ac:picMkLst>
        </pc:picChg>
        <pc:picChg chg="add mod">
          <ac:chgData name="František Hurt" userId="43b26839-7ac1-4d6b-820f-0f0e422c9053" providerId="ADAL" clId="{FD4B6563-4C86-4A12-8FE9-9B91B13CEE64}" dt="2023-04-03T11:38:20.609" v="1413" actId="1076"/>
          <ac:picMkLst>
            <pc:docMk/>
            <pc:sldMk cId="3456925423" sldId="269"/>
            <ac:picMk id="31" creationId="{5E178646-B3DA-47E0-9E3C-E8EEAF56F9F4}"/>
          </ac:picMkLst>
        </pc:picChg>
        <pc:picChg chg="add mod">
          <ac:chgData name="František Hurt" userId="43b26839-7ac1-4d6b-820f-0f0e422c9053" providerId="ADAL" clId="{FD4B6563-4C86-4A12-8FE9-9B91B13CEE64}" dt="2023-04-03T11:33:52.791" v="1395" actId="1076"/>
          <ac:picMkLst>
            <pc:docMk/>
            <pc:sldMk cId="3456925423" sldId="269"/>
            <ac:picMk id="2050" creationId="{C1D49C03-9F5D-4AA1-8B03-867E751D3FC6}"/>
          </ac:picMkLst>
        </pc:picChg>
      </pc:sldChg>
      <pc:sldChg chg="addSp delSp modSp add">
        <pc:chgData name="František Hurt" userId="43b26839-7ac1-4d6b-820f-0f0e422c9053" providerId="ADAL" clId="{FD4B6563-4C86-4A12-8FE9-9B91B13CEE64}" dt="2023-04-03T12:00:32.515" v="1644" actId="6549"/>
        <pc:sldMkLst>
          <pc:docMk/>
          <pc:sldMk cId="2351348135" sldId="270"/>
        </pc:sldMkLst>
        <pc:spChg chg="del">
          <ac:chgData name="František Hurt" userId="43b26839-7ac1-4d6b-820f-0f0e422c9053" providerId="ADAL" clId="{FD4B6563-4C86-4A12-8FE9-9B91B13CEE64}" dt="2023-04-03T11:41:13.628" v="1419" actId="478"/>
          <ac:spMkLst>
            <pc:docMk/>
            <pc:sldMk cId="2351348135" sldId="270"/>
            <ac:spMk id="3" creationId="{72333264-7918-4439-8D53-EB4F8CE056A4}"/>
          </ac:spMkLst>
        </pc:spChg>
        <pc:spChg chg="mod">
          <ac:chgData name="František Hurt" userId="43b26839-7ac1-4d6b-820f-0f0e422c9053" providerId="ADAL" clId="{FD4B6563-4C86-4A12-8FE9-9B91B13CEE64}" dt="2023-04-03T11:47:16.060" v="1538" actId="1076"/>
          <ac:spMkLst>
            <pc:docMk/>
            <pc:sldMk cId="2351348135" sldId="270"/>
            <ac:spMk id="4" creationId="{280FA594-742F-43EB-9989-381ADB139DD8}"/>
          </ac:spMkLst>
        </pc:spChg>
        <pc:spChg chg="add">
          <ac:chgData name="František Hurt" userId="43b26839-7ac1-4d6b-820f-0f0e422c9053" providerId="ADAL" clId="{FD4B6563-4C86-4A12-8FE9-9B91B13CEE64}" dt="2023-04-03T11:41:02.292" v="1418"/>
          <ac:spMkLst>
            <pc:docMk/>
            <pc:sldMk cId="2351348135" sldId="270"/>
            <ac:spMk id="5" creationId="{4F926C0F-BE07-4099-B41A-17BD7DA27DE8}"/>
          </ac:spMkLst>
        </pc:spChg>
        <pc:spChg chg="add del mod">
          <ac:chgData name="František Hurt" userId="43b26839-7ac1-4d6b-820f-0f0e422c9053" providerId="ADAL" clId="{FD4B6563-4C86-4A12-8FE9-9B91B13CEE64}" dt="2023-04-03T11:48:43.429" v="1561" actId="20577"/>
          <ac:spMkLst>
            <pc:docMk/>
            <pc:sldMk cId="2351348135" sldId="270"/>
            <ac:spMk id="6" creationId="{B830C684-3015-4F21-9A72-FF099891C110}"/>
          </ac:spMkLst>
        </pc:spChg>
        <pc:spChg chg="add">
          <ac:chgData name="František Hurt" userId="43b26839-7ac1-4d6b-820f-0f0e422c9053" providerId="ADAL" clId="{FD4B6563-4C86-4A12-8FE9-9B91B13CEE64}" dt="2023-04-03T11:47:50.702" v="1539"/>
          <ac:spMkLst>
            <pc:docMk/>
            <pc:sldMk cId="2351348135" sldId="270"/>
            <ac:spMk id="7" creationId="{12F34D7A-BAB7-43F8-AB84-20B1D2F32071}"/>
          </ac:spMkLst>
        </pc:spChg>
        <pc:spChg chg="add">
          <ac:chgData name="František Hurt" userId="43b26839-7ac1-4d6b-820f-0f0e422c9053" providerId="ADAL" clId="{FD4B6563-4C86-4A12-8FE9-9B91B13CEE64}" dt="2023-04-03T11:47:57.594" v="1540"/>
          <ac:spMkLst>
            <pc:docMk/>
            <pc:sldMk cId="2351348135" sldId="270"/>
            <ac:spMk id="8" creationId="{0DD00D60-0A9A-4180-A806-D15E85C44D42}"/>
          </ac:spMkLst>
        </pc:spChg>
        <pc:spChg chg="add mod">
          <ac:chgData name="František Hurt" userId="43b26839-7ac1-4d6b-820f-0f0e422c9053" providerId="ADAL" clId="{FD4B6563-4C86-4A12-8FE9-9B91B13CEE64}" dt="2023-04-03T11:48:17.677" v="1542" actId="1076"/>
          <ac:spMkLst>
            <pc:docMk/>
            <pc:sldMk cId="2351348135" sldId="270"/>
            <ac:spMk id="9" creationId="{C6D6F28D-8942-4899-B771-BF251AEBC791}"/>
          </ac:spMkLst>
        </pc:spChg>
        <pc:spChg chg="add del">
          <ac:chgData name="František Hurt" userId="43b26839-7ac1-4d6b-820f-0f0e422c9053" providerId="ADAL" clId="{FD4B6563-4C86-4A12-8FE9-9B91B13CEE64}" dt="2023-04-03T11:48:35.190" v="1553"/>
          <ac:spMkLst>
            <pc:docMk/>
            <pc:sldMk cId="2351348135" sldId="270"/>
            <ac:spMk id="10" creationId="{3B2A8976-675A-4F86-8B6E-581A5DDDAA38}"/>
          </ac:spMkLst>
        </pc:spChg>
        <pc:spChg chg="add del">
          <ac:chgData name="František Hurt" userId="43b26839-7ac1-4d6b-820f-0f0e422c9053" providerId="ADAL" clId="{FD4B6563-4C86-4A12-8FE9-9B91B13CEE64}" dt="2023-04-03T11:48:34.941" v="1552"/>
          <ac:spMkLst>
            <pc:docMk/>
            <pc:sldMk cId="2351348135" sldId="270"/>
            <ac:spMk id="11" creationId="{43C6F54C-EC77-46A8-AF29-C98CF08F27E9}"/>
          </ac:spMkLst>
        </pc:spChg>
        <pc:spChg chg="add del">
          <ac:chgData name="František Hurt" userId="43b26839-7ac1-4d6b-820f-0f0e422c9053" providerId="ADAL" clId="{FD4B6563-4C86-4A12-8FE9-9B91B13CEE64}" dt="2023-04-03T11:48:34.625" v="1551"/>
          <ac:spMkLst>
            <pc:docMk/>
            <pc:sldMk cId="2351348135" sldId="270"/>
            <ac:spMk id="12" creationId="{DA66132B-D9DB-4B88-97D1-2F3B7B95403C}"/>
          </ac:spMkLst>
        </pc:spChg>
        <pc:spChg chg="add del">
          <ac:chgData name="František Hurt" userId="43b26839-7ac1-4d6b-820f-0f0e422c9053" providerId="ADAL" clId="{FD4B6563-4C86-4A12-8FE9-9B91B13CEE64}" dt="2023-04-03T11:48:34.217" v="1550"/>
          <ac:spMkLst>
            <pc:docMk/>
            <pc:sldMk cId="2351348135" sldId="270"/>
            <ac:spMk id="13" creationId="{5F431EF3-CA25-44C5-B072-9A5348EC8AD7}"/>
          </ac:spMkLst>
        </pc:spChg>
        <pc:spChg chg="add mod">
          <ac:chgData name="František Hurt" userId="43b26839-7ac1-4d6b-820f-0f0e422c9053" providerId="ADAL" clId="{FD4B6563-4C86-4A12-8FE9-9B91B13CEE64}" dt="2023-04-03T11:58:43.870" v="1598" actId="1076"/>
          <ac:spMkLst>
            <pc:docMk/>
            <pc:sldMk cId="2351348135" sldId="270"/>
            <ac:spMk id="14" creationId="{29B669AA-6FF8-4A93-87CB-8E8DB3C72AAE}"/>
          </ac:spMkLst>
        </pc:spChg>
        <pc:spChg chg="add mod">
          <ac:chgData name="František Hurt" userId="43b26839-7ac1-4d6b-820f-0f0e422c9053" providerId="ADAL" clId="{FD4B6563-4C86-4A12-8FE9-9B91B13CEE64}" dt="2023-04-03T11:57:26.335" v="1593" actId="404"/>
          <ac:spMkLst>
            <pc:docMk/>
            <pc:sldMk cId="2351348135" sldId="270"/>
            <ac:spMk id="16" creationId="{8F9E961D-518E-4BD0-89CC-E8B754C85E11}"/>
          </ac:spMkLst>
        </pc:spChg>
        <pc:spChg chg="add mod">
          <ac:chgData name="František Hurt" userId="43b26839-7ac1-4d6b-820f-0f0e422c9053" providerId="ADAL" clId="{FD4B6563-4C86-4A12-8FE9-9B91B13CEE64}" dt="2023-04-03T12:00:32.515" v="1644" actId="6549"/>
          <ac:spMkLst>
            <pc:docMk/>
            <pc:sldMk cId="2351348135" sldId="270"/>
            <ac:spMk id="19" creationId="{449577C4-9933-465C-AA32-A37B40328C15}"/>
          </ac:spMkLst>
        </pc:spChg>
        <pc:spChg chg="add mod">
          <ac:chgData name="František Hurt" userId="43b26839-7ac1-4d6b-820f-0f0e422c9053" providerId="ADAL" clId="{FD4B6563-4C86-4A12-8FE9-9B91B13CEE64}" dt="2023-04-03T12:00:11.659" v="1640" actId="404"/>
          <ac:spMkLst>
            <pc:docMk/>
            <pc:sldMk cId="2351348135" sldId="270"/>
            <ac:spMk id="20" creationId="{04E81130-FB97-4E91-A1AE-6836990B31AF}"/>
          </ac:spMkLst>
        </pc:spChg>
        <pc:picChg chg="add mod">
          <ac:chgData name="František Hurt" userId="43b26839-7ac1-4d6b-820f-0f0e422c9053" providerId="ADAL" clId="{FD4B6563-4C86-4A12-8FE9-9B91B13CEE64}" dt="2023-04-03T11:56:36.658" v="1573" actId="1076"/>
          <ac:picMkLst>
            <pc:docMk/>
            <pc:sldMk cId="2351348135" sldId="270"/>
            <ac:picMk id="15" creationId="{99DC2429-7B01-4D43-BDDB-0F3519596F5B}"/>
          </ac:picMkLst>
        </pc:picChg>
        <pc:cxnChg chg="add mod">
          <ac:chgData name="František Hurt" userId="43b26839-7ac1-4d6b-820f-0f0e422c9053" providerId="ADAL" clId="{FD4B6563-4C86-4A12-8FE9-9B91B13CEE64}" dt="2023-04-03T11:57:39.731" v="1594" actId="11529"/>
          <ac:cxnSpMkLst>
            <pc:docMk/>
            <pc:sldMk cId="2351348135" sldId="270"/>
            <ac:cxnSpMk id="18" creationId="{1E3088BE-504A-4DA0-9CE6-3DB5D1D95CE3}"/>
          </ac:cxnSpMkLst>
        </pc:cxnChg>
        <pc:cxnChg chg="add mod">
          <ac:chgData name="František Hurt" userId="43b26839-7ac1-4d6b-820f-0f0e422c9053" providerId="ADAL" clId="{FD4B6563-4C86-4A12-8FE9-9B91B13CEE64}" dt="2023-04-03T11:59:47.265" v="1636" actId="11529"/>
          <ac:cxnSpMkLst>
            <pc:docMk/>
            <pc:sldMk cId="2351348135" sldId="270"/>
            <ac:cxnSpMk id="22" creationId="{0FEF472D-B634-4F15-AEEE-72E0FD928573}"/>
          </ac:cxnSpMkLst>
        </pc:cxnChg>
        <pc:cxnChg chg="add mod">
          <ac:chgData name="František Hurt" userId="43b26839-7ac1-4d6b-820f-0f0e422c9053" providerId="ADAL" clId="{FD4B6563-4C86-4A12-8FE9-9B91B13CEE64}" dt="2023-04-03T12:00:22.877" v="1642" actId="14100"/>
          <ac:cxnSpMkLst>
            <pc:docMk/>
            <pc:sldMk cId="2351348135" sldId="270"/>
            <ac:cxnSpMk id="24" creationId="{631A0B47-3070-45E5-BD89-F16471B08936}"/>
          </ac:cxnSpMkLst>
        </pc:cxnChg>
      </pc:sldChg>
      <pc:sldChg chg="addSp delSp modSp add">
        <pc:chgData name="František Hurt" userId="43b26839-7ac1-4d6b-820f-0f0e422c9053" providerId="ADAL" clId="{FD4B6563-4C86-4A12-8FE9-9B91B13CEE64}" dt="2023-04-03T12:38:44.519" v="1820" actId="14100"/>
        <pc:sldMkLst>
          <pc:docMk/>
          <pc:sldMk cId="343821857" sldId="271"/>
        </pc:sldMkLst>
        <pc:spChg chg="del">
          <ac:chgData name="František Hurt" userId="43b26839-7ac1-4d6b-820f-0f0e422c9053" providerId="ADAL" clId="{FD4B6563-4C86-4A12-8FE9-9B91B13CEE64}" dt="2023-04-03T12:01:13.660" v="1648" actId="478"/>
          <ac:spMkLst>
            <pc:docMk/>
            <pc:sldMk cId="343821857" sldId="271"/>
            <ac:spMk id="3" creationId="{C2EE16D7-8BBC-45FB-8C09-3614379943C8}"/>
          </ac:spMkLst>
        </pc:spChg>
        <pc:spChg chg="del">
          <ac:chgData name="František Hurt" userId="43b26839-7ac1-4d6b-820f-0f0e422c9053" providerId="ADAL" clId="{FD4B6563-4C86-4A12-8FE9-9B91B13CEE64}" dt="2023-04-03T12:01:12.865" v="1647" actId="478"/>
          <ac:spMkLst>
            <pc:docMk/>
            <pc:sldMk cId="343821857" sldId="271"/>
            <ac:spMk id="4" creationId="{682B5B48-6799-4C4B-96B9-AC93F400CADD}"/>
          </ac:spMkLst>
        </pc:spChg>
        <pc:spChg chg="add mod">
          <ac:chgData name="František Hurt" userId="43b26839-7ac1-4d6b-820f-0f0e422c9053" providerId="ADAL" clId="{FD4B6563-4C86-4A12-8FE9-9B91B13CEE64}" dt="2023-04-03T12:05:10.312" v="1661" actId="1076"/>
          <ac:spMkLst>
            <pc:docMk/>
            <pc:sldMk cId="343821857" sldId="271"/>
            <ac:spMk id="5" creationId="{007BD049-8112-4C44-879E-20D4B520E93B}"/>
          </ac:spMkLst>
        </pc:spChg>
        <pc:spChg chg="add del">
          <ac:chgData name="František Hurt" userId="43b26839-7ac1-4d6b-820f-0f0e422c9053" providerId="ADAL" clId="{FD4B6563-4C86-4A12-8FE9-9B91B13CEE64}" dt="2023-04-03T12:01:31.983" v="1652" actId="478"/>
          <ac:spMkLst>
            <pc:docMk/>
            <pc:sldMk cId="343821857" sldId="271"/>
            <ac:spMk id="6" creationId="{DCEA0FD9-DC85-4DE6-8616-1AC4227A6310}"/>
          </ac:spMkLst>
        </pc:spChg>
        <pc:spChg chg="add">
          <ac:chgData name="František Hurt" userId="43b26839-7ac1-4d6b-820f-0f0e422c9053" providerId="ADAL" clId="{FD4B6563-4C86-4A12-8FE9-9B91B13CEE64}" dt="2023-04-03T12:01:37.307" v="1653"/>
          <ac:spMkLst>
            <pc:docMk/>
            <pc:sldMk cId="343821857" sldId="271"/>
            <ac:spMk id="7" creationId="{41380853-A76E-4D57-8A28-184905FC61B4}"/>
          </ac:spMkLst>
        </pc:spChg>
        <pc:spChg chg="add mod">
          <ac:chgData name="František Hurt" userId="43b26839-7ac1-4d6b-820f-0f0e422c9053" providerId="ADAL" clId="{FD4B6563-4C86-4A12-8FE9-9B91B13CEE64}" dt="2023-04-03T12:09:39.811" v="1676" actId="1076"/>
          <ac:spMkLst>
            <pc:docMk/>
            <pc:sldMk cId="343821857" sldId="271"/>
            <ac:spMk id="8" creationId="{FADD3C82-7C78-446E-8BD4-4B0F48AFE722}"/>
          </ac:spMkLst>
        </pc:spChg>
        <pc:spChg chg="add mod">
          <ac:chgData name="František Hurt" userId="43b26839-7ac1-4d6b-820f-0f0e422c9053" providerId="ADAL" clId="{FD4B6563-4C86-4A12-8FE9-9B91B13CEE64}" dt="2023-04-03T12:10:44.877" v="1682" actId="207"/>
          <ac:spMkLst>
            <pc:docMk/>
            <pc:sldMk cId="343821857" sldId="271"/>
            <ac:spMk id="9" creationId="{9489A9F6-E811-49F1-BB09-19CDB5874BCC}"/>
          </ac:spMkLst>
        </pc:spChg>
        <pc:spChg chg="add del mod">
          <ac:chgData name="František Hurt" userId="43b26839-7ac1-4d6b-820f-0f0e422c9053" providerId="ADAL" clId="{FD4B6563-4C86-4A12-8FE9-9B91B13CEE64}" dt="2023-04-03T12:12:52.723" v="1689"/>
          <ac:spMkLst>
            <pc:docMk/>
            <pc:sldMk cId="343821857" sldId="271"/>
            <ac:spMk id="10" creationId="{74DEA640-3DD7-4817-BE44-E7CF567A8386}"/>
          </ac:spMkLst>
        </pc:spChg>
        <pc:spChg chg="add mod">
          <ac:chgData name="František Hurt" userId="43b26839-7ac1-4d6b-820f-0f0e422c9053" providerId="ADAL" clId="{FD4B6563-4C86-4A12-8FE9-9B91B13CEE64}" dt="2023-04-03T12:35:01.715" v="1810" actId="1076"/>
          <ac:spMkLst>
            <pc:docMk/>
            <pc:sldMk cId="343821857" sldId="271"/>
            <ac:spMk id="11" creationId="{97D168B8-3E3A-4ABA-B1EA-020B47A78A3F}"/>
          </ac:spMkLst>
        </pc:spChg>
        <pc:spChg chg="add del mod">
          <ac:chgData name="František Hurt" userId="43b26839-7ac1-4d6b-820f-0f0e422c9053" providerId="ADAL" clId="{FD4B6563-4C86-4A12-8FE9-9B91B13CEE64}" dt="2023-04-03T12:33:16.294" v="1778" actId="478"/>
          <ac:spMkLst>
            <pc:docMk/>
            <pc:sldMk cId="343821857" sldId="271"/>
            <ac:spMk id="12" creationId="{9ABFF765-0F34-4141-A453-6F46892FAE8F}"/>
          </ac:spMkLst>
        </pc:spChg>
        <pc:spChg chg="add del mod">
          <ac:chgData name="František Hurt" userId="43b26839-7ac1-4d6b-820f-0f0e422c9053" providerId="ADAL" clId="{FD4B6563-4C86-4A12-8FE9-9B91B13CEE64}" dt="2023-04-03T12:33:18.619" v="1779" actId="478"/>
          <ac:spMkLst>
            <pc:docMk/>
            <pc:sldMk cId="343821857" sldId="271"/>
            <ac:spMk id="13" creationId="{E1079C23-1244-4750-B2B9-51D2B7825574}"/>
          </ac:spMkLst>
        </pc:spChg>
        <pc:picChg chg="add mod">
          <ac:chgData name="František Hurt" userId="43b26839-7ac1-4d6b-820f-0f0e422c9053" providerId="ADAL" clId="{FD4B6563-4C86-4A12-8FE9-9B91B13CEE64}" dt="2023-04-03T12:37:17.006" v="1814" actId="14100"/>
          <ac:picMkLst>
            <pc:docMk/>
            <pc:sldMk cId="343821857" sldId="271"/>
            <ac:picMk id="14" creationId="{B1085B4A-ED10-44C9-B233-BAA474FE5D7C}"/>
          </ac:picMkLst>
        </pc:picChg>
        <pc:picChg chg="add mod">
          <ac:chgData name="František Hurt" userId="43b26839-7ac1-4d6b-820f-0f0e422c9053" providerId="ADAL" clId="{FD4B6563-4C86-4A12-8FE9-9B91B13CEE64}" dt="2023-04-03T12:38:18.178" v="1817" actId="1076"/>
          <ac:picMkLst>
            <pc:docMk/>
            <pc:sldMk cId="343821857" sldId="271"/>
            <ac:picMk id="15" creationId="{697C3CCC-7050-43EF-B38F-D7E4082CD5CF}"/>
          </ac:picMkLst>
        </pc:picChg>
        <pc:cxnChg chg="add mod">
          <ac:chgData name="František Hurt" userId="43b26839-7ac1-4d6b-820f-0f0e422c9053" providerId="ADAL" clId="{FD4B6563-4C86-4A12-8FE9-9B91B13CEE64}" dt="2023-04-03T12:38:26.343" v="1818" actId="11529"/>
          <ac:cxnSpMkLst>
            <pc:docMk/>
            <pc:sldMk cId="343821857" sldId="271"/>
            <ac:cxnSpMk id="17" creationId="{B464D122-93DC-495F-BCAF-5D8D39F23713}"/>
          </ac:cxnSpMkLst>
        </pc:cxnChg>
        <pc:cxnChg chg="add mod">
          <ac:chgData name="František Hurt" userId="43b26839-7ac1-4d6b-820f-0f0e422c9053" providerId="ADAL" clId="{FD4B6563-4C86-4A12-8FE9-9B91B13CEE64}" dt="2023-04-03T12:38:44.519" v="1820" actId="14100"/>
          <ac:cxnSpMkLst>
            <pc:docMk/>
            <pc:sldMk cId="343821857" sldId="271"/>
            <ac:cxnSpMk id="19" creationId="{E672C605-229D-4604-95EC-4166E954D80D}"/>
          </ac:cxnSpMkLst>
        </pc:cxnChg>
      </pc:sldChg>
      <pc:sldChg chg="addSp delSp modSp add">
        <pc:chgData name="František Hurt" userId="43b26839-7ac1-4d6b-820f-0f0e422c9053" providerId="ADAL" clId="{FD4B6563-4C86-4A12-8FE9-9B91B13CEE64}" dt="2023-04-03T12:59:25.355" v="1995" actId="1076"/>
        <pc:sldMkLst>
          <pc:docMk/>
          <pc:sldMk cId="3839986905" sldId="272"/>
        </pc:sldMkLst>
        <pc:spChg chg="del">
          <ac:chgData name="František Hurt" userId="43b26839-7ac1-4d6b-820f-0f0e422c9053" providerId="ADAL" clId="{FD4B6563-4C86-4A12-8FE9-9B91B13CEE64}" dt="2023-04-03T12:39:47.908" v="1823" actId="478"/>
          <ac:spMkLst>
            <pc:docMk/>
            <pc:sldMk cId="3839986905" sldId="272"/>
            <ac:spMk id="3" creationId="{3380761E-CC21-41F0-AD24-933ACAA8707D}"/>
          </ac:spMkLst>
        </pc:spChg>
        <pc:spChg chg="del">
          <ac:chgData name="František Hurt" userId="43b26839-7ac1-4d6b-820f-0f0e422c9053" providerId="ADAL" clId="{FD4B6563-4C86-4A12-8FE9-9B91B13CEE64}" dt="2023-04-03T12:39:49.556" v="1824" actId="478"/>
          <ac:spMkLst>
            <pc:docMk/>
            <pc:sldMk cId="3839986905" sldId="272"/>
            <ac:spMk id="4" creationId="{F5009456-43A3-4469-9AD6-F1B3ABE3855C}"/>
          </ac:spMkLst>
        </pc:spChg>
        <pc:spChg chg="add">
          <ac:chgData name="František Hurt" userId="43b26839-7ac1-4d6b-820f-0f0e422c9053" providerId="ADAL" clId="{FD4B6563-4C86-4A12-8FE9-9B91B13CEE64}" dt="2023-04-03T12:39:35.833" v="1822"/>
          <ac:spMkLst>
            <pc:docMk/>
            <pc:sldMk cId="3839986905" sldId="272"/>
            <ac:spMk id="5" creationId="{09DFA12C-56F2-4870-A944-AD540A41C608}"/>
          </ac:spMkLst>
        </pc:spChg>
        <pc:spChg chg="add mod">
          <ac:chgData name="František Hurt" userId="43b26839-7ac1-4d6b-820f-0f0e422c9053" providerId="ADAL" clId="{FD4B6563-4C86-4A12-8FE9-9B91B13CEE64}" dt="2023-04-03T12:46:07.026" v="1890" actId="1076"/>
          <ac:spMkLst>
            <pc:docMk/>
            <pc:sldMk cId="3839986905" sldId="272"/>
            <ac:spMk id="6" creationId="{8D10F4EA-A3CD-44F7-B42A-2EBB9D0B357E}"/>
          </ac:spMkLst>
        </pc:spChg>
        <pc:spChg chg="add mod">
          <ac:chgData name="František Hurt" userId="43b26839-7ac1-4d6b-820f-0f0e422c9053" providerId="ADAL" clId="{FD4B6563-4C86-4A12-8FE9-9B91B13CEE64}" dt="2023-04-03T12:47:40.060" v="1902" actId="20577"/>
          <ac:spMkLst>
            <pc:docMk/>
            <pc:sldMk cId="3839986905" sldId="272"/>
            <ac:spMk id="7" creationId="{5C39F0B6-E0B9-4C6D-A6F6-607E3A1F583D}"/>
          </ac:spMkLst>
        </pc:spChg>
        <pc:spChg chg="add mod">
          <ac:chgData name="František Hurt" userId="43b26839-7ac1-4d6b-820f-0f0e422c9053" providerId="ADAL" clId="{FD4B6563-4C86-4A12-8FE9-9B91B13CEE64}" dt="2023-04-03T12:50:29.775" v="1917" actId="207"/>
          <ac:spMkLst>
            <pc:docMk/>
            <pc:sldMk cId="3839986905" sldId="272"/>
            <ac:spMk id="15" creationId="{2E1C3162-1EF5-44F4-A787-9D9D98B320F8}"/>
          </ac:spMkLst>
        </pc:spChg>
        <pc:spChg chg="add mod">
          <ac:chgData name="František Hurt" userId="43b26839-7ac1-4d6b-820f-0f0e422c9053" providerId="ADAL" clId="{FD4B6563-4C86-4A12-8FE9-9B91B13CEE64}" dt="2023-04-03T12:53:35.507" v="1941" actId="1076"/>
          <ac:spMkLst>
            <pc:docMk/>
            <pc:sldMk cId="3839986905" sldId="272"/>
            <ac:spMk id="17" creationId="{33B71929-4288-410A-8C41-9E3914DF5656}"/>
          </ac:spMkLst>
        </pc:spChg>
        <pc:spChg chg="add mod">
          <ac:chgData name="František Hurt" userId="43b26839-7ac1-4d6b-820f-0f0e422c9053" providerId="ADAL" clId="{FD4B6563-4C86-4A12-8FE9-9B91B13CEE64}" dt="2023-04-03T12:56:06.559" v="1966" actId="1076"/>
          <ac:spMkLst>
            <pc:docMk/>
            <pc:sldMk cId="3839986905" sldId="272"/>
            <ac:spMk id="20" creationId="{0FA3CC82-DFEF-469F-B5F2-0A9C15626D6B}"/>
          </ac:spMkLst>
        </pc:spChg>
        <pc:spChg chg="add mod">
          <ac:chgData name="František Hurt" userId="43b26839-7ac1-4d6b-820f-0f0e422c9053" providerId="ADAL" clId="{FD4B6563-4C86-4A12-8FE9-9B91B13CEE64}" dt="2023-04-03T12:57:52.811" v="1990" actId="1076"/>
          <ac:spMkLst>
            <pc:docMk/>
            <pc:sldMk cId="3839986905" sldId="272"/>
            <ac:spMk id="21" creationId="{CFA77670-065C-4932-9301-23073F7A66DE}"/>
          </ac:spMkLst>
        </pc:spChg>
        <pc:picChg chg="add mod">
          <ac:chgData name="František Hurt" userId="43b26839-7ac1-4d6b-820f-0f0e422c9053" providerId="ADAL" clId="{FD4B6563-4C86-4A12-8FE9-9B91B13CEE64}" dt="2023-04-03T12:47:34.507" v="1897" actId="14100"/>
          <ac:picMkLst>
            <pc:docMk/>
            <pc:sldMk cId="3839986905" sldId="272"/>
            <ac:picMk id="8" creationId="{1018F887-32DF-4DC5-9438-092331E6A444}"/>
          </ac:picMkLst>
        </pc:picChg>
        <pc:picChg chg="add mod">
          <ac:chgData name="František Hurt" userId="43b26839-7ac1-4d6b-820f-0f0e422c9053" providerId="ADAL" clId="{FD4B6563-4C86-4A12-8FE9-9B91B13CEE64}" dt="2023-04-03T12:48:45.695" v="1905" actId="1076"/>
          <ac:picMkLst>
            <pc:docMk/>
            <pc:sldMk cId="3839986905" sldId="272"/>
            <ac:picMk id="9" creationId="{EABB6E2C-EC18-467A-B7A3-0E6E132696E8}"/>
          </ac:picMkLst>
        </pc:picChg>
        <pc:picChg chg="add mod">
          <ac:chgData name="František Hurt" userId="43b26839-7ac1-4d6b-820f-0f0e422c9053" providerId="ADAL" clId="{FD4B6563-4C86-4A12-8FE9-9B91B13CEE64}" dt="2023-04-03T12:53:22.287" v="1937" actId="14100"/>
          <ac:picMkLst>
            <pc:docMk/>
            <pc:sldMk cId="3839986905" sldId="272"/>
            <ac:picMk id="16" creationId="{423A6FDE-89D5-47E2-8877-32B88C257B73}"/>
          </ac:picMkLst>
        </pc:picChg>
        <pc:picChg chg="add mod">
          <ac:chgData name="František Hurt" userId="43b26839-7ac1-4d6b-820f-0f0e422c9053" providerId="ADAL" clId="{FD4B6563-4C86-4A12-8FE9-9B91B13CEE64}" dt="2023-04-03T12:56:08.963" v="1967" actId="1076"/>
          <ac:picMkLst>
            <pc:docMk/>
            <pc:sldMk cId="3839986905" sldId="272"/>
            <ac:picMk id="18" creationId="{3C6EB560-7C9C-4AFF-AAA1-DB1B2404C77F}"/>
          </ac:picMkLst>
        </pc:picChg>
        <pc:picChg chg="add mod">
          <ac:chgData name="František Hurt" userId="43b26839-7ac1-4d6b-820f-0f0e422c9053" providerId="ADAL" clId="{FD4B6563-4C86-4A12-8FE9-9B91B13CEE64}" dt="2023-04-03T12:59:25.355" v="1995" actId="1076"/>
          <ac:picMkLst>
            <pc:docMk/>
            <pc:sldMk cId="3839986905" sldId="272"/>
            <ac:picMk id="19" creationId="{6C0DD2C7-EB52-4D20-B432-492AC9610F28}"/>
          </ac:picMkLst>
        </pc:picChg>
        <pc:picChg chg="add del">
          <ac:chgData name="František Hurt" userId="43b26839-7ac1-4d6b-820f-0f0e422c9053" providerId="ADAL" clId="{FD4B6563-4C86-4A12-8FE9-9B91B13CEE64}" dt="2023-04-03T12:55:31.418" v="1950" actId="478"/>
          <ac:picMkLst>
            <pc:docMk/>
            <pc:sldMk cId="3839986905" sldId="272"/>
            <ac:picMk id="4098" creationId="{5FE288E0-DF06-4B0E-8FC2-FC7C6730DAA7}"/>
          </ac:picMkLst>
        </pc:picChg>
        <pc:cxnChg chg="add mod">
          <ac:chgData name="František Hurt" userId="43b26839-7ac1-4d6b-820f-0f0e422c9053" providerId="ADAL" clId="{FD4B6563-4C86-4A12-8FE9-9B91B13CEE64}" dt="2023-04-03T12:49:13.794" v="1908" actId="14100"/>
          <ac:cxnSpMkLst>
            <pc:docMk/>
            <pc:sldMk cId="3839986905" sldId="272"/>
            <ac:cxnSpMk id="11" creationId="{685D9234-41C1-4107-AEFA-B2C430AB0577}"/>
          </ac:cxnSpMkLst>
        </pc:cxnChg>
        <pc:cxnChg chg="add mod">
          <ac:chgData name="František Hurt" userId="43b26839-7ac1-4d6b-820f-0f0e422c9053" providerId="ADAL" clId="{FD4B6563-4C86-4A12-8FE9-9B91B13CEE64}" dt="2023-04-03T12:49:06.666" v="1907" actId="11529"/>
          <ac:cxnSpMkLst>
            <pc:docMk/>
            <pc:sldMk cId="3839986905" sldId="272"/>
            <ac:cxnSpMk id="13" creationId="{0D2C3268-9A4F-48E7-8E24-1D80F552BC59}"/>
          </ac:cxnSpMkLst>
        </pc:cxnChg>
      </pc:sldChg>
      <pc:sldChg chg="addSp delSp modSp add">
        <pc:chgData name="František Hurt" userId="43b26839-7ac1-4d6b-820f-0f0e422c9053" providerId="ADAL" clId="{FD4B6563-4C86-4A12-8FE9-9B91B13CEE64}" dt="2023-04-03T13:56:54.002" v="2876" actId="1076"/>
        <pc:sldMkLst>
          <pc:docMk/>
          <pc:sldMk cId="2491350708" sldId="273"/>
        </pc:sldMkLst>
        <pc:spChg chg="del">
          <ac:chgData name="František Hurt" userId="43b26839-7ac1-4d6b-820f-0f0e422c9053" providerId="ADAL" clId="{FD4B6563-4C86-4A12-8FE9-9B91B13CEE64}" dt="2023-04-03T13:01:56.086" v="1999" actId="478"/>
          <ac:spMkLst>
            <pc:docMk/>
            <pc:sldMk cId="2491350708" sldId="273"/>
            <ac:spMk id="3" creationId="{D8C88836-4E58-45F6-8CF8-7DD632BC0327}"/>
          </ac:spMkLst>
        </pc:spChg>
        <pc:spChg chg="del">
          <ac:chgData name="František Hurt" userId="43b26839-7ac1-4d6b-820f-0f0e422c9053" providerId="ADAL" clId="{FD4B6563-4C86-4A12-8FE9-9B91B13CEE64}" dt="2023-04-03T13:01:57.457" v="2000" actId="478"/>
          <ac:spMkLst>
            <pc:docMk/>
            <pc:sldMk cId="2491350708" sldId="273"/>
            <ac:spMk id="4" creationId="{6937D7B0-AC73-4EB4-9E16-3206E9296C63}"/>
          </ac:spMkLst>
        </pc:spChg>
        <pc:spChg chg="add mod">
          <ac:chgData name="František Hurt" userId="43b26839-7ac1-4d6b-820f-0f0e422c9053" providerId="ADAL" clId="{FD4B6563-4C86-4A12-8FE9-9B91B13CEE64}" dt="2023-04-03T13:30:30.734" v="2425" actId="1076"/>
          <ac:spMkLst>
            <pc:docMk/>
            <pc:sldMk cId="2491350708" sldId="273"/>
            <ac:spMk id="5" creationId="{AA5D89F5-5D3C-43D4-9910-C339DDBB872A}"/>
          </ac:spMkLst>
        </pc:spChg>
        <pc:spChg chg="add del">
          <ac:chgData name="František Hurt" userId="43b26839-7ac1-4d6b-820f-0f0e422c9053" providerId="ADAL" clId="{FD4B6563-4C86-4A12-8FE9-9B91B13CEE64}" dt="2023-04-03T13:02:14.119" v="2005"/>
          <ac:spMkLst>
            <pc:docMk/>
            <pc:sldMk cId="2491350708" sldId="273"/>
            <ac:spMk id="6" creationId="{A29F017B-091B-47F1-82D7-85ACC65728B6}"/>
          </ac:spMkLst>
        </pc:spChg>
        <pc:spChg chg="add">
          <ac:chgData name="František Hurt" userId="43b26839-7ac1-4d6b-820f-0f0e422c9053" providerId="ADAL" clId="{FD4B6563-4C86-4A12-8FE9-9B91B13CEE64}" dt="2023-04-03T13:02:20.044" v="2006"/>
          <ac:spMkLst>
            <pc:docMk/>
            <pc:sldMk cId="2491350708" sldId="273"/>
            <ac:spMk id="7" creationId="{6E8B0E77-1A9B-4C44-96EA-F70E4134ADFF}"/>
          </ac:spMkLst>
        </pc:spChg>
        <pc:spChg chg="add mod">
          <ac:chgData name="František Hurt" userId="43b26839-7ac1-4d6b-820f-0f0e422c9053" providerId="ADAL" clId="{FD4B6563-4C86-4A12-8FE9-9B91B13CEE64}" dt="2023-04-03T13:56:10.093" v="2862" actId="1076"/>
          <ac:spMkLst>
            <pc:docMk/>
            <pc:sldMk cId="2491350708" sldId="273"/>
            <ac:spMk id="9" creationId="{B87BF6C2-5B56-4B5B-90D3-B3344F5F891E}"/>
          </ac:spMkLst>
        </pc:spChg>
        <pc:spChg chg="add mod">
          <ac:chgData name="František Hurt" userId="43b26839-7ac1-4d6b-820f-0f0e422c9053" providerId="ADAL" clId="{FD4B6563-4C86-4A12-8FE9-9B91B13CEE64}" dt="2023-04-03T13:56:45.237" v="2873" actId="1076"/>
          <ac:spMkLst>
            <pc:docMk/>
            <pc:sldMk cId="2491350708" sldId="273"/>
            <ac:spMk id="11" creationId="{53CCBD3C-B21B-4EB8-8641-0A3F26FAF8BE}"/>
          </ac:spMkLst>
        </pc:spChg>
        <pc:spChg chg="add mod">
          <ac:chgData name="František Hurt" userId="43b26839-7ac1-4d6b-820f-0f0e422c9053" providerId="ADAL" clId="{FD4B6563-4C86-4A12-8FE9-9B91B13CEE64}" dt="2023-04-03T13:56:54.002" v="2876" actId="1076"/>
          <ac:spMkLst>
            <pc:docMk/>
            <pc:sldMk cId="2491350708" sldId="273"/>
            <ac:spMk id="13" creationId="{CFCED16D-7C5E-4C58-8C1A-9ABC5780E9D9}"/>
          </ac:spMkLst>
        </pc:spChg>
        <pc:spChg chg="add del mod">
          <ac:chgData name="František Hurt" userId="43b26839-7ac1-4d6b-820f-0f0e422c9053" providerId="ADAL" clId="{FD4B6563-4C86-4A12-8FE9-9B91B13CEE64}" dt="2023-04-03T13:21:04.397" v="2264"/>
          <ac:spMkLst>
            <pc:docMk/>
            <pc:sldMk cId="2491350708" sldId="273"/>
            <ac:spMk id="15" creationId="{E1E4A589-F76A-4943-A38B-89B01E5310EB}"/>
          </ac:spMkLst>
        </pc:spChg>
        <pc:spChg chg="add mod">
          <ac:chgData name="František Hurt" userId="43b26839-7ac1-4d6b-820f-0f0e422c9053" providerId="ADAL" clId="{FD4B6563-4C86-4A12-8FE9-9B91B13CEE64}" dt="2023-04-03T13:56:41.306" v="2872" actId="1076"/>
          <ac:spMkLst>
            <pc:docMk/>
            <pc:sldMk cId="2491350708" sldId="273"/>
            <ac:spMk id="17" creationId="{3122FF4F-5A00-4B62-9903-6F870FE36FFA}"/>
          </ac:spMkLst>
        </pc:spChg>
        <pc:graphicFrameChg chg="add del mod modGraphic">
          <ac:chgData name="František Hurt" userId="43b26839-7ac1-4d6b-820f-0f0e422c9053" providerId="ADAL" clId="{FD4B6563-4C86-4A12-8FE9-9B91B13CEE64}" dt="2023-04-03T13:20:59.767" v="2263" actId="478"/>
          <ac:graphicFrameMkLst>
            <pc:docMk/>
            <pc:sldMk cId="2491350708" sldId="273"/>
            <ac:graphicFrameMk id="16" creationId="{3E13F0FE-4DD7-43F3-8201-AC46FFABB774}"/>
          </ac:graphicFrameMkLst>
        </pc:graphicFrameChg>
        <pc:picChg chg="add mod">
          <ac:chgData name="František Hurt" userId="43b26839-7ac1-4d6b-820f-0f0e422c9053" providerId="ADAL" clId="{FD4B6563-4C86-4A12-8FE9-9B91B13CEE64}" dt="2023-04-03T13:56:08.110" v="2861" actId="1076"/>
          <ac:picMkLst>
            <pc:docMk/>
            <pc:sldMk cId="2491350708" sldId="273"/>
            <ac:picMk id="8" creationId="{ED8162E4-23D8-44EC-98FC-F5CA180DCA55}"/>
          </ac:picMkLst>
        </pc:picChg>
        <pc:picChg chg="add mod">
          <ac:chgData name="František Hurt" userId="43b26839-7ac1-4d6b-820f-0f0e422c9053" providerId="ADAL" clId="{FD4B6563-4C86-4A12-8FE9-9B91B13CEE64}" dt="2023-04-03T13:56:27.302" v="2868" actId="1076"/>
          <ac:picMkLst>
            <pc:docMk/>
            <pc:sldMk cId="2491350708" sldId="273"/>
            <ac:picMk id="10" creationId="{CCF19955-BDF9-48DD-93B1-6B6568B0C7A4}"/>
          </ac:picMkLst>
        </pc:picChg>
        <pc:picChg chg="add del mod">
          <ac:chgData name="František Hurt" userId="43b26839-7ac1-4d6b-820f-0f0e422c9053" providerId="ADAL" clId="{FD4B6563-4C86-4A12-8FE9-9B91B13CEE64}" dt="2023-04-03T13:08:13.498" v="2110" actId="478"/>
          <ac:picMkLst>
            <pc:docMk/>
            <pc:sldMk cId="2491350708" sldId="273"/>
            <ac:picMk id="12" creationId="{762D066B-2E3D-4A9A-839A-5D38E548EF91}"/>
          </ac:picMkLst>
        </pc:picChg>
        <pc:picChg chg="add mod">
          <ac:chgData name="František Hurt" userId="43b26839-7ac1-4d6b-820f-0f0e422c9053" providerId="ADAL" clId="{FD4B6563-4C86-4A12-8FE9-9B91B13CEE64}" dt="2023-04-03T13:56:50.511" v="2875" actId="14100"/>
          <ac:picMkLst>
            <pc:docMk/>
            <pc:sldMk cId="2491350708" sldId="273"/>
            <ac:picMk id="14" creationId="{AB4D98C5-E21B-4500-8AB7-C48935DA0126}"/>
          </ac:picMkLst>
        </pc:picChg>
        <pc:picChg chg="add mod">
          <ac:chgData name="František Hurt" userId="43b26839-7ac1-4d6b-820f-0f0e422c9053" providerId="ADAL" clId="{FD4B6563-4C86-4A12-8FE9-9B91B13CEE64}" dt="2023-04-03T13:56:37.431" v="2871" actId="1076"/>
          <ac:picMkLst>
            <pc:docMk/>
            <pc:sldMk cId="2491350708" sldId="273"/>
            <ac:picMk id="18" creationId="{9289B7D2-73CB-438A-AE38-B7E7758E9355}"/>
          </ac:picMkLst>
        </pc:picChg>
      </pc:sldChg>
      <pc:sldChg chg="addSp delSp modSp add">
        <pc:chgData name="František Hurt" userId="43b26839-7ac1-4d6b-820f-0f0e422c9053" providerId="ADAL" clId="{FD4B6563-4C86-4A12-8FE9-9B91B13CEE64}" dt="2023-04-03T13:30:59.918" v="2428"/>
        <pc:sldMkLst>
          <pc:docMk/>
          <pc:sldMk cId="42082947" sldId="274"/>
        </pc:sldMkLst>
        <pc:spChg chg="del">
          <ac:chgData name="František Hurt" userId="43b26839-7ac1-4d6b-820f-0f0e422c9053" providerId="ADAL" clId="{FD4B6563-4C86-4A12-8FE9-9B91B13CEE64}" dt="2023-04-03T13:20:52.019" v="2261" actId="478"/>
          <ac:spMkLst>
            <pc:docMk/>
            <pc:sldMk cId="42082947" sldId="274"/>
            <ac:spMk id="3" creationId="{EE15D649-F7A1-4EB1-8541-7B54748055CB}"/>
          </ac:spMkLst>
        </pc:spChg>
        <pc:spChg chg="del">
          <ac:chgData name="František Hurt" userId="43b26839-7ac1-4d6b-820f-0f0e422c9053" providerId="ADAL" clId="{FD4B6563-4C86-4A12-8FE9-9B91B13CEE64}" dt="2023-04-03T13:20:53.897" v="2262" actId="478"/>
          <ac:spMkLst>
            <pc:docMk/>
            <pc:sldMk cId="42082947" sldId="274"/>
            <ac:spMk id="4" creationId="{C4ACBAA7-1800-4058-8F8A-C2C52EF0B1FF}"/>
          </ac:spMkLst>
        </pc:spChg>
        <pc:spChg chg="add mod">
          <ac:chgData name="František Hurt" userId="43b26839-7ac1-4d6b-820f-0f0e422c9053" providerId="ADAL" clId="{FD4B6563-4C86-4A12-8FE9-9B91B13CEE64}" dt="2023-04-03T13:22:40.278" v="2321" actId="20577"/>
          <ac:spMkLst>
            <pc:docMk/>
            <pc:sldMk cId="42082947" sldId="274"/>
            <ac:spMk id="6" creationId="{B388BA8E-0F3B-42D2-809E-BF71FF4D6D85}"/>
          </ac:spMkLst>
        </pc:spChg>
        <pc:spChg chg="add del">
          <ac:chgData name="František Hurt" userId="43b26839-7ac1-4d6b-820f-0f0e422c9053" providerId="ADAL" clId="{FD4B6563-4C86-4A12-8FE9-9B91B13CEE64}" dt="2023-04-03T13:30:49.036" v="2427" actId="478"/>
          <ac:spMkLst>
            <pc:docMk/>
            <pc:sldMk cId="42082947" sldId="274"/>
            <ac:spMk id="7" creationId="{37EBF108-F2CC-4B8A-AD23-32B23643B452}"/>
          </ac:spMkLst>
        </pc:spChg>
        <pc:spChg chg="add">
          <ac:chgData name="František Hurt" userId="43b26839-7ac1-4d6b-820f-0f0e422c9053" providerId="ADAL" clId="{FD4B6563-4C86-4A12-8FE9-9B91B13CEE64}" dt="2023-04-03T13:30:59.918" v="2428"/>
          <ac:spMkLst>
            <pc:docMk/>
            <pc:sldMk cId="42082947" sldId="274"/>
            <ac:spMk id="8" creationId="{403400C1-4912-4C99-BB4A-E2BF1AF1820C}"/>
          </ac:spMkLst>
        </pc:spChg>
        <pc:graphicFrameChg chg="add mod modGraphic">
          <ac:chgData name="František Hurt" userId="43b26839-7ac1-4d6b-820f-0f0e422c9053" providerId="ADAL" clId="{FD4B6563-4C86-4A12-8FE9-9B91B13CEE64}" dt="2023-04-03T13:29:32.880" v="2423" actId="113"/>
          <ac:graphicFrameMkLst>
            <pc:docMk/>
            <pc:sldMk cId="42082947" sldId="274"/>
            <ac:graphicFrameMk id="5" creationId="{E7340312-6770-450F-82D5-4EDF78CFF20E}"/>
          </ac:graphicFrameMkLst>
        </pc:graphicFrameChg>
      </pc:sldChg>
      <pc:sldChg chg="add del">
        <pc:chgData name="František Hurt" userId="43b26839-7ac1-4d6b-820f-0f0e422c9053" providerId="ADAL" clId="{FD4B6563-4C86-4A12-8FE9-9B91B13CEE64}" dt="2023-04-03T13:48:44.989" v="2617" actId="2696"/>
        <pc:sldMkLst>
          <pc:docMk/>
          <pc:sldMk cId="282233359" sldId="275"/>
        </pc:sldMkLst>
      </pc:sldChg>
      <pc:sldChg chg="addSp delSp modSp add">
        <pc:chgData name="František Hurt" userId="43b26839-7ac1-4d6b-820f-0f0e422c9053" providerId="ADAL" clId="{FD4B6563-4C86-4A12-8FE9-9B91B13CEE64}" dt="2023-04-03T14:15:34.359" v="3134" actId="790"/>
        <pc:sldMkLst>
          <pc:docMk/>
          <pc:sldMk cId="1332451643" sldId="275"/>
        </pc:sldMkLst>
        <pc:spChg chg="mod">
          <ac:chgData name="František Hurt" userId="43b26839-7ac1-4d6b-820f-0f0e422c9053" providerId="ADAL" clId="{FD4B6563-4C86-4A12-8FE9-9B91B13CEE64}" dt="2023-04-03T14:15:34.359" v="3134" actId="790"/>
          <ac:spMkLst>
            <pc:docMk/>
            <pc:sldMk cId="1332451643" sldId="275"/>
            <ac:spMk id="3" creationId="{C5B991C4-F621-4101-98B0-3A283CB821EB}"/>
          </ac:spMkLst>
        </pc:spChg>
        <pc:spChg chg="mod">
          <ac:chgData name="František Hurt" userId="43b26839-7ac1-4d6b-820f-0f0e422c9053" providerId="ADAL" clId="{FD4B6563-4C86-4A12-8FE9-9B91B13CEE64}" dt="2023-04-03T14:15:30.467" v="3133" actId="790"/>
          <ac:spMkLst>
            <pc:docMk/>
            <pc:sldMk cId="1332451643" sldId="275"/>
            <ac:spMk id="4" creationId="{C91E1216-19B9-40AB-947D-74E28C540AF9}"/>
          </ac:spMkLst>
        </pc:spChg>
        <pc:spChg chg="add del">
          <ac:chgData name="František Hurt" userId="43b26839-7ac1-4d6b-820f-0f0e422c9053" providerId="ADAL" clId="{FD4B6563-4C86-4A12-8FE9-9B91B13CEE64}" dt="2023-04-03T14:14:25.245" v="3121"/>
          <ac:spMkLst>
            <pc:docMk/>
            <pc:sldMk cId="1332451643" sldId="275"/>
            <ac:spMk id="5" creationId="{309D4B87-927E-4131-AD22-53371A1616D8}"/>
          </ac:spMkLst>
        </pc:spChg>
        <pc:picChg chg="add mod">
          <ac:chgData name="František Hurt" userId="43b26839-7ac1-4d6b-820f-0f0e422c9053" providerId="ADAL" clId="{FD4B6563-4C86-4A12-8FE9-9B91B13CEE64}" dt="2023-04-03T14:15:14.745" v="3131" actId="1076"/>
          <ac:picMkLst>
            <pc:docMk/>
            <pc:sldMk cId="1332451643" sldId="275"/>
            <ac:picMk id="7" creationId="{D67E788E-4915-4427-94F2-17F556EFA54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AC617C30-30B9-5F40-B9CE-8190F0E78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7F978BB5-2C40-1847-9BDD-10F4A7A7E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89E476E0-A591-2D41-97B8-B350A84A3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2CCDBBA-9351-4241-8683-C6B09BB84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10B27CBC-C779-8D49-81A2-7E60B02AB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E93C79E-4EE6-7340-A532-170840922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04D6D823-4C68-D841-A02B-330212B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CA39A22B-25AC-154A-995D-A5A321924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B6CE4B49-42C3-6246-B1EB-3DAF3FFB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75D85D30-781C-3645-A803-7D040A1BE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07BEE75-6ACF-F048-9475-FA5BD156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304B0A1-6A6D-2A4A-937E-72AE73837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0D0310EC-05B1-B942-BF73-CC87EC1C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788EED2-C169-0E4F-A0DE-FC58E3BEC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C893EBC8-BC9E-264D-9299-3E5F5EC46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FE25A66-24C4-FE4C-AD09-76419B1C7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1AC97FD-CD55-E363-24C5-DA0B84E7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/>
          <a:lstStyle/>
          <a:p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and </a:t>
            </a:r>
            <a:r>
              <a:rPr lang="cs-CZ" dirty="0" err="1"/>
              <a:t>Lifestyle</a:t>
            </a:r>
            <a:r>
              <a:rPr lang="cs-CZ" dirty="0"/>
              <a:t> </a:t>
            </a:r>
            <a:r>
              <a:rPr lang="cs-CZ" dirty="0" err="1"/>
              <a:t>Change</a:t>
            </a:r>
            <a:endParaRPr lang="en-US" dirty="0"/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DFBDDF17-5813-3CD6-765A-62C527EEFF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722696"/>
            <a:ext cx="11361600" cy="698497"/>
          </a:xfrm>
        </p:spPr>
        <p:txBody>
          <a:bodyPr/>
          <a:lstStyle/>
          <a:p>
            <a:r>
              <a:rPr lang="cs-CZ" b="1" dirty="0" err="1"/>
              <a:t>Pre-arrival</a:t>
            </a:r>
            <a:r>
              <a:rPr lang="cs-CZ" b="1" dirty="0"/>
              <a:t> </a:t>
            </a:r>
            <a:r>
              <a:rPr lang="cs-CZ" b="1" dirty="0" err="1"/>
              <a:t>information</a:t>
            </a:r>
            <a:endParaRPr lang="cs-CZ" b="1" dirty="0"/>
          </a:p>
          <a:p>
            <a:r>
              <a:rPr lang="cs-CZ" dirty="0"/>
              <a:t>František Hurt</a:t>
            </a:r>
          </a:p>
          <a:p>
            <a:r>
              <a:rPr lang="cs-CZ" dirty="0"/>
              <a:t>4. 4. 2023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1044F0-2E25-42CB-AB3C-8AE91ED98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0601EE4-C70A-4544-AC55-912A51240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A5D89F5-5D3C-43D4-9910-C339DDBB872A}"/>
              </a:ext>
            </a:extLst>
          </p:cNvPr>
          <p:cNvSpPr txBox="1"/>
          <p:nvPr/>
        </p:nvSpPr>
        <p:spPr>
          <a:xfrm>
            <a:off x="1386009" y="2226467"/>
            <a:ext cx="98263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n-lt"/>
                <a:cs typeface="Arial"/>
              </a:rPr>
              <a:t>Places to visit in Brno that aren't common to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find</a:t>
            </a:r>
            <a:r>
              <a:rPr lang="en-US" sz="2800" dirty="0">
                <a:solidFill>
                  <a:schemeClr val="accent1"/>
                </a:solidFill>
                <a:latin typeface="+mn-lt"/>
                <a:cs typeface="Arial"/>
              </a:rPr>
              <a:t> in Google?</a:t>
            </a:r>
            <a:endParaRPr lang="en-US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6E8B0E77-1A9B-4C44-96EA-F70E4134ADFF}"/>
              </a:ext>
            </a:extLst>
          </p:cNvPr>
          <p:cNvSpPr txBox="1">
            <a:spLocks/>
          </p:cNvSpPr>
          <p:nvPr/>
        </p:nvSpPr>
        <p:spPr>
          <a:xfrm>
            <a:off x="3184920" y="546126"/>
            <a:ext cx="650772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>
                <a:cs typeface="Arial"/>
              </a:rPr>
              <a:t>Questions</a:t>
            </a:r>
            <a:r>
              <a:rPr lang="cs-CZ" kern="0" dirty="0">
                <a:cs typeface="Arial"/>
              </a:rPr>
              <a:t> and </a:t>
            </a:r>
            <a:r>
              <a:rPr lang="cs-CZ" kern="0" dirty="0" err="1">
                <a:cs typeface="Arial"/>
              </a:rPr>
              <a:t>answers</a:t>
            </a:r>
            <a:endParaRPr lang="cs-CZ" kern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D8162E4-23D8-44EC-98FC-F5CA180DC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88" y="3272259"/>
            <a:ext cx="2429965" cy="182247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87BF6C2-5B56-4B5B-90D3-B3344F5F891E}"/>
              </a:ext>
            </a:extLst>
          </p:cNvPr>
          <p:cNvSpPr txBox="1"/>
          <p:nvPr/>
        </p:nvSpPr>
        <p:spPr>
          <a:xfrm>
            <a:off x="821845" y="2878658"/>
            <a:ext cx="186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1"/>
                </a:solidFill>
                <a:latin typeface="+mn-lt"/>
              </a:rPr>
              <a:t>Kristek house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CF19955-BDF9-48DD-93B1-6B6568B0C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419" y="3322349"/>
            <a:ext cx="2308412" cy="181794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3CCBD3C-B21B-4EB8-8641-0A3F26FAF8BE}"/>
              </a:ext>
            </a:extLst>
          </p:cNvPr>
          <p:cNvSpPr txBox="1"/>
          <p:nvPr/>
        </p:nvSpPr>
        <p:spPr>
          <a:xfrm>
            <a:off x="6649151" y="2890288"/>
            <a:ext cx="186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1"/>
                </a:solidFill>
                <a:latin typeface="+mn-lt"/>
              </a:rPr>
              <a:t>Čertův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hill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FCED16D-7C5E-4C58-8C1A-9ABC5780E9D9}"/>
              </a:ext>
            </a:extLst>
          </p:cNvPr>
          <p:cNvSpPr txBox="1"/>
          <p:nvPr/>
        </p:nvSpPr>
        <p:spPr>
          <a:xfrm>
            <a:off x="9259775" y="2898244"/>
            <a:ext cx="2816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1"/>
                </a:solidFill>
                <a:latin typeface="+mn-lt"/>
              </a:rPr>
              <a:t>Stránská skála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B4D98C5-E21B-4500-8AB7-C48935DA0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868" y="3322347"/>
            <a:ext cx="2726924" cy="181794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122FF4F-5A00-4B62-9903-6F870FE36FFA}"/>
              </a:ext>
            </a:extLst>
          </p:cNvPr>
          <p:cNvSpPr txBox="1"/>
          <p:nvPr/>
        </p:nvSpPr>
        <p:spPr>
          <a:xfrm>
            <a:off x="3550868" y="2875379"/>
            <a:ext cx="269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Cabbage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market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9289B7D2-73CB-438A-AE38-B7E7758E9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244" y="3290398"/>
            <a:ext cx="2702683" cy="18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50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CB9AE6A-D6C1-4E0F-B7DB-43419435C6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7340312-6770-450F-82D5-4EDF78CFF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144188"/>
              </p:ext>
            </p:extLst>
          </p:nvPr>
        </p:nvGraphicFramePr>
        <p:xfrm>
          <a:off x="1214120" y="2576576"/>
          <a:ext cx="9763760" cy="2016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0940">
                  <a:extLst>
                    <a:ext uri="{9D8B030D-6E8A-4147-A177-3AD203B41FA5}">
                      <a16:colId xmlns:a16="http://schemas.microsoft.com/office/drawing/2014/main" val="2618507450"/>
                    </a:ext>
                  </a:extLst>
                </a:gridCol>
                <a:gridCol w="2481580">
                  <a:extLst>
                    <a:ext uri="{9D8B030D-6E8A-4147-A177-3AD203B41FA5}">
                      <a16:colId xmlns:a16="http://schemas.microsoft.com/office/drawing/2014/main" val="32126570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44083294"/>
                    </a:ext>
                  </a:extLst>
                </a:gridCol>
                <a:gridCol w="2809240">
                  <a:extLst>
                    <a:ext uri="{9D8B030D-6E8A-4147-A177-3AD203B41FA5}">
                      <a16:colId xmlns:a16="http://schemas.microsoft.com/office/drawing/2014/main" val="2324065045"/>
                    </a:ext>
                  </a:extLst>
                </a:gridCol>
              </a:tblGrid>
              <a:tr h="30127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Cheaper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option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More </a:t>
                      </a:r>
                      <a:r>
                        <a:rPr lang="cs-CZ" dirty="0" err="1"/>
                        <a:t>expensive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option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730971"/>
                  </a:ext>
                </a:extLst>
              </a:tr>
              <a:tr h="301270">
                <a:tc>
                  <a:txBody>
                    <a:bodyPr/>
                    <a:lstStyle/>
                    <a:p>
                      <a:r>
                        <a:rPr lang="cs-CZ" dirty="0" err="1"/>
                        <a:t>Accommodation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500 - 621czk/ 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2000 CZK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2484 CZK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017175"/>
                  </a:ext>
                </a:extLst>
              </a:tr>
              <a:tr h="301270">
                <a:tc>
                  <a:txBody>
                    <a:bodyPr/>
                    <a:lstStyle/>
                    <a:p>
                      <a:r>
                        <a:rPr lang="cs-CZ" dirty="0" err="1"/>
                        <a:t>Meals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300 - 500 </a:t>
                      </a:r>
                      <a:r>
                        <a:rPr lang="cs-CZ" dirty="0" err="1"/>
                        <a:t>czk</a:t>
                      </a:r>
                      <a:r>
                        <a:rPr lang="cs-CZ" dirty="0"/>
                        <a:t>/ </a:t>
                      </a:r>
                      <a:r>
                        <a:rPr lang="cs-CZ" dirty="0" err="1"/>
                        <a:t>day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1500 CZK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2500 CZK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957665"/>
                  </a:ext>
                </a:extLst>
              </a:tr>
              <a:tr h="459705">
                <a:tc>
                  <a:txBody>
                    <a:bodyPr/>
                    <a:lstStyle/>
                    <a:p>
                      <a:r>
                        <a:rPr lang="cs-CZ" dirty="0"/>
                        <a:t>Public </a:t>
                      </a:r>
                      <a:r>
                        <a:rPr lang="cs-CZ" dirty="0" err="1"/>
                        <a:t>transportation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250 </a:t>
                      </a:r>
                      <a:r>
                        <a:rPr lang="cs-CZ" dirty="0" err="1"/>
                        <a:t>czk</a:t>
                      </a:r>
                      <a:r>
                        <a:rPr lang="cs-CZ" dirty="0"/>
                        <a:t>/ 5 </a:t>
                      </a:r>
                      <a:r>
                        <a:rPr lang="cs-CZ" dirty="0" err="1"/>
                        <a:t>days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250 CZK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250 CZK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624601"/>
                  </a:ext>
                </a:extLst>
              </a:tr>
              <a:tr h="45970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 err="1">
                          <a:solidFill>
                            <a:schemeClr val="bg1"/>
                          </a:solidFill>
                        </a:rPr>
                        <a:t>Total</a:t>
                      </a:r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</a:rPr>
                        <a:t>3750 CZK (156 €)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5234 CZK (218 €)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316187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B388BA8E-0F3B-42D2-809E-BF71FF4D6D85}"/>
              </a:ext>
            </a:extLst>
          </p:cNvPr>
          <p:cNvSpPr txBox="1"/>
          <p:nvPr/>
        </p:nvSpPr>
        <p:spPr>
          <a:xfrm>
            <a:off x="2886267" y="1741515"/>
            <a:ext cx="69831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Is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it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expensive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to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stay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5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days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in Brno?</a:t>
            </a:r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403400C1-4912-4C99-BB4A-E2BF1AF1820C}"/>
              </a:ext>
            </a:extLst>
          </p:cNvPr>
          <p:cNvSpPr txBox="1">
            <a:spLocks/>
          </p:cNvSpPr>
          <p:nvPr/>
        </p:nvSpPr>
        <p:spPr>
          <a:xfrm>
            <a:off x="3184920" y="546126"/>
            <a:ext cx="650772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>
                <a:cs typeface="Arial"/>
              </a:rPr>
              <a:t>Questions</a:t>
            </a:r>
            <a:r>
              <a:rPr lang="cs-CZ" kern="0" dirty="0">
                <a:cs typeface="Arial"/>
              </a:rPr>
              <a:t> and </a:t>
            </a:r>
            <a:r>
              <a:rPr lang="cs-CZ" kern="0" dirty="0" err="1">
                <a:cs typeface="Arial"/>
              </a:rPr>
              <a:t>answers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42082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BDA099-E849-F78E-E35B-F1FCFEEC4D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5BF7CAF-F0D2-D17F-BEE8-95F0BA8A2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0" y="546126"/>
            <a:ext cx="6507720" cy="1171580"/>
          </a:xfrm>
        </p:spPr>
        <p:txBody>
          <a:bodyPr/>
          <a:lstStyle/>
          <a:p>
            <a:r>
              <a:rPr lang="cs-CZ" dirty="0" err="1">
                <a:cs typeface="Arial"/>
              </a:rPr>
              <a:t>Questions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answers</a:t>
            </a:r>
            <a:endParaRPr lang="cs-CZ" dirty="0" err="1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8FE5838-4F40-4B68-A2F0-8116B0E096B7}"/>
              </a:ext>
            </a:extLst>
          </p:cNvPr>
          <p:cNvSpPr txBox="1"/>
          <p:nvPr/>
        </p:nvSpPr>
        <p:spPr>
          <a:xfrm>
            <a:off x="2499360" y="1456096"/>
            <a:ext cx="72844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Places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to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hang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out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at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night (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only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parties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)?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2E8CD3F-F997-4D6E-BDE9-47BDD7AE661A}"/>
              </a:ext>
            </a:extLst>
          </p:cNvPr>
          <p:cNvSpPr txBox="1"/>
          <p:nvPr/>
        </p:nvSpPr>
        <p:spPr>
          <a:xfrm>
            <a:off x="2777888" y="5556838"/>
            <a:ext cx="66362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Where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we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could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spend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the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 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evenings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?</a:t>
            </a:r>
            <a:endParaRPr lang="cs-CZ" sz="2800" dirty="0" err="1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A61CF1F-0724-4DB9-BFB6-38EA24CCA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34" y="3993887"/>
            <a:ext cx="1873820" cy="14036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AB57F8-DAA7-4D6D-BE57-C35DD722AEA8}"/>
              </a:ext>
            </a:extLst>
          </p:cNvPr>
          <p:cNvSpPr txBox="1"/>
          <p:nvPr/>
        </p:nvSpPr>
        <p:spPr>
          <a:xfrm>
            <a:off x="1123374" y="3624555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solidFill>
                  <a:schemeClr val="bg1"/>
                </a:solidFill>
                <a:latin typeface="+mn-lt"/>
              </a:rPr>
              <a:t>Mystica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Brno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EDD3EED-5E99-48FC-941D-1328605BCDE5}"/>
              </a:ext>
            </a:extLst>
          </p:cNvPr>
          <p:cNvSpPr txBox="1"/>
          <p:nvPr/>
        </p:nvSpPr>
        <p:spPr>
          <a:xfrm>
            <a:off x="4971259" y="3606087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+mn-lt"/>
              </a:rPr>
              <a:t>Super Panda </a:t>
            </a:r>
            <a:r>
              <a:rPr lang="cs-CZ" sz="1400" dirty="0" err="1">
                <a:solidFill>
                  <a:schemeClr val="bg1"/>
                </a:solidFill>
                <a:latin typeface="+mn-lt"/>
              </a:rPr>
              <a:t>Circus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400" dirty="0">
                <a:solidFill>
                  <a:schemeClr val="bg1"/>
                </a:solidFill>
              </a:rPr>
              <a:t>$$$</a:t>
            </a:r>
            <a:endParaRPr lang="cs-CZ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0AD2E5-5A9A-41B6-8D32-E259DEDD2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59" y="4013361"/>
            <a:ext cx="2095715" cy="138788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8D94C81-D494-4686-8654-96020C034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354" y="2554269"/>
            <a:ext cx="2185905" cy="1459092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5EEC2E7E-B40F-45A5-8208-1203E6CED5CB}"/>
              </a:ext>
            </a:extLst>
          </p:cNvPr>
          <p:cNvSpPr txBox="1"/>
          <p:nvPr/>
        </p:nvSpPr>
        <p:spPr>
          <a:xfrm>
            <a:off x="7478147" y="4078260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Na stojáka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15C9E721-1472-46D4-9029-D826918F5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640" y="2562679"/>
            <a:ext cx="2185905" cy="145727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584AC245-AD3D-4F7A-8631-AB136D277BEF}"/>
              </a:ext>
            </a:extLst>
          </p:cNvPr>
          <p:cNvSpPr txBox="1"/>
          <p:nvPr/>
        </p:nvSpPr>
        <p:spPr>
          <a:xfrm>
            <a:off x="3151079" y="4075431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Utopie Brno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5CFAD94E-F63F-4B49-95CC-0062DDE8E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211" y="4013361"/>
            <a:ext cx="2086609" cy="1388543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46044463-9793-4C5C-9716-C96FF654E332}"/>
              </a:ext>
            </a:extLst>
          </p:cNvPr>
          <p:cNvSpPr txBox="1"/>
          <p:nvPr/>
        </p:nvSpPr>
        <p:spPr>
          <a:xfrm>
            <a:off x="9252879" y="3650617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>Metro music bar</a:t>
            </a:r>
          </a:p>
        </p:txBody>
      </p:sp>
    </p:spTree>
    <p:extLst>
      <p:ext uri="{BB962C8B-B14F-4D97-AF65-F5344CB8AC3E}">
        <p14:creationId xmlns:p14="http://schemas.microsoft.com/office/powerpoint/2010/main" val="707797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0683D6-9E8E-DC3B-9694-C6AE293988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142A4A-0197-B28A-4AFF-5E061CBA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293" y="432395"/>
            <a:ext cx="11361600" cy="1171580"/>
          </a:xfrm>
        </p:spPr>
        <p:txBody>
          <a:bodyPr/>
          <a:lstStyle/>
          <a:p>
            <a:r>
              <a:rPr lang="cs-CZ" dirty="0" err="1">
                <a:ea typeface="+mj-lt"/>
                <a:cs typeface="+mj-lt"/>
              </a:rPr>
              <a:t>Questions</a:t>
            </a:r>
            <a:r>
              <a:rPr lang="cs-CZ" dirty="0">
                <a:ea typeface="+mj-lt"/>
                <a:cs typeface="+mj-lt"/>
              </a:rPr>
              <a:t> and </a:t>
            </a:r>
            <a:r>
              <a:rPr lang="cs-CZ" dirty="0" err="1">
                <a:ea typeface="+mj-lt"/>
                <a:cs typeface="+mj-lt"/>
              </a:rPr>
              <a:t>answers</a:t>
            </a:r>
            <a:endParaRPr lang="cs-CZ" dirty="0" err="1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45E1F39-54F5-015E-A6F7-2068CC63B7B0}"/>
              </a:ext>
            </a:extLst>
          </p:cNvPr>
          <p:cNvSpPr txBox="1"/>
          <p:nvPr/>
        </p:nvSpPr>
        <p:spPr>
          <a:xfrm>
            <a:off x="3678981" y="1461392"/>
            <a:ext cx="70797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How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about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places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to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eat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170D536-DFD0-4CB8-F7B4-0D15F1743321}"/>
              </a:ext>
            </a:extLst>
          </p:cNvPr>
          <p:cNvSpPr txBox="1"/>
          <p:nvPr/>
        </p:nvSpPr>
        <p:spPr>
          <a:xfrm>
            <a:off x="3196293" y="5956780"/>
            <a:ext cx="60391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Where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to go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for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a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good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lunch?</a:t>
            </a:r>
            <a:endParaRPr lang="cs-CZ" sz="2800" dirty="0" err="1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AE4E3D2-2849-42E9-890D-BE38AA6B3CEF}"/>
              </a:ext>
            </a:extLst>
          </p:cNvPr>
          <p:cNvSpPr txBox="1"/>
          <p:nvPr/>
        </p:nvSpPr>
        <p:spPr>
          <a:xfrm>
            <a:off x="209253" y="4954174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solidFill>
                  <a:schemeClr val="bg1"/>
                </a:solidFill>
                <a:latin typeface="+mn-lt"/>
              </a:rPr>
              <a:t>Padagali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(Indian)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D6AC4BB-C518-4B1E-A12B-D777F7406951}"/>
              </a:ext>
            </a:extLst>
          </p:cNvPr>
          <p:cNvSpPr txBox="1"/>
          <p:nvPr/>
        </p:nvSpPr>
        <p:spPr>
          <a:xfrm>
            <a:off x="2645839" y="2947614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solidFill>
                  <a:schemeClr val="bg1"/>
                </a:solidFill>
                <a:latin typeface="+mn-lt"/>
              </a:rPr>
              <a:t>Doe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Boy (pizza)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363246B-7786-4757-B2B6-06C8331FC356}"/>
              </a:ext>
            </a:extLst>
          </p:cNvPr>
          <p:cNvSpPr txBox="1"/>
          <p:nvPr/>
        </p:nvSpPr>
        <p:spPr>
          <a:xfrm>
            <a:off x="1814533" y="4365811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Element (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modern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F34F56D-5E17-4D08-BDDD-B97497A53266}"/>
              </a:ext>
            </a:extLst>
          </p:cNvPr>
          <p:cNvSpPr txBox="1"/>
          <p:nvPr/>
        </p:nvSpPr>
        <p:spPr>
          <a:xfrm>
            <a:off x="6772963" y="4457472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solidFill>
                  <a:schemeClr val="bg1"/>
                </a:solidFill>
                <a:latin typeface="+mn-lt"/>
              </a:rPr>
              <a:t>Forky‘s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(Vegan)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144C2A4-3C1D-4B6F-BF64-9E5FCFAB3892}"/>
              </a:ext>
            </a:extLst>
          </p:cNvPr>
          <p:cNvSpPr txBox="1"/>
          <p:nvPr/>
        </p:nvSpPr>
        <p:spPr>
          <a:xfrm>
            <a:off x="8341358" y="1938443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solidFill>
                  <a:schemeClr val="bg1"/>
                </a:solidFill>
                <a:latin typeface="+mn-lt"/>
              </a:rPr>
              <a:t>Bonjour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Vietnam (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asian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95E0F2B-F485-436A-A55F-2D44A7426B07}"/>
              </a:ext>
            </a:extLst>
          </p:cNvPr>
          <p:cNvSpPr txBox="1"/>
          <p:nvPr/>
        </p:nvSpPr>
        <p:spPr>
          <a:xfrm>
            <a:off x="3599849" y="5194909"/>
            <a:ext cx="361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solidFill>
                  <a:schemeClr val="bg1"/>
                </a:solidFill>
                <a:latin typeface="+mn-lt"/>
              </a:rPr>
              <a:t>Butcheck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burgers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– street food)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A5DB440-6730-476C-831A-CA4B00BFA770}"/>
              </a:ext>
            </a:extLst>
          </p:cNvPr>
          <p:cNvSpPr txBox="1"/>
          <p:nvPr/>
        </p:nvSpPr>
        <p:spPr>
          <a:xfrm>
            <a:off x="8543590" y="5076357"/>
            <a:ext cx="325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Bistro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Bastardo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Mexican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9CBE2B1-9B80-47D0-8346-A1867E656919}"/>
              </a:ext>
            </a:extLst>
          </p:cNvPr>
          <p:cNvSpPr txBox="1"/>
          <p:nvPr/>
        </p:nvSpPr>
        <p:spPr>
          <a:xfrm>
            <a:off x="7161830" y="2780593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U třech čertů (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czech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CDA54F5-B738-41B9-A433-D72B98075B83}"/>
              </a:ext>
            </a:extLst>
          </p:cNvPr>
          <p:cNvSpPr txBox="1"/>
          <p:nvPr/>
        </p:nvSpPr>
        <p:spPr>
          <a:xfrm>
            <a:off x="4850708" y="2373780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Stopkova (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czech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5C29B63-0A33-4E59-B4AA-9199AE639924}"/>
              </a:ext>
            </a:extLst>
          </p:cNvPr>
          <p:cNvSpPr txBox="1"/>
          <p:nvPr/>
        </p:nvSpPr>
        <p:spPr>
          <a:xfrm>
            <a:off x="7736651" y="3584144"/>
            <a:ext cx="361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William Thomas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Bakery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pastry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35BF0D37-7AE3-4D85-A801-6087B097BD97}"/>
              </a:ext>
            </a:extLst>
          </p:cNvPr>
          <p:cNvSpPr txBox="1"/>
          <p:nvPr/>
        </p:nvSpPr>
        <p:spPr>
          <a:xfrm>
            <a:off x="836329" y="2310921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Ještě jednu (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ice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cream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DDA39C7-BD7C-4843-A520-38CC8D834092}"/>
              </a:ext>
            </a:extLst>
          </p:cNvPr>
          <p:cNvSpPr txBox="1"/>
          <p:nvPr/>
        </p:nvSpPr>
        <p:spPr>
          <a:xfrm>
            <a:off x="836329" y="3531220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solidFill>
                  <a:schemeClr val="bg1"/>
                </a:solidFill>
                <a:latin typeface="+mn-lt"/>
              </a:rPr>
              <a:t>Bavard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Cafe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brunch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6FC6A19-0EF8-4CB9-BA77-8B56FDC84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21" y="3106496"/>
            <a:ext cx="1462187" cy="146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E3623BB-E712-4A4B-900E-56A99CE3E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5B991C4-F621-4101-98B0-3A283CB8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12" y="2238272"/>
            <a:ext cx="11361600" cy="1171580"/>
          </a:xfrm>
        </p:spPr>
        <p:txBody>
          <a:bodyPr/>
          <a:lstStyle/>
          <a:p>
            <a:pPr algn="ctr"/>
            <a:r>
              <a:rPr lang="en-US" dirty="0"/>
              <a:t>Do you have further questions? 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C91E1216-19B9-40AB-947D-74E28C540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3906255"/>
            <a:ext cx="7902218" cy="698497"/>
          </a:xfrm>
        </p:spPr>
        <p:txBody>
          <a:bodyPr/>
          <a:lstStyle/>
          <a:p>
            <a:pPr algn="ctr"/>
            <a:r>
              <a:rPr lang="en-US" dirty="0"/>
              <a:t>Ask our students on </a:t>
            </a:r>
            <a:r>
              <a:rPr lang="en-US" dirty="0" err="1"/>
              <a:t>instagram</a:t>
            </a:r>
            <a:r>
              <a:rPr lang="en-US" dirty="0"/>
              <a:t>: 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67E788E-4915-4427-94F2-17F556EFA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34" y="3083924"/>
            <a:ext cx="2270968" cy="272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51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062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EDA287-612D-D965-54D5-9B1C39D882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F83382-E91B-D7AB-D60C-EB922E54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313" y="780182"/>
            <a:ext cx="5472669" cy="643655"/>
          </a:xfrm>
        </p:spPr>
        <p:txBody>
          <a:bodyPr/>
          <a:lstStyle/>
          <a:p>
            <a:r>
              <a:rPr lang="en-US" sz="6000" dirty="0"/>
              <a:t>Czech republic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F3CB40-29C6-D3D8-DF3D-4B779296C55A}"/>
              </a:ext>
            </a:extLst>
          </p:cNvPr>
          <p:cNvSpPr txBox="1"/>
          <p:nvPr/>
        </p:nvSpPr>
        <p:spPr>
          <a:xfrm>
            <a:off x="4912087" y="1319170"/>
            <a:ext cx="22202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cs-CZ" sz="2800" dirty="0" err="1">
                <a:solidFill>
                  <a:schemeClr val="bg1"/>
                </a:solidFill>
                <a:latin typeface="+mn-lt"/>
              </a:rPr>
              <a:t>Since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1993</a:t>
            </a:r>
          </a:p>
          <a:p>
            <a:pPr marL="342900" indent="-342900" algn="l">
              <a:buFontTx/>
              <a:buChar char="-"/>
            </a:pPr>
            <a:endParaRPr lang="cs-CZ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E541794-06EA-DF20-8EA3-DA93A452F2BD}"/>
              </a:ext>
            </a:extLst>
          </p:cNvPr>
          <p:cNvSpPr txBox="1"/>
          <p:nvPr/>
        </p:nvSpPr>
        <p:spPr>
          <a:xfrm>
            <a:off x="7193988" y="2704908"/>
            <a:ext cx="141999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National emblem:</a:t>
            </a:r>
            <a:endParaRPr lang="en-US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9E827995-AFE0-9DD6-61A6-AF736C3BD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82" y="2205225"/>
            <a:ext cx="1525303" cy="183036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CD5EC0D-12DE-F6A9-707A-5DB61FF611C0}"/>
              </a:ext>
            </a:extLst>
          </p:cNvPr>
          <p:cNvSpPr txBox="1"/>
          <p:nvPr/>
        </p:nvSpPr>
        <p:spPr>
          <a:xfrm>
            <a:off x="3987765" y="4562857"/>
            <a:ext cx="381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latin typeface="+mn-lt"/>
              </a:rPr>
              <a:t>C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urrency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czech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crown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AF8145-C8AD-4424-B308-329B7314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788" y="5092834"/>
            <a:ext cx="1896657" cy="9198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D27B4E7-353C-4047-88B8-5C7FD505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308" y="5088609"/>
            <a:ext cx="1953252" cy="91988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DE7404C-B960-4553-8E41-CE4F70CD7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116983"/>
            <a:ext cx="1896657" cy="8503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9FB9B8F-06C7-41E3-A4DD-6A6F1AB59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8097" y="5102835"/>
            <a:ext cx="1896657" cy="89142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6CCC3C7-08D8-4B02-8248-04AE9A3B44FC}"/>
              </a:ext>
            </a:extLst>
          </p:cNvPr>
          <p:cNvSpPr txBox="1"/>
          <p:nvPr/>
        </p:nvSpPr>
        <p:spPr>
          <a:xfrm>
            <a:off x="1220025" y="2982131"/>
            <a:ext cx="1524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  <a:latin typeface="+mn-lt"/>
              </a:rPr>
              <a:t>Flag:</a:t>
            </a:r>
            <a:endParaRPr lang="cs-CZ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D178D58-89D2-4731-9262-0AEF1D105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97" y="2450789"/>
            <a:ext cx="2286521" cy="1524347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3EC1EC7-F394-4403-972B-62A10AC320C8}"/>
              </a:ext>
            </a:extLst>
          </p:cNvPr>
          <p:cNvSpPr/>
          <p:nvPr/>
        </p:nvSpPr>
        <p:spPr>
          <a:xfrm>
            <a:off x="4581018" y="6079890"/>
            <a:ext cx="2741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(1€ = </a:t>
            </a:r>
            <a:r>
              <a:rPr lang="cs-CZ" sz="2000" dirty="0" err="1">
                <a:solidFill>
                  <a:schemeClr val="bg1"/>
                </a:solidFill>
              </a:rPr>
              <a:t>approx</a:t>
            </a:r>
            <a:r>
              <a:rPr lang="cs-CZ" sz="2000" dirty="0">
                <a:solidFill>
                  <a:schemeClr val="bg1"/>
                </a:solidFill>
              </a:rPr>
              <a:t>. 24 CZK)</a:t>
            </a:r>
          </a:p>
        </p:txBody>
      </p:sp>
    </p:spTree>
    <p:extLst>
      <p:ext uri="{BB962C8B-B14F-4D97-AF65-F5344CB8AC3E}">
        <p14:creationId xmlns:p14="http://schemas.microsoft.com/office/powerpoint/2010/main" val="3403276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3E267F-AE98-4BC0-BC2A-6AA90E17EE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FD19B8-0A30-4B9F-8B33-D1A3B2E5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43101"/>
            <a:ext cx="12192000" cy="698497"/>
          </a:xfrm>
        </p:spPr>
        <p:txBody>
          <a:bodyPr/>
          <a:lstStyle/>
          <a:p>
            <a:pPr algn="ctr"/>
            <a:r>
              <a:rPr lang="cs-CZ" dirty="0">
                <a:cs typeface="Arial"/>
              </a:rPr>
              <a:t>7</a:t>
            </a:r>
            <a:r>
              <a:rPr lang="en-US" dirty="0">
                <a:cs typeface="Arial"/>
              </a:rPr>
              <a:t> facts </a:t>
            </a:r>
            <a:r>
              <a:rPr lang="cs-CZ" dirty="0" err="1">
                <a:cs typeface="Arial"/>
              </a:rPr>
              <a:t>about</a:t>
            </a:r>
            <a:r>
              <a:rPr lang="cs-CZ" dirty="0">
                <a:cs typeface="Arial"/>
              </a:rPr>
              <a:t> </a:t>
            </a:r>
            <a:r>
              <a:rPr lang="en-US" dirty="0">
                <a:cs typeface="Arial"/>
              </a:rPr>
              <a:t>the Czech republic</a:t>
            </a:r>
            <a:endParaRPr lang="en-US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E8263E7-4105-49B8-9CB3-A9A0B3B1E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922461"/>
            <a:ext cx="12191999" cy="698497"/>
          </a:xfrm>
        </p:spPr>
        <p:txBody>
          <a:bodyPr/>
          <a:lstStyle/>
          <a:p>
            <a:pPr algn="ctr"/>
            <a:r>
              <a:rPr lang="en-US" dirty="0"/>
              <a:t>1) It is 7th safest country in the world.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446237B-EA88-45F3-B2B7-9FD96A5D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534" y="3659833"/>
            <a:ext cx="2308928" cy="288853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F23B289-A7C4-4893-B7F9-E2D12EAAFDCA}"/>
              </a:ext>
            </a:extLst>
          </p:cNvPr>
          <p:cNvSpPr/>
          <p:nvPr/>
        </p:nvSpPr>
        <p:spPr>
          <a:xfrm>
            <a:off x="-4" y="2936045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highlight>
                  <a:srgbClr val="5AC8AF"/>
                </a:highlight>
                <a:latin typeface="+mj-lt"/>
              </a:rPr>
              <a:t>2) </a:t>
            </a:r>
            <a:r>
              <a:rPr lang="cs-CZ" dirty="0" err="1">
                <a:solidFill>
                  <a:schemeClr val="bg1"/>
                </a:solidFill>
                <a:highlight>
                  <a:srgbClr val="5AC8AF"/>
                </a:highlight>
                <a:latin typeface="+mj-lt"/>
              </a:rPr>
              <a:t>The</a:t>
            </a:r>
            <a:r>
              <a:rPr lang="cs-CZ" dirty="0">
                <a:solidFill>
                  <a:schemeClr val="bg1"/>
                </a:solidFill>
                <a:highlight>
                  <a:srgbClr val="5AC8AF"/>
                </a:highlight>
                <a:latin typeface="+mj-lt"/>
              </a:rPr>
              <a:t> Czech </a:t>
            </a:r>
            <a:r>
              <a:rPr lang="cs-CZ" dirty="0" err="1">
                <a:solidFill>
                  <a:schemeClr val="bg1"/>
                </a:solidFill>
                <a:highlight>
                  <a:srgbClr val="5AC8AF"/>
                </a:highlight>
                <a:latin typeface="+mj-lt"/>
              </a:rPr>
              <a:t>republic</a:t>
            </a:r>
            <a:r>
              <a:rPr lang="en-US" dirty="0">
                <a:solidFill>
                  <a:schemeClr val="bg1"/>
                </a:solidFill>
                <a:highlight>
                  <a:srgbClr val="5AC8AF"/>
                </a:highlight>
                <a:latin typeface="+mj-lt"/>
              </a:rPr>
              <a:t> has the most castles in the Europe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DE37B79-686A-4F0E-BA37-D11E9A03A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641" y="3554371"/>
            <a:ext cx="4682359" cy="311962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BD78B01-F26A-4C93-9988-3C03AFB3820D}"/>
              </a:ext>
            </a:extLst>
          </p:cNvPr>
          <p:cNvSpPr/>
          <p:nvPr/>
        </p:nvSpPr>
        <p:spPr>
          <a:xfrm>
            <a:off x="0" y="295629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highlight>
                  <a:srgbClr val="5AC8AF"/>
                </a:highlight>
              </a:rPr>
              <a:t>3) </a:t>
            </a:r>
            <a:r>
              <a:rPr lang="cs-CZ" dirty="0" err="1">
                <a:solidFill>
                  <a:schemeClr val="bg1"/>
                </a:solidFill>
                <a:highlight>
                  <a:srgbClr val="5AC8AF"/>
                </a:highlight>
              </a:rPr>
              <a:t>Contact</a:t>
            </a:r>
            <a:r>
              <a:rPr lang="cs-CZ" dirty="0">
                <a:solidFill>
                  <a:schemeClr val="bg1"/>
                </a:solidFill>
                <a:highlight>
                  <a:srgbClr val="5AC8AF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5AC8AF"/>
                </a:highlight>
              </a:rPr>
              <a:t>lenses</a:t>
            </a:r>
            <a:r>
              <a:rPr lang="cs-CZ" dirty="0">
                <a:solidFill>
                  <a:schemeClr val="bg1"/>
                </a:solidFill>
                <a:highlight>
                  <a:srgbClr val="5AC8AF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5AC8AF"/>
                </a:highlight>
              </a:rPr>
              <a:t>were</a:t>
            </a:r>
            <a:r>
              <a:rPr lang="cs-CZ" dirty="0">
                <a:solidFill>
                  <a:schemeClr val="bg1"/>
                </a:solidFill>
                <a:highlight>
                  <a:srgbClr val="5AC8AF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5AC8AF"/>
                </a:highlight>
              </a:rPr>
              <a:t>invented</a:t>
            </a:r>
            <a:r>
              <a:rPr lang="cs-CZ" dirty="0">
                <a:solidFill>
                  <a:schemeClr val="bg1"/>
                </a:solidFill>
                <a:highlight>
                  <a:srgbClr val="5AC8AF"/>
                </a:highlight>
              </a:rPr>
              <a:t> by </a:t>
            </a:r>
            <a:r>
              <a:rPr lang="cs-CZ" dirty="0" err="1">
                <a:solidFill>
                  <a:schemeClr val="bg1"/>
                </a:solidFill>
                <a:highlight>
                  <a:srgbClr val="5AC8AF"/>
                </a:highlight>
              </a:rPr>
              <a:t>the</a:t>
            </a:r>
            <a:r>
              <a:rPr lang="cs-CZ" dirty="0">
                <a:solidFill>
                  <a:schemeClr val="bg1"/>
                </a:solidFill>
                <a:highlight>
                  <a:srgbClr val="5AC8AF"/>
                </a:highlight>
              </a:rPr>
              <a:t> Czech Otto Wichterle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18DCAF-9EA7-4C25-836E-4A98482FA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640" y="3534125"/>
            <a:ext cx="4709801" cy="3139867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CA025987-54BD-4E9A-8856-C05E8B180371}"/>
              </a:ext>
            </a:extLst>
          </p:cNvPr>
          <p:cNvSpPr/>
          <p:nvPr/>
        </p:nvSpPr>
        <p:spPr bwMode="auto">
          <a:xfrm>
            <a:off x="27435" y="3058510"/>
            <a:ext cx="11750565" cy="3615482"/>
          </a:xfrm>
          <a:prstGeom prst="rect">
            <a:avLst/>
          </a:prstGeom>
          <a:solidFill>
            <a:srgbClr val="5AC8AF"/>
          </a:solidFill>
          <a:ln w="9525" cap="flat" cmpd="sng" algn="ctr">
            <a:solidFill>
              <a:srgbClr val="5AC8AF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rgbClr val="5AC8AF"/>
              </a:solidFill>
              <a:effectLst/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A44C655-F862-4C77-8C0B-22E771D6C21D}"/>
              </a:ext>
            </a:extLst>
          </p:cNvPr>
          <p:cNvSpPr/>
          <p:nvPr/>
        </p:nvSpPr>
        <p:spPr>
          <a:xfrm>
            <a:off x="42041" y="2976534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highlight>
                  <a:srgbClr val="5AC8AF"/>
                </a:highlight>
              </a:rPr>
              <a:t>4) </a:t>
            </a:r>
            <a:r>
              <a:rPr lang="cs-CZ" sz="2300" dirty="0">
                <a:solidFill>
                  <a:schemeClr val="bg1"/>
                </a:solidFill>
                <a:highlight>
                  <a:srgbClr val="5AC8AF"/>
                </a:highlight>
              </a:rPr>
              <a:t>Š</a:t>
            </a:r>
            <a:r>
              <a:rPr lang="en-US" dirty="0" err="1">
                <a:solidFill>
                  <a:schemeClr val="bg1"/>
                </a:solidFill>
                <a:highlight>
                  <a:srgbClr val="5AC8AF"/>
                </a:highlight>
              </a:rPr>
              <a:t>koda</a:t>
            </a:r>
            <a:r>
              <a:rPr lang="en-US" dirty="0">
                <a:solidFill>
                  <a:schemeClr val="bg1"/>
                </a:solidFill>
                <a:highlight>
                  <a:srgbClr val="5AC8AF"/>
                </a:highlight>
              </a:rPr>
              <a:t> is a Czech car </a:t>
            </a:r>
            <a:r>
              <a:rPr lang="en-US" dirty="0" err="1">
                <a:solidFill>
                  <a:schemeClr val="bg1"/>
                </a:solidFill>
                <a:highlight>
                  <a:srgbClr val="5AC8AF"/>
                </a:highlight>
              </a:rPr>
              <a:t>compan</a:t>
            </a:r>
            <a:r>
              <a:rPr lang="cs-CZ" dirty="0">
                <a:solidFill>
                  <a:schemeClr val="bg1"/>
                </a:solidFill>
                <a:highlight>
                  <a:srgbClr val="5AC8AF"/>
                </a:highlight>
              </a:rPr>
              <a:t>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869E6C2-BE87-4041-96A2-33E3B4C55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27" y="3716884"/>
            <a:ext cx="3826673" cy="2624460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68CDC7A4-36BE-4D5D-A46A-0BEB5667A7AC}"/>
              </a:ext>
            </a:extLst>
          </p:cNvPr>
          <p:cNvSpPr/>
          <p:nvPr/>
        </p:nvSpPr>
        <p:spPr>
          <a:xfrm>
            <a:off x="-172263" y="2975272"/>
            <a:ext cx="121499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5AC8AF"/>
                </a:highlight>
              </a:rPr>
              <a:t>5) Czechs are one of the biggest consumers of alcohol in the world</a:t>
            </a:r>
            <a:endParaRPr lang="cs-CZ" dirty="0">
              <a:solidFill>
                <a:schemeClr val="bg1"/>
              </a:solidFill>
              <a:highlight>
                <a:srgbClr val="5AC8AF"/>
              </a:highlight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According to the </a:t>
            </a:r>
            <a:r>
              <a:rPr lang="cs-CZ" sz="1600" dirty="0" err="1">
                <a:solidFill>
                  <a:schemeClr val="bg1"/>
                </a:solidFill>
              </a:rPr>
              <a:t>National</a:t>
            </a:r>
            <a:r>
              <a:rPr lang="en-US" sz="1600" dirty="0">
                <a:solidFill>
                  <a:schemeClr val="bg1"/>
                </a:solidFill>
              </a:rPr>
              <a:t> Statistical Office, every Czech drank 163.5 </a:t>
            </a:r>
            <a:r>
              <a:rPr lang="en-US" sz="1600" dirty="0" err="1">
                <a:solidFill>
                  <a:schemeClr val="bg1"/>
                </a:solidFill>
              </a:rPr>
              <a:t>litres</a:t>
            </a:r>
            <a:r>
              <a:rPr lang="en-US" sz="1600" dirty="0">
                <a:solidFill>
                  <a:schemeClr val="bg1"/>
                </a:solidFill>
              </a:rPr>
              <a:t> of alcoholic beverages in 2022</a:t>
            </a:r>
            <a:r>
              <a:rPr lang="cs-CZ" sz="1600" dirty="0">
                <a:solidFill>
                  <a:schemeClr val="bg1"/>
                </a:solidFill>
              </a:rPr>
              <a:t> (</a:t>
            </a:r>
            <a:r>
              <a:rPr lang="en-US" sz="1600" dirty="0">
                <a:solidFill>
                  <a:schemeClr val="bg1"/>
                </a:solidFill>
              </a:rPr>
              <a:t>135l was beer</a:t>
            </a:r>
            <a:r>
              <a:rPr lang="cs-CZ" sz="1600" dirty="0">
                <a:solidFill>
                  <a:schemeClr val="bg1"/>
                </a:solidFill>
              </a:rPr>
              <a:t>).</a:t>
            </a:r>
            <a:endParaRPr lang="en-US" sz="1600" dirty="0">
              <a:solidFill>
                <a:schemeClr val="bg1"/>
              </a:solidFill>
              <a:highlight>
                <a:srgbClr val="5AC8AF"/>
              </a:highlight>
            </a:endParaRPr>
          </a:p>
          <a:p>
            <a:pPr algn="ctr"/>
            <a:endParaRPr lang="cs-CZ" dirty="0">
              <a:solidFill>
                <a:schemeClr val="bg1"/>
              </a:solidFill>
              <a:highlight>
                <a:srgbClr val="5AC8AF"/>
              </a:highlight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56870069-1E97-45D5-AC54-DECAB60AD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898" y="3714500"/>
            <a:ext cx="4183786" cy="2797907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B6746E3E-7D61-41CF-A4AE-4BCF438257E7}"/>
              </a:ext>
            </a:extLst>
          </p:cNvPr>
          <p:cNvSpPr/>
          <p:nvPr/>
        </p:nvSpPr>
        <p:spPr bwMode="auto">
          <a:xfrm>
            <a:off x="14610" y="2996427"/>
            <a:ext cx="12149955" cy="3799491"/>
          </a:xfrm>
          <a:prstGeom prst="rect">
            <a:avLst/>
          </a:prstGeom>
          <a:solidFill>
            <a:srgbClr val="5AC8AF"/>
          </a:solidFill>
          <a:ln w="9525" cap="flat" cmpd="sng" algn="ctr">
            <a:solidFill>
              <a:srgbClr val="5AC8AF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rgbClr val="5AC8AF"/>
              </a:solidFill>
              <a:effectLst/>
              <a:latin typeface="+mn-lt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0B70D705-56E8-4E07-B06A-081032E4C8EE}"/>
              </a:ext>
            </a:extLst>
          </p:cNvPr>
          <p:cNvSpPr/>
          <p:nvPr/>
        </p:nvSpPr>
        <p:spPr>
          <a:xfrm>
            <a:off x="42046" y="2835140"/>
            <a:ext cx="12149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highlight>
                  <a:srgbClr val="5AC8AF"/>
                </a:highlight>
              </a:rPr>
              <a:t>6) </a:t>
            </a:r>
            <a:r>
              <a:rPr lang="en-US" dirty="0">
                <a:solidFill>
                  <a:schemeClr val="bg1"/>
                </a:solidFill>
                <a:highlight>
                  <a:srgbClr val="5AC8AF"/>
                </a:highlight>
              </a:rPr>
              <a:t>Czechs are a quite smart nation - 90% of the adult population has successfully completed at least high school</a:t>
            </a:r>
            <a:endParaRPr lang="cs-CZ" dirty="0">
              <a:solidFill>
                <a:schemeClr val="bg1"/>
              </a:solidFill>
              <a:highlight>
                <a:srgbClr val="5AC8AF"/>
              </a:highlight>
            </a:endParaRPr>
          </a:p>
        </p:txBody>
      </p:sp>
      <p:pic>
        <p:nvPicPr>
          <p:cNvPr id="2050" name="Picture 2" descr="Roll Safe, the Guy-Tapping-Head Meme, Explained">
            <a:extLst>
              <a:ext uri="{FF2B5EF4-FFF2-40B4-BE49-F238E27FC236}">
                <a16:creationId xmlns:a16="http://schemas.microsoft.com/office/drawing/2014/main" id="{C1D49C03-9F5D-4AA1-8B03-867E751D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342" y="3953078"/>
            <a:ext cx="3793307" cy="25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72F83D77-ADC5-4D4C-A1EF-7A9440DABA62}"/>
              </a:ext>
            </a:extLst>
          </p:cNvPr>
          <p:cNvSpPr/>
          <p:nvPr/>
        </p:nvSpPr>
        <p:spPr bwMode="auto">
          <a:xfrm>
            <a:off x="-42050" y="2936045"/>
            <a:ext cx="12192004" cy="3983499"/>
          </a:xfrm>
          <a:prstGeom prst="rect">
            <a:avLst/>
          </a:prstGeom>
          <a:solidFill>
            <a:srgbClr val="5AC8AF"/>
          </a:solidFill>
          <a:ln w="9525" cap="flat" cmpd="sng" algn="ctr">
            <a:solidFill>
              <a:srgbClr val="5AC8AF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8021A0A8-96E1-427E-B1F9-3E9A3343AA77}"/>
              </a:ext>
            </a:extLst>
          </p:cNvPr>
          <p:cNvSpPr/>
          <p:nvPr/>
        </p:nvSpPr>
        <p:spPr>
          <a:xfrm>
            <a:off x="-172263" y="3156152"/>
            <a:ext cx="121919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5AC8AF"/>
                </a:highlight>
              </a:rPr>
              <a:t>7) The 2 most popular sports in the Czech Republic are Football and Ice Hockey</a:t>
            </a:r>
            <a:endParaRPr lang="cs-CZ" dirty="0">
              <a:solidFill>
                <a:schemeClr val="bg1"/>
              </a:solidFill>
              <a:highlight>
                <a:srgbClr val="5AC8AF"/>
              </a:highlight>
            </a:endParaRPr>
          </a:p>
          <a:p>
            <a:pPr algn="ctr"/>
            <a:r>
              <a:rPr lang="cs-CZ" sz="1400" dirty="0" err="1">
                <a:solidFill>
                  <a:schemeClr val="bg1"/>
                </a:solidFill>
                <a:highlight>
                  <a:srgbClr val="5AC8AF"/>
                </a:highlight>
              </a:rPr>
              <a:t>You</a:t>
            </a:r>
            <a:r>
              <a:rPr lang="cs-CZ" sz="1400" dirty="0">
                <a:solidFill>
                  <a:schemeClr val="bg1"/>
                </a:solidFill>
                <a:highlight>
                  <a:srgbClr val="5AC8AF"/>
                </a:highlight>
              </a:rPr>
              <a:t> </a:t>
            </a:r>
            <a:r>
              <a:rPr lang="cs-CZ" sz="1400" dirty="0" err="1">
                <a:solidFill>
                  <a:schemeClr val="bg1"/>
                </a:solidFill>
                <a:highlight>
                  <a:srgbClr val="5AC8AF"/>
                </a:highlight>
              </a:rPr>
              <a:t>may</a:t>
            </a:r>
            <a:r>
              <a:rPr lang="cs-CZ" sz="1400" dirty="0">
                <a:solidFill>
                  <a:schemeClr val="bg1"/>
                </a:solidFill>
                <a:highlight>
                  <a:srgbClr val="5AC8AF"/>
                </a:highlight>
              </a:rPr>
              <a:t> </a:t>
            </a:r>
            <a:r>
              <a:rPr lang="cs-CZ" sz="1400" dirty="0" err="1">
                <a:solidFill>
                  <a:schemeClr val="bg1"/>
                </a:solidFill>
                <a:highlight>
                  <a:srgbClr val="5AC8AF"/>
                </a:highlight>
              </a:rPr>
              <a:t>know</a:t>
            </a:r>
            <a:r>
              <a:rPr lang="cs-CZ" sz="1400" dirty="0">
                <a:solidFill>
                  <a:schemeClr val="bg1"/>
                </a:solidFill>
                <a:highlight>
                  <a:srgbClr val="5AC8AF"/>
                </a:highlight>
              </a:rPr>
              <a:t>: Jaromír Jágr, David Pastrňák, Dominik Hašek, Petr Čech, Pavel Nedvěd </a:t>
            </a:r>
            <a:endParaRPr lang="en-US" sz="1400" dirty="0">
              <a:solidFill>
                <a:schemeClr val="bg1"/>
              </a:solidFill>
              <a:highlight>
                <a:srgbClr val="5AC8AF"/>
              </a:highlight>
            </a:endParaRP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5E178646-B3DA-47E0-9E3C-E8EEAF56F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8209" y="3927263"/>
            <a:ext cx="4062449" cy="26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2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9" grpId="0"/>
      <p:bldP spid="12" grpId="0" animBg="1"/>
      <p:bldP spid="11" grpId="0"/>
      <p:bldP spid="18" grpId="0"/>
      <p:bldP spid="21" grpId="0" animBg="1"/>
      <p:bldP spid="20" grpId="0"/>
      <p:bldP spid="30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48AFB3-8B54-3043-2D91-00B73CA3AC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90BBDBF-1937-07FA-319A-8FF0A669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707" y="1222984"/>
            <a:ext cx="1581682" cy="568124"/>
          </a:xfrm>
        </p:spPr>
        <p:txBody>
          <a:bodyPr/>
          <a:lstStyle/>
          <a:p>
            <a:r>
              <a:rPr lang="cs-CZ" dirty="0"/>
              <a:t>Brno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556C7EE-D943-CC61-1AC6-8B1231583A9A}"/>
              </a:ext>
            </a:extLst>
          </p:cNvPr>
          <p:cNvSpPr txBox="1"/>
          <p:nvPr/>
        </p:nvSpPr>
        <p:spPr>
          <a:xfrm>
            <a:off x="528064" y="2382329"/>
            <a:ext cx="1032307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2nd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biggest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city in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Czech Republic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known for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for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its wide range of cafés, restaurants and bars</a:t>
            </a:r>
            <a:endParaRPr lang="cs-CZ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cs-CZ" sz="2800" dirty="0">
                <a:solidFill>
                  <a:schemeClr val="bg1"/>
                </a:solidFill>
                <a:latin typeface="+mn-lt"/>
              </a:rPr>
              <a:t>Student city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80 000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students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every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5th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citizen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Brno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is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student, 23%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international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13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universities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</a:t>
            </a:r>
            <a:endParaRPr lang="cs-CZ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D195B88-8B28-4650-91FB-EDC6916DF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5443669"/>
            <a:ext cx="1937854" cy="65817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FB7A0B2-11D5-48B7-82D1-A94319E02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814" y="3359749"/>
            <a:ext cx="1065255" cy="779280"/>
          </a:xfrm>
          <a:prstGeom prst="rect">
            <a:avLst/>
          </a:prstGeom>
        </p:spPr>
      </p:pic>
      <p:pic>
        <p:nvPicPr>
          <p:cNvPr id="1026" name="Picture 2" descr="New Aspects of the National Defence Economy and Security - DomovskaStranka">
            <a:extLst>
              <a:ext uri="{FF2B5EF4-FFF2-40B4-BE49-F238E27FC236}">
                <a16:creationId xmlns:a16="http://schemas.microsoft.com/office/drawing/2014/main" id="{5151065B-3F94-4F30-BC60-A73952AE4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345" y="1777572"/>
            <a:ext cx="1937855" cy="76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B635A5-13D0-4C13-A6D5-8805A7123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48" y="5112866"/>
            <a:ext cx="2822678" cy="12349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5C2D46B-6D6A-4078-AC04-B40398210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158" y="4276043"/>
            <a:ext cx="784911" cy="78491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C309081-5D3B-4ED2-A758-070CC1E26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77" y="5521950"/>
            <a:ext cx="2265664" cy="424478"/>
          </a:xfrm>
          <a:prstGeom prst="rect">
            <a:avLst/>
          </a:prstGeom>
        </p:spPr>
      </p:pic>
      <p:pic>
        <p:nvPicPr>
          <p:cNvPr id="1028" name="Picture 4" descr="AMBIS vysoká škola, a.s. - Vysoké školy">
            <a:extLst>
              <a:ext uri="{FF2B5EF4-FFF2-40B4-BE49-F238E27FC236}">
                <a16:creationId xmlns:a16="http://schemas.microsoft.com/office/drawing/2014/main" id="{2BC6A339-337D-4C14-BFC1-48FF7D142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0" b="31254"/>
          <a:stretch/>
        </p:blipFill>
        <p:spPr bwMode="auto">
          <a:xfrm>
            <a:off x="10493350" y="2680922"/>
            <a:ext cx="1365250" cy="5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60F345B-C37E-4254-B73C-A43C77930D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97" y="5366528"/>
            <a:ext cx="1048584" cy="73531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377B2A8-59B5-4430-9003-168065C7D1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41" y="5321412"/>
            <a:ext cx="2443254" cy="82555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6162E1D-06F8-48EA-9CC4-44FDD7681D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1932" y="940007"/>
            <a:ext cx="2495268" cy="6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96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AAD79A-FF9C-F86A-0BB0-98B08E7C89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CAF956B-6A5B-2CB2-A9FB-F6C0498B1E4A}"/>
              </a:ext>
            </a:extLst>
          </p:cNvPr>
          <p:cNvSpPr txBox="1"/>
          <p:nvPr/>
        </p:nvSpPr>
        <p:spPr>
          <a:xfrm>
            <a:off x="414000" y="2322127"/>
            <a:ext cx="47414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cs-CZ" sz="2800" dirty="0" err="1">
                <a:solidFill>
                  <a:schemeClr val="bg1"/>
                </a:solidFill>
              </a:rPr>
              <a:t>Established</a:t>
            </a:r>
            <a:r>
              <a:rPr lang="cs-CZ" sz="2800" dirty="0">
                <a:solidFill>
                  <a:schemeClr val="bg1"/>
                </a:solidFill>
              </a:rPr>
              <a:t> in 1919</a:t>
            </a:r>
          </a:p>
          <a:p>
            <a:pPr marL="457200" indent="-457200">
              <a:buFontTx/>
              <a:buChar char="-"/>
            </a:pPr>
            <a:endParaRPr lang="cs-CZ" sz="2800" dirty="0">
              <a:solidFill>
                <a:schemeClr val="bg1"/>
              </a:solidFill>
              <a:latin typeface="+mn-lt"/>
            </a:endParaRPr>
          </a:p>
          <a:p>
            <a:pPr marL="457200" indent="-457200" algn="l">
              <a:buFontTx/>
              <a:buChar char="-"/>
            </a:pPr>
            <a:r>
              <a:rPr lang="cs-CZ" sz="2800" dirty="0">
                <a:solidFill>
                  <a:schemeClr val="bg1"/>
                </a:solidFill>
                <a:latin typeface="+mn-lt"/>
              </a:rPr>
              <a:t>2nd </a:t>
            </a:r>
            <a:r>
              <a:rPr lang="cs-CZ" sz="2800" dirty="0" err="1">
                <a:solidFill>
                  <a:schemeClr val="bg1"/>
                </a:solidFill>
                <a:latin typeface="+mn-lt"/>
              </a:rPr>
              <a:t>biggest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university in </a:t>
            </a:r>
            <a:r>
              <a:rPr lang="cs-CZ" sz="2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Czech Republic</a:t>
            </a:r>
          </a:p>
          <a:p>
            <a:pPr algn="l"/>
            <a:endParaRPr lang="cs-CZ" sz="2800" dirty="0">
              <a:solidFill>
                <a:schemeClr val="bg1"/>
              </a:solidFill>
              <a:latin typeface="+mn-lt"/>
            </a:endParaRP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10 faculties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sz="2800" dirty="0" err="1">
                <a:solidFill>
                  <a:schemeClr val="bg1"/>
                </a:solidFill>
                <a:latin typeface="+mn-lt"/>
              </a:rPr>
              <a:t>all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in Brno)</a:t>
            </a:r>
          </a:p>
          <a:p>
            <a:pPr marL="914400" lvl="1" indent="-457200">
              <a:buFontTx/>
              <a:buChar char="-"/>
            </a:pPr>
            <a:endParaRPr lang="cs-CZ" sz="2800" dirty="0">
              <a:solidFill>
                <a:schemeClr val="bg1"/>
              </a:solidFill>
              <a:latin typeface="+mn-lt"/>
            </a:endParaRPr>
          </a:p>
          <a:p>
            <a:pPr marL="457200" indent="-457200" algn="l">
              <a:buFontTx/>
              <a:buChar char="-"/>
            </a:pPr>
            <a:endParaRPr lang="cs-CZ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E3514B-7512-4852-AE8B-FF042BB9B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47" y="2455157"/>
            <a:ext cx="6737053" cy="228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0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77B5F0-9B6A-720B-F457-FE01BA05A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ABC0DF-CC91-048D-CACA-E97749757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590" y="689685"/>
            <a:ext cx="8574283" cy="708668"/>
          </a:xfrm>
        </p:spPr>
        <p:txBody>
          <a:bodyPr/>
          <a:lstStyle/>
          <a:p>
            <a:r>
              <a:rPr lang="cs-CZ" sz="3600" dirty="0" err="1"/>
              <a:t>Faculties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Masaryk University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6540E6-869C-9EC9-EC51-E833353B8726}"/>
              </a:ext>
            </a:extLst>
          </p:cNvPr>
          <p:cNvSpPr txBox="1"/>
          <p:nvPr/>
        </p:nvSpPr>
        <p:spPr>
          <a:xfrm>
            <a:off x="1583425" y="1637765"/>
            <a:ext cx="594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t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+mn-lt"/>
              </a:rPr>
              <a:t>Faculty of Law</a:t>
            </a:r>
            <a:endParaRPr lang="en-US" i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C668536-F671-8851-5BC0-966F1299C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7" y="1765252"/>
            <a:ext cx="555944" cy="55594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9C7DFC1-F93B-29A0-C732-D954D3864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20" y="5148584"/>
            <a:ext cx="627936" cy="6279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BC082F6-A36A-F504-5DA2-22ECE8862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24" y="3452483"/>
            <a:ext cx="566736" cy="56673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CFA52A0-8EF0-D6AB-44B9-8FA705CDD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7" y="4253437"/>
            <a:ext cx="566735" cy="566735"/>
          </a:xfrm>
          <a:prstGeom prst="rect">
            <a:avLst/>
          </a:prstGeom>
        </p:spPr>
      </p:pic>
      <p:pic>
        <p:nvPicPr>
          <p:cNvPr id="17" name="Obrázek 16" descr="Obsah obrázku text, klipart">
            <a:extLst>
              <a:ext uri="{FF2B5EF4-FFF2-40B4-BE49-F238E27FC236}">
                <a16:creationId xmlns:a16="http://schemas.microsoft.com/office/drawing/2014/main" id="{5846EE09-AC9F-2455-B5DC-A654D9E39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7" y="3427910"/>
            <a:ext cx="555944" cy="55594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A181027-DD71-F55D-6520-72B9A8BD1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16" y="1690450"/>
            <a:ext cx="555944" cy="55594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17E78A5-5756-DB6E-33D5-4D1530D81A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6" y="5084766"/>
            <a:ext cx="566735" cy="566735"/>
          </a:xfrm>
          <a:prstGeom prst="rect">
            <a:avLst/>
          </a:prstGeom>
        </p:spPr>
      </p:pic>
      <p:pic>
        <p:nvPicPr>
          <p:cNvPr id="23" name="Obrázek 22" descr="Obsah obrázku text, klipart, vektorová grafika">
            <a:extLst>
              <a:ext uri="{FF2B5EF4-FFF2-40B4-BE49-F238E27FC236}">
                <a16:creationId xmlns:a16="http://schemas.microsoft.com/office/drawing/2014/main" id="{779C258B-578A-BCF6-EBFB-F2313D563C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16" y="2554906"/>
            <a:ext cx="566736" cy="56673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07BF2D86-EB39-5943-1850-F2BAD180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7" y="2596581"/>
            <a:ext cx="555944" cy="555944"/>
          </a:xfrm>
          <a:prstGeom prst="rect">
            <a:avLst/>
          </a:prstGeom>
        </p:spPr>
      </p:pic>
      <p:pic>
        <p:nvPicPr>
          <p:cNvPr id="27" name="Obrázek 26" descr="Obsah obrázku text, klipart">
            <a:extLst>
              <a:ext uri="{FF2B5EF4-FFF2-40B4-BE49-F238E27FC236}">
                <a16:creationId xmlns:a16="http://schemas.microsoft.com/office/drawing/2014/main" id="{518DCCF8-B459-1289-77F6-F341AA713B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17" y="4300534"/>
            <a:ext cx="566735" cy="566735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41E688C3-746C-5FB2-6B90-A074E37D4E94}"/>
              </a:ext>
            </a:extLst>
          </p:cNvPr>
          <p:cNvSpPr txBox="1"/>
          <p:nvPr/>
        </p:nvSpPr>
        <p:spPr>
          <a:xfrm>
            <a:off x="1561949" y="2623252"/>
            <a:ext cx="347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err="1">
                <a:solidFill>
                  <a:schemeClr val="bg1"/>
                </a:solidFill>
                <a:latin typeface="+mn-lt"/>
              </a:rPr>
              <a:t>Faculty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Medicine</a:t>
            </a:r>
            <a:endParaRPr lang="cs-CZ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7D88385-A6C3-4A64-5145-14F85A9E92F0}"/>
              </a:ext>
            </a:extLst>
          </p:cNvPr>
          <p:cNvSpPr txBox="1"/>
          <p:nvPr/>
        </p:nvSpPr>
        <p:spPr>
          <a:xfrm>
            <a:off x="1561949" y="3475049"/>
            <a:ext cx="347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err="1">
                <a:solidFill>
                  <a:schemeClr val="bg1"/>
                </a:solidFill>
                <a:latin typeface="+mn-lt"/>
              </a:rPr>
              <a:t>Faculty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>
                <a:solidFill>
                  <a:schemeClr val="bg1"/>
                </a:solidFill>
                <a:latin typeface="+mn-lt"/>
              </a:rPr>
              <a:t> Science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820E85B9-C36C-C98B-EDE6-94B4C4AE6341}"/>
              </a:ext>
            </a:extLst>
          </p:cNvPr>
          <p:cNvSpPr txBox="1"/>
          <p:nvPr/>
        </p:nvSpPr>
        <p:spPr>
          <a:xfrm>
            <a:off x="1561948" y="4265635"/>
            <a:ext cx="347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err="1">
                <a:solidFill>
                  <a:schemeClr val="bg1"/>
                </a:solidFill>
                <a:latin typeface="+mn-lt"/>
              </a:rPr>
              <a:t>Faculty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Arts</a:t>
            </a:r>
            <a:endParaRPr lang="cs-CZ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72DBEA2-9359-6E27-CEA0-FE4F88580BC3}"/>
              </a:ext>
            </a:extLst>
          </p:cNvPr>
          <p:cNvSpPr txBox="1"/>
          <p:nvPr/>
        </p:nvSpPr>
        <p:spPr>
          <a:xfrm>
            <a:off x="1209368" y="5137300"/>
            <a:ext cx="3726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err="1">
                <a:solidFill>
                  <a:schemeClr val="bg1"/>
                </a:solidFill>
                <a:latin typeface="+mn-lt"/>
              </a:rPr>
              <a:t>Faculty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Education</a:t>
            </a:r>
            <a:endParaRPr lang="cs-CZ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6158FA5-78E6-CBBC-962C-8268F8AD6562}"/>
              </a:ext>
            </a:extLst>
          </p:cNvPr>
          <p:cNvSpPr txBox="1"/>
          <p:nvPr/>
        </p:nvSpPr>
        <p:spPr>
          <a:xfrm>
            <a:off x="6491920" y="1760249"/>
            <a:ext cx="356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err="1">
                <a:solidFill>
                  <a:schemeClr val="bg1"/>
                </a:solidFill>
                <a:latin typeface="+mn-lt"/>
              </a:rPr>
              <a:t>Faculty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Pharmacy</a:t>
            </a:r>
            <a:endParaRPr lang="cs-CZ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F55B7C7A-1C6C-D005-F338-677713688043}"/>
              </a:ext>
            </a:extLst>
          </p:cNvPr>
          <p:cNvSpPr txBox="1"/>
          <p:nvPr/>
        </p:nvSpPr>
        <p:spPr>
          <a:xfrm>
            <a:off x="6491920" y="2610186"/>
            <a:ext cx="594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err="1">
                <a:solidFill>
                  <a:schemeClr val="bg1"/>
                </a:solidFill>
                <a:latin typeface="+mn-lt"/>
              </a:rPr>
              <a:t>Faculty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Economics</a:t>
            </a:r>
            <a:r>
              <a:rPr lang="cs-CZ">
                <a:solidFill>
                  <a:schemeClr val="bg1"/>
                </a:solidFill>
                <a:latin typeface="+mn-lt"/>
              </a:rPr>
              <a:t> and </a:t>
            </a:r>
            <a:r>
              <a:rPr lang="cs-CZ" err="1">
                <a:solidFill>
                  <a:schemeClr val="bg1"/>
                </a:solidFill>
                <a:latin typeface="+mn-lt"/>
              </a:rPr>
              <a:t>Administration</a:t>
            </a:r>
            <a:endParaRPr lang="cs-CZ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BED1617-3394-6D63-879B-D58D463C09BD}"/>
              </a:ext>
            </a:extLst>
          </p:cNvPr>
          <p:cNvSpPr txBox="1"/>
          <p:nvPr/>
        </p:nvSpPr>
        <p:spPr>
          <a:xfrm>
            <a:off x="6491920" y="3505018"/>
            <a:ext cx="423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err="1">
                <a:solidFill>
                  <a:schemeClr val="bg1"/>
                </a:solidFill>
                <a:latin typeface="+mn-lt"/>
              </a:rPr>
              <a:t>Faculty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Informatics</a:t>
            </a:r>
            <a:endParaRPr lang="cs-CZ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636CAF6F-407C-5781-07F3-A83525EB4A1E}"/>
              </a:ext>
            </a:extLst>
          </p:cNvPr>
          <p:cNvSpPr txBox="1"/>
          <p:nvPr/>
        </p:nvSpPr>
        <p:spPr>
          <a:xfrm>
            <a:off x="6577067" y="4358507"/>
            <a:ext cx="359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err="1">
                <a:solidFill>
                  <a:schemeClr val="bg1"/>
                </a:solidFill>
                <a:latin typeface="+mn-lt"/>
              </a:rPr>
              <a:t>Faculty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Social</a:t>
            </a:r>
            <a:r>
              <a:rPr lang="cs-CZ">
                <a:solidFill>
                  <a:schemeClr val="bg1"/>
                </a:solidFill>
                <a:latin typeface="+mn-lt"/>
              </a:rPr>
              <a:t> </a:t>
            </a:r>
            <a:r>
              <a:rPr lang="cs-CZ" err="1">
                <a:solidFill>
                  <a:schemeClr val="bg1"/>
                </a:solidFill>
                <a:latin typeface="+mn-lt"/>
              </a:rPr>
              <a:t>Studies</a:t>
            </a:r>
            <a:endParaRPr lang="cs-CZ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9B833C4C-A673-ED86-EBF8-CCF755671256}"/>
              </a:ext>
            </a:extLst>
          </p:cNvPr>
          <p:cNvSpPr txBox="1"/>
          <p:nvPr/>
        </p:nvSpPr>
        <p:spPr>
          <a:xfrm>
            <a:off x="6590242" y="5211996"/>
            <a:ext cx="4041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err="1">
                <a:solidFill>
                  <a:schemeClr val="bg1"/>
                </a:solidFill>
                <a:latin typeface="+mn-lt"/>
              </a:rPr>
              <a:t>Faculty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Sports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Studies</a:t>
            </a:r>
            <a:endParaRPr lang="cs-CZ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DF637AD-C72D-4EB1-B195-D242336816B8}"/>
              </a:ext>
            </a:extLst>
          </p:cNvPr>
          <p:cNvSpPr/>
          <p:nvPr/>
        </p:nvSpPr>
        <p:spPr bwMode="auto">
          <a:xfrm>
            <a:off x="5332466" y="5000272"/>
            <a:ext cx="4897120" cy="9245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C4517229-15CD-49B9-807E-BD5BB373A08C}"/>
              </a:ext>
            </a:extLst>
          </p:cNvPr>
          <p:cNvSpPr/>
          <p:nvPr/>
        </p:nvSpPr>
        <p:spPr bwMode="auto">
          <a:xfrm>
            <a:off x="135615" y="2481082"/>
            <a:ext cx="4897120" cy="78592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122694CC-F66F-4318-8F52-6A804809D39A}"/>
              </a:ext>
            </a:extLst>
          </p:cNvPr>
          <p:cNvSpPr/>
          <p:nvPr/>
        </p:nvSpPr>
        <p:spPr bwMode="auto">
          <a:xfrm>
            <a:off x="159470" y="3319540"/>
            <a:ext cx="4897120" cy="69967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07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AA7BDDC-A12F-4DF8-98D8-ECF8B73A0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280FA594-742F-43EB-9989-381ADB139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310765"/>
            <a:ext cx="12192000" cy="1400478"/>
          </a:xfrm>
        </p:spPr>
        <p:txBody>
          <a:bodyPr/>
          <a:lstStyle/>
          <a:p>
            <a:pPr algn="ctr"/>
            <a:r>
              <a:rPr lang="cs-CZ" dirty="0"/>
              <a:t>5°C – 15°C</a:t>
            </a:r>
          </a:p>
          <a:p>
            <a:pPr algn="ctr"/>
            <a:r>
              <a:rPr lang="cs-CZ" dirty="0"/>
              <a:t>Czech </a:t>
            </a:r>
            <a:r>
              <a:rPr lang="cs-CZ" dirty="0" err="1"/>
              <a:t>spring</a:t>
            </a:r>
            <a:r>
              <a:rPr lang="cs-CZ" dirty="0"/>
              <a:t> </a:t>
            </a:r>
            <a:r>
              <a:rPr lang="cs-CZ" dirty="0" err="1"/>
              <a:t>weather</a:t>
            </a:r>
            <a:r>
              <a:rPr lang="cs-CZ" dirty="0"/>
              <a:t> – sunny / </a:t>
            </a:r>
            <a:r>
              <a:rPr lang="cs-CZ" dirty="0" err="1"/>
              <a:t>windy</a:t>
            </a:r>
            <a:r>
              <a:rPr lang="cs-CZ" dirty="0"/>
              <a:t> / </a:t>
            </a:r>
            <a:r>
              <a:rPr lang="cs-CZ" dirty="0" err="1"/>
              <a:t>sometimes</a:t>
            </a:r>
            <a:r>
              <a:rPr lang="cs-CZ" dirty="0"/>
              <a:t> </a:t>
            </a:r>
            <a:r>
              <a:rPr lang="cs-CZ" dirty="0" err="1"/>
              <a:t>rainy</a:t>
            </a:r>
            <a:r>
              <a:rPr lang="cs-CZ" dirty="0"/>
              <a:t>.</a:t>
            </a:r>
          </a:p>
          <a:p>
            <a:pPr algn="ctr"/>
            <a:r>
              <a:rPr lang="en-US" dirty="0"/>
              <a:t>Check the forecast for Brno before </a:t>
            </a:r>
            <a:r>
              <a:rPr lang="cs-CZ" dirty="0" err="1"/>
              <a:t>departure</a:t>
            </a:r>
            <a:r>
              <a:rPr lang="cs-CZ" dirty="0"/>
              <a:t>. 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4F926C0F-BE07-4099-B41A-17BD7DA27DE8}"/>
              </a:ext>
            </a:extLst>
          </p:cNvPr>
          <p:cNvSpPr txBox="1">
            <a:spLocks/>
          </p:cNvSpPr>
          <p:nvPr/>
        </p:nvSpPr>
        <p:spPr>
          <a:xfrm>
            <a:off x="3184920" y="546126"/>
            <a:ext cx="650772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>
                <a:cs typeface="Arial"/>
              </a:rPr>
              <a:t>Questions</a:t>
            </a:r>
            <a:r>
              <a:rPr lang="cs-CZ" kern="0" dirty="0">
                <a:cs typeface="Arial"/>
              </a:rPr>
              <a:t> and </a:t>
            </a:r>
            <a:r>
              <a:rPr lang="cs-CZ" kern="0" dirty="0" err="1">
                <a:cs typeface="Arial"/>
              </a:rPr>
              <a:t>answers</a:t>
            </a:r>
            <a:endParaRPr lang="cs-CZ" kern="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830C684-3015-4F21-9A72-FF099891C110}"/>
              </a:ext>
            </a:extLst>
          </p:cNvPr>
          <p:cNvSpPr txBox="1"/>
          <p:nvPr/>
        </p:nvSpPr>
        <p:spPr>
          <a:xfrm>
            <a:off x="-81280" y="1717706"/>
            <a:ext cx="12192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What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is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the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weather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going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to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be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like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?</a:t>
            </a:r>
            <a:endParaRPr lang="cs-CZ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2F34D7A-BAB7-43F8-AB84-20B1D2F32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DD00D60-0A9A-4180-A806-D15E85C44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6D6F28D-8942-4899-B771-BF251AEBC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" y="3048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9B669AA-6FF8-4A93-87CB-8E8DB3C72AAE}"/>
              </a:ext>
            </a:extLst>
          </p:cNvPr>
          <p:cNvSpPr txBox="1"/>
          <p:nvPr/>
        </p:nvSpPr>
        <p:spPr>
          <a:xfrm>
            <a:off x="2748198" y="3632553"/>
            <a:ext cx="73811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Where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is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a basketball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court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to play a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little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?</a:t>
            </a:r>
            <a:endParaRPr lang="cs-CZ" sz="2800" dirty="0" err="1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9DC2429-7B01-4D43-BDDB-0F3519596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166" y="4467102"/>
            <a:ext cx="2599667" cy="223849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F9E961D-518E-4BD0-89CC-E8B754C85E11}"/>
              </a:ext>
            </a:extLst>
          </p:cNvPr>
          <p:cNvSpPr txBox="1"/>
          <p:nvPr/>
        </p:nvSpPr>
        <p:spPr>
          <a:xfrm>
            <a:off x="772160" y="4765040"/>
            <a:ext cx="1889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>
                <a:solidFill>
                  <a:schemeClr val="bg1"/>
                </a:solidFill>
                <a:latin typeface="+mn-lt"/>
              </a:rPr>
              <a:t>Outside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court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Brno-Bohunice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1E3088BE-504A-4DA0-9CE6-3DB5D1D95CE3}"/>
              </a:ext>
            </a:extLst>
          </p:cNvPr>
          <p:cNvCxnSpPr/>
          <p:nvPr/>
        </p:nvCxnSpPr>
        <p:spPr bwMode="auto">
          <a:xfrm>
            <a:off x="2214880" y="5323840"/>
            <a:ext cx="3078480" cy="10566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449577C4-9933-465C-AA32-A37B40328C15}"/>
              </a:ext>
            </a:extLst>
          </p:cNvPr>
          <p:cNvSpPr/>
          <p:nvPr/>
        </p:nvSpPr>
        <p:spPr>
          <a:xfrm>
            <a:off x="8200884" y="4498181"/>
            <a:ext cx="2902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Google Sans"/>
              </a:rPr>
              <a:t>Basketball </a:t>
            </a:r>
            <a:r>
              <a:rPr lang="cs-CZ" sz="1800" dirty="0" err="1">
                <a:solidFill>
                  <a:schemeClr val="bg1"/>
                </a:solidFill>
                <a:latin typeface="Google Sans"/>
              </a:rPr>
              <a:t>field</a:t>
            </a:r>
            <a:r>
              <a:rPr lang="cs-CZ" sz="1800" dirty="0">
                <a:solidFill>
                  <a:schemeClr val="bg1"/>
                </a:solidFill>
                <a:latin typeface="Google Sans"/>
              </a:rPr>
              <a:t> at Kraví hora</a:t>
            </a:r>
            <a:endParaRPr lang="cs-CZ" sz="1800" b="0" i="0" dirty="0">
              <a:solidFill>
                <a:schemeClr val="bg1"/>
              </a:solidFill>
              <a:effectLst/>
              <a:latin typeface="Google Sans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04E81130-FB97-4E91-A1AE-6836990B31AF}"/>
              </a:ext>
            </a:extLst>
          </p:cNvPr>
          <p:cNvSpPr/>
          <p:nvPr/>
        </p:nvSpPr>
        <p:spPr>
          <a:xfrm>
            <a:off x="8527064" y="5887625"/>
            <a:ext cx="1794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Google Sans"/>
              </a:rPr>
              <a:t>Basketbal Mírová</a:t>
            </a:r>
            <a:endParaRPr lang="cs-CZ" sz="1800" b="0" i="0" dirty="0">
              <a:solidFill>
                <a:schemeClr val="bg1"/>
              </a:solidFill>
              <a:effectLst/>
              <a:latin typeface="Google Sans"/>
            </a:endParaRP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0FEF472D-B634-4F15-AEEE-72E0FD928573}"/>
              </a:ext>
            </a:extLst>
          </p:cNvPr>
          <p:cNvCxnSpPr>
            <a:stCxn id="19" idx="1"/>
          </p:cNvCxnSpPr>
          <p:nvPr/>
        </p:nvCxnSpPr>
        <p:spPr bwMode="auto">
          <a:xfrm flipH="1">
            <a:off x="5811520" y="4682847"/>
            <a:ext cx="2389364" cy="821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631A0B47-3070-45E5-BD89-F16471B08936}"/>
              </a:ext>
            </a:extLst>
          </p:cNvPr>
          <p:cNvCxnSpPr>
            <a:cxnSpLocks/>
            <a:stCxn id="20" idx="1"/>
          </p:cNvCxnSpPr>
          <p:nvPr/>
        </p:nvCxnSpPr>
        <p:spPr bwMode="auto">
          <a:xfrm flipH="1">
            <a:off x="7132320" y="6072291"/>
            <a:ext cx="139474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51348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3CC11C7-E29A-493C-8546-8C01507703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07BD049-8112-4C44-879E-20D4B520E93B}"/>
              </a:ext>
            </a:extLst>
          </p:cNvPr>
          <p:cNvSpPr txBox="1"/>
          <p:nvPr/>
        </p:nvSpPr>
        <p:spPr>
          <a:xfrm>
            <a:off x="1871297" y="1717706"/>
            <a:ext cx="84494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What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time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do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we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 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eat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lunch and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dinner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in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Czechia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?</a:t>
            </a:r>
            <a:endParaRPr lang="cs-CZ" sz="2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41380853-A76E-4D57-8A28-184905FC61B4}"/>
              </a:ext>
            </a:extLst>
          </p:cNvPr>
          <p:cNvSpPr txBox="1">
            <a:spLocks/>
          </p:cNvSpPr>
          <p:nvPr/>
        </p:nvSpPr>
        <p:spPr>
          <a:xfrm>
            <a:off x="3184920" y="546126"/>
            <a:ext cx="650772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>
                <a:cs typeface="Arial"/>
              </a:rPr>
              <a:t>Questions</a:t>
            </a:r>
            <a:r>
              <a:rPr lang="cs-CZ" kern="0" dirty="0">
                <a:cs typeface="Arial"/>
              </a:rPr>
              <a:t> and </a:t>
            </a:r>
            <a:r>
              <a:rPr lang="cs-CZ" kern="0" dirty="0" err="1">
                <a:cs typeface="Arial"/>
              </a:rPr>
              <a:t>answers</a:t>
            </a:r>
            <a:endParaRPr lang="cs-CZ" kern="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ADD3C82-7C78-446E-8BD4-4B0F48AFE722}"/>
              </a:ext>
            </a:extLst>
          </p:cNvPr>
          <p:cNvSpPr/>
          <p:nvPr/>
        </p:nvSpPr>
        <p:spPr>
          <a:xfrm>
            <a:off x="414000" y="2240926"/>
            <a:ext cx="11666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There will be a lunch break every day between 12 - 13:30.</a:t>
            </a:r>
            <a:endParaRPr lang="cs-CZ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Our program ends before 5 pm every day (except Tuesday). </a:t>
            </a:r>
            <a:endParaRPr lang="cs-CZ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Dinner is on each participant's own. Czechs normally dine between 6 - 7 pm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489A9F6-E811-49F1-BB09-19CDB5874BCC}"/>
              </a:ext>
            </a:extLst>
          </p:cNvPr>
          <p:cNvSpPr txBox="1"/>
          <p:nvPr/>
        </p:nvSpPr>
        <p:spPr>
          <a:xfrm>
            <a:off x="2788004" y="3702865"/>
            <a:ext cx="730155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Where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is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the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best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place to go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for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a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hike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?</a:t>
            </a:r>
            <a:endParaRPr lang="cs-CZ" sz="2800" dirty="0" err="1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7D168B8-3E3A-4ABA-B1EA-020B47A78A3F}"/>
              </a:ext>
            </a:extLst>
          </p:cNvPr>
          <p:cNvSpPr txBox="1"/>
          <p:nvPr/>
        </p:nvSpPr>
        <p:spPr>
          <a:xfrm>
            <a:off x="3895080" y="4487695"/>
            <a:ext cx="4704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  <a:latin typeface="+mj-lt"/>
              </a:rPr>
              <a:t>Natural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preserve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Holedná</a:t>
            </a:r>
            <a:endParaRPr lang="cs-CZ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dirty="0" err="1">
                <a:solidFill>
                  <a:schemeClr val="bg1"/>
                </a:solidFill>
                <a:latin typeface="+mj-lt"/>
              </a:rPr>
              <a:t>Lookout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tower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Babí lom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  <a:latin typeface="+mj-lt"/>
              </a:rPr>
              <a:t>Mariánské údolí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 dirty="0" err="1">
                <a:solidFill>
                  <a:schemeClr val="bg1"/>
                </a:solidFill>
                <a:latin typeface="+mj-lt"/>
              </a:rPr>
              <a:t>Querry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Hády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  <a:latin typeface="+mj-lt"/>
              </a:rPr>
              <a:t>Veveří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castle</a:t>
            </a:r>
            <a:endParaRPr lang="cs-CZ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1085B4A-ED10-44C9-B233-BAA474FE5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428" y="4534377"/>
            <a:ext cx="2927692" cy="193744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97C3CCC-7050-43EF-B38F-D7E4082CD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00" y="4581937"/>
            <a:ext cx="2740617" cy="1800977"/>
          </a:xfrm>
          <a:prstGeom prst="rect">
            <a:avLst/>
          </a:prstGeom>
        </p:spPr>
      </p:pic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464D122-93DC-495F-BCAF-5D8D39F23713}"/>
              </a:ext>
            </a:extLst>
          </p:cNvPr>
          <p:cNvCxnSpPr/>
          <p:nvPr/>
        </p:nvCxnSpPr>
        <p:spPr bwMode="auto">
          <a:xfrm>
            <a:off x="7792720" y="5069840"/>
            <a:ext cx="1899920" cy="335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E672C605-229D-4604-95EC-4166E954D80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90800" y="5405120"/>
            <a:ext cx="1304280" cy="3962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3821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1D734FF-0DBD-45D9-ABDA-B3FC65A6A5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09DFA12C-56F2-4870-A944-AD540A41C608}"/>
              </a:ext>
            </a:extLst>
          </p:cNvPr>
          <p:cNvSpPr txBox="1">
            <a:spLocks/>
          </p:cNvSpPr>
          <p:nvPr/>
        </p:nvSpPr>
        <p:spPr>
          <a:xfrm>
            <a:off x="3184920" y="546126"/>
            <a:ext cx="650772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>
                <a:cs typeface="Arial"/>
              </a:rPr>
              <a:t>Questions</a:t>
            </a:r>
            <a:r>
              <a:rPr lang="cs-CZ" kern="0" dirty="0">
                <a:cs typeface="Arial"/>
              </a:rPr>
              <a:t> and </a:t>
            </a:r>
            <a:r>
              <a:rPr lang="cs-CZ" kern="0" dirty="0" err="1">
                <a:cs typeface="Arial"/>
              </a:rPr>
              <a:t>answers</a:t>
            </a:r>
            <a:endParaRPr lang="cs-CZ" kern="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D10F4EA-A3CD-44F7-B42A-2EBB9D0B357E}"/>
              </a:ext>
            </a:extLst>
          </p:cNvPr>
          <p:cNvSpPr txBox="1"/>
          <p:nvPr/>
        </p:nvSpPr>
        <p:spPr>
          <a:xfrm>
            <a:off x="2618663" y="1550737"/>
            <a:ext cx="695467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What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 are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some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green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spaces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in </a:t>
            </a:r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the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 area?</a:t>
            </a:r>
            <a:endParaRPr lang="cs-CZ" sz="2800" dirty="0" err="1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C39F0B6-E0B9-4C6D-A6F6-607E3A1F583D}"/>
              </a:ext>
            </a:extLst>
          </p:cNvPr>
          <p:cNvSpPr txBox="1"/>
          <p:nvPr/>
        </p:nvSpPr>
        <p:spPr>
          <a:xfrm>
            <a:off x="4133788" y="2267648"/>
            <a:ext cx="3924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cs-CZ" sz="2800" dirty="0" err="1">
                <a:solidFill>
                  <a:schemeClr val="bg1"/>
                </a:solidFill>
                <a:latin typeface="+mn-lt"/>
              </a:rPr>
              <a:t>Koniklecova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800" dirty="0" err="1">
                <a:solidFill>
                  <a:schemeClr val="bg1"/>
                </a:solidFill>
                <a:latin typeface="+mn-lt"/>
              </a:rPr>
              <a:t>field</a:t>
            </a:r>
            <a:endParaRPr lang="cs-CZ" sz="28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cs-CZ" sz="2800" dirty="0">
                <a:solidFill>
                  <a:schemeClr val="bg1"/>
                </a:solidFill>
                <a:latin typeface="+mn-lt"/>
              </a:rPr>
              <a:t>Lužánky city park </a:t>
            </a:r>
          </a:p>
          <a:p>
            <a:pPr marL="514350" indent="-514350" algn="l">
              <a:buFont typeface="+mj-lt"/>
              <a:buAutoNum type="arabicPeriod"/>
            </a:pPr>
            <a:r>
              <a:rPr lang="cs-CZ" sz="2800" dirty="0" err="1">
                <a:solidFill>
                  <a:schemeClr val="bg1"/>
                </a:solidFill>
                <a:latin typeface="+mn-lt"/>
              </a:rPr>
              <a:t>Wilsons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800" dirty="0" err="1">
                <a:solidFill>
                  <a:schemeClr val="bg1"/>
                </a:solidFill>
                <a:latin typeface="+mn-lt"/>
              </a:rPr>
              <a:t>forest</a:t>
            </a:r>
            <a:endParaRPr lang="cs-CZ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018F887-32DF-4DC5-9438-092331E6A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1" y="2198069"/>
            <a:ext cx="2331200" cy="15027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ABB6E2C-EC18-467A-B7A3-0E6E1326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812" y="2137185"/>
            <a:ext cx="2403778" cy="1645920"/>
          </a:xfrm>
          <a:prstGeom prst="rect">
            <a:avLst/>
          </a:prstGeom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685D9234-41C1-4107-AEFA-B2C430AB0577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 flipV="1">
            <a:off x="3081613" y="2960145"/>
            <a:ext cx="1052175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D2C3268-9A4F-48E7-8E24-1D80F552BC59}"/>
              </a:ext>
            </a:extLst>
          </p:cNvPr>
          <p:cNvCxnSpPr/>
          <p:nvPr/>
        </p:nvCxnSpPr>
        <p:spPr bwMode="auto">
          <a:xfrm flipV="1">
            <a:off x="7213600" y="3119120"/>
            <a:ext cx="1574800" cy="309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E1C3162-1EF5-44F4-A787-9D9D98B320F8}"/>
              </a:ext>
            </a:extLst>
          </p:cNvPr>
          <p:cNvSpPr txBox="1"/>
          <p:nvPr/>
        </p:nvSpPr>
        <p:spPr>
          <a:xfrm>
            <a:off x="5436336" y="3846334"/>
            <a:ext cx="13193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800" dirty="0" err="1">
                <a:solidFill>
                  <a:schemeClr val="accent1"/>
                </a:solidFill>
                <a:latin typeface="+mn-lt"/>
                <a:cs typeface="Arial"/>
              </a:rPr>
              <a:t>Gyms</a:t>
            </a:r>
            <a:r>
              <a:rPr lang="cs-CZ" sz="2800" dirty="0">
                <a:solidFill>
                  <a:schemeClr val="accent1"/>
                </a:solidFill>
                <a:latin typeface="+mn-lt"/>
                <a:cs typeface="Arial"/>
              </a:rPr>
              <a:t>?</a:t>
            </a:r>
            <a:endParaRPr lang="cs-CZ" sz="2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423A6FDE-89D5-47E2-8877-32B88C257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" y="4990484"/>
            <a:ext cx="2148600" cy="144263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3B71929-4288-410A-8C41-9E3914DF5656}"/>
              </a:ext>
            </a:extLst>
          </p:cNvPr>
          <p:cNvSpPr txBox="1"/>
          <p:nvPr/>
        </p:nvSpPr>
        <p:spPr>
          <a:xfrm>
            <a:off x="1209040" y="4515971"/>
            <a:ext cx="25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NewPark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gym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C6EB560-7C9C-4AFF-AAA1-DB1B2404C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575" y="4951694"/>
            <a:ext cx="2222133" cy="1481422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0FA3CC82-DFEF-469F-B5F2-0A9C15626D6B}"/>
              </a:ext>
            </a:extLst>
          </p:cNvPr>
          <p:cNvSpPr txBox="1"/>
          <p:nvPr/>
        </p:nvSpPr>
        <p:spPr>
          <a:xfrm>
            <a:off x="9191895" y="4515971"/>
            <a:ext cx="185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1"/>
                </a:solidFill>
                <a:latin typeface="+mn-lt"/>
              </a:rPr>
              <a:t>AZ Fitness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FA77670-065C-4932-9301-23073F7A66DE}"/>
              </a:ext>
            </a:extLst>
          </p:cNvPr>
          <p:cNvSpPr txBox="1"/>
          <p:nvPr/>
        </p:nvSpPr>
        <p:spPr>
          <a:xfrm>
            <a:off x="4867005" y="4497751"/>
            <a:ext cx="245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FitINN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Fitnesstudio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6C0DD2C7-EB52-4D20-B432-492AC9610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968" y="5002258"/>
            <a:ext cx="1804058" cy="14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8690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16-9-cz-v11.potx" id="{68C0F6E9-3E3D-43EF-AA8F-59803821B974}" vid="{5DFD00D7-A41E-477F-8575-56E3B6857AA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8BAC94BA468D488F31B2478A655CDC" ma:contentTypeVersion="2" ma:contentTypeDescription="Umožňuje vytvoriť nový dokument." ma:contentTypeScope="" ma:versionID="f7cf5b599df052de13c1d673c5f61c15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cfbed7f37b2efd1ac4230c3799228b4b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5867BE-371A-4FE6-B113-625527BE27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B039A8-C7E1-4CFD-A324-5ECFC835B7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BD0C30-98F7-417C-B6F9-70600C98ABF3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76d5652a-9cd3-465f-98c7-aa8090bd65c7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muni-sport-prezentace-16-9-cz-v11</Template>
  <TotalTime>474</TotalTime>
  <Words>673</Words>
  <Application>Microsoft Office PowerPoint</Application>
  <PresentationFormat>Širokoúhlá obrazovka</PresentationFormat>
  <Paragraphs>136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Google Sans</vt:lpstr>
      <vt:lpstr>Tahoma</vt:lpstr>
      <vt:lpstr>Wingdings</vt:lpstr>
      <vt:lpstr>Prezentace_MU_CZ</vt:lpstr>
      <vt:lpstr>Physical Activity and Lifestyle Change</vt:lpstr>
      <vt:lpstr>Czech republic</vt:lpstr>
      <vt:lpstr>7 facts about the Czech republic</vt:lpstr>
      <vt:lpstr>Brno</vt:lpstr>
      <vt:lpstr>Prezentace aplikace PowerPoint</vt:lpstr>
      <vt:lpstr>Faculties of Masaryk University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Questions and answers</vt:lpstr>
      <vt:lpstr>Questions and answers</vt:lpstr>
      <vt:lpstr>Do you have further questions?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Klaudie Kiselová</dc:creator>
  <cp:lastModifiedBy>František Hurt</cp:lastModifiedBy>
  <cp:revision>362</cp:revision>
  <cp:lastPrinted>1601-01-01T00:00:00Z</cp:lastPrinted>
  <dcterms:created xsi:type="dcterms:W3CDTF">2023-02-23T18:25:58Z</dcterms:created>
  <dcterms:modified xsi:type="dcterms:W3CDTF">2023-04-03T14:31:15Z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