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2250" y="-696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3/9/2016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help@ics.muni.cz" TargetMode="External"/><Relationship Id="rId2" Type="http://schemas.openxmlformats.org/officeDocument/2006/relationships/hyperlink" Target="https://inet.muni.cz/ihel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118195" cy="1667051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93" y="4442907"/>
            <a:ext cx="7118196" cy="13315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Zdeněk Machač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machac@ics.muni.cz</a:t>
            </a:r>
            <a:endParaRPr lang="cs-CZ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275521" cy="662878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749654" cy="458033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E-vyřazování majetku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Mobilní aplikace pro Podpisovou </a:t>
            </a:r>
            <a:r>
              <a:rPr lang="cs-CZ" dirty="0" smtClean="0"/>
              <a:t>knihu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Registr webů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Ukončen </a:t>
            </a:r>
            <a:r>
              <a:rPr lang="cs-CZ" dirty="0"/>
              <a:t>provoz přístupové </a:t>
            </a:r>
            <a:r>
              <a:rPr lang="cs-CZ" dirty="0" err="1" smtClean="0"/>
              <a:t>proxy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ISEP napojen </a:t>
            </a:r>
            <a:r>
              <a:rPr lang="cs-CZ" dirty="0" smtClean="0"/>
              <a:t>na spisovou </a:t>
            </a:r>
            <a:r>
              <a:rPr lang="cs-CZ" dirty="0"/>
              <a:t>služby </a:t>
            </a:r>
            <a:r>
              <a:rPr lang="cs-CZ" dirty="0" smtClean="0"/>
              <a:t>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mtClean="0"/>
              <a:t>Telefonní síť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85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275521" cy="662878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749654" cy="4580339"/>
          </a:xfrm>
        </p:spPr>
        <p:txBody>
          <a:bodyPr>
            <a:normAutofit/>
          </a:bodyPr>
          <a:lstStyle/>
          <a:p>
            <a:r>
              <a:rPr lang="cs-CZ" dirty="0"/>
              <a:t>Uživatelské podněty nebo připomínky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457200" lvl="1"/>
            <a:r>
              <a:rPr lang="cs-CZ" sz="2800" dirty="0" smtClean="0">
                <a:hlinkClick r:id="rId2"/>
              </a:rPr>
              <a:t>https</a:t>
            </a:r>
            <a:r>
              <a:rPr lang="cs-CZ" sz="2800" dirty="0">
                <a:hlinkClick r:id="rId2"/>
              </a:rPr>
              <a:t>://</a:t>
            </a:r>
            <a:r>
              <a:rPr lang="cs-CZ" sz="2800" dirty="0" smtClean="0">
                <a:hlinkClick r:id="rId2"/>
              </a:rPr>
              <a:t>inet.muni.cz/</a:t>
            </a:r>
            <a:r>
              <a:rPr lang="en-CA" sz="2800" dirty="0" err="1" smtClean="0">
                <a:hlinkClick r:id="rId2"/>
              </a:rPr>
              <a:t>ihelp</a:t>
            </a:r>
            <a:r>
              <a:rPr lang="en-CA" sz="2800" smtClean="0"/>
              <a:t> </a:t>
            </a:r>
            <a:r>
              <a:rPr lang="cs-CZ" sz="2800" smtClean="0"/>
              <a:t> </a:t>
            </a:r>
            <a:endParaRPr lang="cs-CZ" sz="2800" dirty="0" smtClean="0"/>
          </a:p>
          <a:p>
            <a:pPr marL="457200" lvl="1"/>
            <a:r>
              <a:rPr lang="cs-CZ" sz="2800" dirty="0" smtClean="0"/>
              <a:t>nebo </a:t>
            </a:r>
          </a:p>
          <a:p>
            <a:pPr marL="457200" lvl="1"/>
            <a:r>
              <a:rPr lang="cs-CZ" sz="2800" dirty="0" smtClean="0">
                <a:hlinkClick r:id="rId3"/>
              </a:rPr>
              <a:t>ihelp@ics.muni.cz</a:t>
            </a:r>
            <a:endParaRPr lang="cs-CZ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98499"/>
      </p:ext>
    </p:extLst>
  </p:cSld>
  <p:clrMapOvr>
    <a:masterClrMapping/>
  </p:clrMapOvr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41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uvt_prezentace</vt:lpstr>
      <vt:lpstr>Novinky z INETu</vt:lpstr>
      <vt:lpstr>Novinky z INETu</vt:lpstr>
      <vt:lpstr>Novinky z INETu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Machač</cp:lastModifiedBy>
  <cp:revision>81</cp:revision>
  <dcterms:created xsi:type="dcterms:W3CDTF">2013-05-12T08:51:26Z</dcterms:created>
  <dcterms:modified xsi:type="dcterms:W3CDTF">2016-03-09T22:10:03Z</dcterms:modified>
</cp:coreProperties>
</file>