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FE9489-B4ED-4A41-BD55-4E34B7D1A51D}" v="11" dt="2021-09-01T14:08:19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64" autoAdjust="0"/>
    <p:restoredTop sz="96754" autoAdjust="0"/>
  </p:normalViewPr>
  <p:slideViewPr>
    <p:cSldViewPr snapToGrid="0">
      <p:cViewPr varScale="1">
        <p:scale>
          <a:sx n="128" d="100"/>
          <a:sy n="128" d="100"/>
        </p:scale>
        <p:origin x="592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044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A621D-8470-412D-BB9F-4BEEC25E93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71189A4-6E26-4616-A9FF-4A7238B38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5C28E69-6187-498F-B773-28BAE02F5A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C02061-34C5-47CE-8710-45793FEB6D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757" y="6048045"/>
            <a:ext cx="856023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ÚVT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1A9D85-709A-4A4C-881A-B5BF04A67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CA98B57-F875-45A9-9750-0CE7F83F4A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2C66E1C-06F2-4791-848E-5152DC5C24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8118" cy="285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6103C5-3BE5-4188-8F3A-CF4300DBC2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4306B08-5E66-47E2-9460-55CD640D7A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56FB496-6E8C-4B9C-8475-E39157A13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4F88F0-D2B0-4629-8FC3-4D5C9F1F67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5" cy="105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889A6FA-B193-4060-ACB3-E943ACDDF9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19C8FF6-52CA-4936-8935-0E8C956E5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986F3273-63B6-4FB7-A0E3-1C570FFDD7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B78A43B-44F3-423F-ADB1-B7633940B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63B6ADA-1151-436D-B700-A07E4371F1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06898E-BA5D-4E74-A0A6-6C3D448B9D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129" y="6052451"/>
            <a:ext cx="830560" cy="5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janovic@ics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F3762D-2DFE-564E-B3D2-079593F347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MUNI IT KOMUNITA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F446A2-C2AC-8449-A84F-01174382A3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8C5C0C-3E04-3E46-ACE3-5B442172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 implementace řízení IT služeb na MUNI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9C47CBE-1800-EC40-B681-18977A1F94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Filip Janovič, 02.09.2021</a:t>
            </a:r>
          </a:p>
          <a:p>
            <a:r>
              <a:rPr lang="cs-CZ" dirty="0">
                <a:hlinkClick r:id="rId2"/>
              </a:rPr>
              <a:t>janovic@ics.muni.cz</a:t>
            </a:r>
            <a:r>
              <a:rPr lang="cs-CZ" dirty="0"/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0A4969C-E15D-4143-B3BD-49293E386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502" y="249186"/>
            <a:ext cx="37338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96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6DACC5-91DF-4440-AB2F-5DE164870C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1A32D5-2247-E04F-9DF4-A1402D59D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IT služeb – aktuální stav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A7A1CC-4D8E-704E-8211-C9A7265B3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Revize IT služeb, které ICS poskytuje</a:t>
            </a:r>
          </a:p>
          <a:p>
            <a:r>
              <a:rPr lang="cs-CZ" sz="2400" dirty="0"/>
              <a:t>Jednotní provozní dokumentace</a:t>
            </a:r>
          </a:p>
          <a:p>
            <a:r>
              <a:rPr lang="cs-CZ" sz="2400" dirty="0"/>
              <a:t>Nový ITSM nástroj JIRA </a:t>
            </a:r>
            <a:r>
              <a:rPr lang="cs-CZ" sz="2400" dirty="0" err="1"/>
              <a:t>Service</a:t>
            </a:r>
            <a:r>
              <a:rPr lang="cs-CZ" sz="2400" dirty="0"/>
              <a:t> Management / integrace</a:t>
            </a:r>
          </a:p>
          <a:p>
            <a:r>
              <a:rPr lang="cs-CZ" sz="2400" dirty="0"/>
              <a:t>Nová struktura dohledového centra</a:t>
            </a:r>
          </a:p>
          <a:p>
            <a:r>
              <a:rPr lang="cs-CZ" sz="2400" dirty="0"/>
              <a:t>Revize a aktualizace dohledových systémů</a:t>
            </a:r>
          </a:p>
          <a:p>
            <a:r>
              <a:rPr lang="cs-CZ" sz="2400" dirty="0"/>
              <a:t>Online chat</a:t>
            </a:r>
          </a:p>
          <a:p>
            <a:r>
              <a:rPr lang="cs-CZ" sz="2400" dirty="0"/>
              <a:t>Zavedení pojmu Incident / </a:t>
            </a:r>
            <a:r>
              <a:rPr lang="cs-CZ" sz="2400" dirty="0" err="1"/>
              <a:t>Request</a:t>
            </a:r>
            <a:r>
              <a:rPr lang="cs-CZ" sz="2400" dirty="0"/>
              <a:t> / </a:t>
            </a:r>
            <a:r>
              <a:rPr lang="cs-CZ" sz="2400" dirty="0" err="1"/>
              <a:t>Change</a:t>
            </a:r>
            <a:r>
              <a:rPr lang="cs-CZ" sz="2400" dirty="0"/>
              <a:t> / </a:t>
            </a:r>
            <a:r>
              <a:rPr lang="cs-CZ" sz="2400" dirty="0" err="1"/>
              <a:t>Problem</a:t>
            </a:r>
            <a:r>
              <a:rPr lang="cs-CZ" sz="2400" dirty="0"/>
              <a:t> / LL</a:t>
            </a:r>
          </a:p>
          <a:p>
            <a:r>
              <a:rPr lang="cs-CZ" sz="2400" dirty="0"/>
              <a:t>Transparentnost</a:t>
            </a:r>
          </a:p>
        </p:txBody>
      </p:sp>
    </p:spTree>
    <p:extLst>
      <p:ext uri="{BB962C8B-B14F-4D97-AF65-F5344CB8AC3E}">
        <p14:creationId xmlns:p14="http://schemas.microsoft.com/office/powerpoint/2010/main" val="2680443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E8D2D6-C629-9F46-B036-01A296E87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771801-3B77-B740-82ED-F88727B93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bude dál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F78901-0627-DC40-8D73-1F6E29194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Implementace nového nástroje ITSM / integrace</a:t>
            </a:r>
          </a:p>
          <a:p>
            <a:r>
              <a:rPr lang="cs-CZ" dirty="0"/>
              <a:t>Status </a:t>
            </a:r>
            <a:r>
              <a:rPr lang="cs-CZ" dirty="0" err="1"/>
              <a:t>Page</a:t>
            </a:r>
            <a:endParaRPr lang="cs-CZ" dirty="0"/>
          </a:p>
          <a:p>
            <a:r>
              <a:rPr lang="cs-CZ" dirty="0"/>
              <a:t>ELK platforma pro </a:t>
            </a:r>
            <a:r>
              <a:rPr lang="cs-CZ"/>
              <a:t>produkční prostředí</a:t>
            </a:r>
            <a:endParaRPr lang="cs-CZ" dirty="0"/>
          </a:p>
          <a:p>
            <a:r>
              <a:rPr lang="cs-CZ" dirty="0"/>
              <a:t>Sdílení dokumentů a ITSM reportů pro IT Komunitu</a:t>
            </a:r>
          </a:p>
          <a:p>
            <a:r>
              <a:rPr lang="cs-CZ" dirty="0"/>
              <a:t>Stavíme </a:t>
            </a:r>
            <a:r>
              <a:rPr lang="cs-CZ" dirty="0" err="1"/>
              <a:t>backend</a:t>
            </a:r>
            <a:r>
              <a:rPr lang="cs-CZ" dirty="0"/>
              <a:t> pro IT MUNI</a:t>
            </a:r>
          </a:p>
        </p:txBody>
      </p:sp>
    </p:spTree>
    <p:extLst>
      <p:ext uri="{BB962C8B-B14F-4D97-AF65-F5344CB8AC3E}">
        <p14:creationId xmlns:p14="http://schemas.microsoft.com/office/powerpoint/2010/main" val="156429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862BD8-6F12-EF46-AA84-F27C671F3F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8B9D4C9-F17C-964D-B01D-740C5352F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678" y="114300"/>
            <a:ext cx="965200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5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2E55FA6-FEAF-A846-88D7-D9322F7AF4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A997208-0ECC-EC41-B4C6-7EADD26BB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0" y="35922"/>
            <a:ext cx="10118800" cy="644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4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1939C0-8D2E-4649-A4D1-CF964DA21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14CE3C-7DD0-5749-9CC7-5D30EB235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it@muni.cz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0134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uvt-cz.potx" id="{8F6448A1-80E5-40DA-AEAB-443D96AFB8B1}" vid="{4B9334A9-D807-4945-8E00-A8A430F60B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38</TotalTime>
  <Words>109</Words>
  <Application>Microsoft Macintosh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Aktuální stav implementace řízení IT služeb na MUNI</vt:lpstr>
      <vt:lpstr>Řízení IT služeb – aktuální stav</vt:lpstr>
      <vt:lpstr>Co bude dál</vt:lpstr>
      <vt:lpstr>Prezentace aplikace PowerPoint</vt:lpstr>
      <vt:lpstr>Prezentace aplikace PowerPoint</vt:lpstr>
      <vt:lpstr>it@muni.cz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 Janovič</dc:creator>
  <cp:lastModifiedBy>Filip Janovič</cp:lastModifiedBy>
  <cp:revision>1</cp:revision>
  <cp:lastPrinted>1601-01-01T00:00:00Z</cp:lastPrinted>
  <dcterms:created xsi:type="dcterms:W3CDTF">2021-09-01T13:30:47Z</dcterms:created>
  <dcterms:modified xsi:type="dcterms:W3CDTF">2021-09-01T14:09:13Z</dcterms:modified>
</cp:coreProperties>
</file>