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80004D-F158-E032-0706-FB8F20BF3980}" v="4" dt="2021-09-02T07:36:49.643"/>
    <p1510:client id="{E7BC2A1F-199F-45FC-91F0-9AA8F76E90E1}" v="93" dt="2021-09-02T07:49:44.0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Izydorczyk" userId="S::240494@muni.cz::dcbc1a05-c935-41e9-85f1-b48f28f2198f" providerId="AD" clId="Web-{7C80004D-F158-E032-0706-FB8F20BF3980}"/>
    <pc:docChg chg="modSld">
      <pc:chgData name="Jan Izydorczyk" userId="S::240494@muni.cz::dcbc1a05-c935-41e9-85f1-b48f28f2198f" providerId="AD" clId="Web-{7C80004D-F158-E032-0706-FB8F20BF3980}" dt="2021-09-02T07:36:49.643" v="3" actId="20577"/>
      <pc:docMkLst>
        <pc:docMk/>
      </pc:docMkLst>
      <pc:sldChg chg="modSp">
        <pc:chgData name="Jan Izydorczyk" userId="S::240494@muni.cz::dcbc1a05-c935-41e9-85f1-b48f28f2198f" providerId="AD" clId="Web-{7C80004D-F158-E032-0706-FB8F20BF3980}" dt="2021-09-02T07:36:49.643" v="3" actId="20577"/>
        <pc:sldMkLst>
          <pc:docMk/>
          <pc:sldMk cId="3263342447" sldId="256"/>
        </pc:sldMkLst>
        <pc:spChg chg="mod">
          <ac:chgData name="Jan Izydorczyk" userId="S::240494@muni.cz::dcbc1a05-c935-41e9-85f1-b48f28f2198f" providerId="AD" clId="Web-{7C80004D-F158-E032-0706-FB8F20BF3980}" dt="2021-09-02T07:36:49.643" v="3" actId="20577"/>
          <ac:spMkLst>
            <pc:docMk/>
            <pc:sldMk cId="3263342447" sldId="256"/>
            <ac:spMk id="4" creationId="{2491EF5B-3067-7546-837B-2D005F3ED499}"/>
          </ac:spMkLst>
        </pc:spChg>
      </pc:sldChg>
    </pc:docChg>
  </pc:docChgLst>
  <pc:docChgLst>
    <pc:chgData name="Břetislav Regner" userId="f6dae4f1-1798-49ad-89ab-44f63458f560" providerId="ADAL" clId="{E7BC2A1F-199F-45FC-91F0-9AA8F76E90E1}"/>
    <pc:docChg chg="undo custSel modSld">
      <pc:chgData name="Břetislav Regner" userId="f6dae4f1-1798-49ad-89ab-44f63458f560" providerId="ADAL" clId="{E7BC2A1F-199F-45FC-91F0-9AA8F76E90E1}" dt="2021-09-02T07:49:44.035" v="90" actId="20577"/>
      <pc:docMkLst>
        <pc:docMk/>
      </pc:docMkLst>
      <pc:sldChg chg="modSp mod">
        <pc:chgData name="Břetislav Regner" userId="f6dae4f1-1798-49ad-89ab-44f63458f560" providerId="ADAL" clId="{E7BC2A1F-199F-45FC-91F0-9AA8F76E90E1}" dt="2021-09-02T07:49:44.035" v="90" actId="20577"/>
        <pc:sldMkLst>
          <pc:docMk/>
          <pc:sldMk cId="1101019978" sldId="258"/>
        </pc:sldMkLst>
        <pc:spChg chg="mod">
          <ac:chgData name="Břetislav Regner" userId="f6dae4f1-1798-49ad-89ab-44f63458f560" providerId="ADAL" clId="{E7BC2A1F-199F-45FC-91F0-9AA8F76E90E1}" dt="2021-09-02T07:49:44.035" v="90" actId="20577"/>
          <ac:spMkLst>
            <pc:docMk/>
            <pc:sldMk cId="1101019978" sldId="258"/>
            <ac:spMk id="5" creationId="{ABE20CD4-58BA-4B3D-9E23-794A6A5C2FA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1007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FE474DA5-B565-844D-BBB3-70A3605CBD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5A6197F7-4BC8-A04D-83BF-2B5F023D1D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2CAD6F0-F04C-3F4C-9ED6-007A3A39BE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1007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29DDCB-BA6A-3549-B00A-3BCCE8BC8D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1007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BA23A051-624D-5045-9B13-B8119C58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1007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ICS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78418" y="2012400"/>
            <a:ext cx="4035163" cy="283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F53430D3-58CB-194D-8CEA-BDFD6FD7CC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1393847A-AC44-1340-82BD-C3A3FE4287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A48D440D-ACCF-4946-84D6-8A55D3E30F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13C8ADF3-ABC0-A94D-992E-3F132CF644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E5FC2E1A-6521-3B45-ADAB-3F4AF973C8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C357217D-FE88-3141-A393-DCA8154BAD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1FB58E34-9AB2-094A-9A70-A474B3AE71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6168F8BD-E6AA-0B42-9080-E6AAD9293E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ucnmuni.sharepoint.com/:o:/t/DITS/EqCvJ9SAyMRAlfTymOolB6sBbG8xD2gVa7eKPorLUdTbpQ?e=6Tm5d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Novinky k (především) hybridní výuce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B. Regner &amp; co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96802F9-C452-44DC-B258-4D9824E30E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6726E3-BCC5-4076-ADBA-E2D71B4DBD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2F6491A-74C9-47DA-944B-A284B9834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Vybavení pro hybridní výuku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2F76E7A-52B2-4048-A6F3-9DECAB0CB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Výstupy </a:t>
            </a:r>
            <a:r>
              <a:rPr lang="cs-CZ">
                <a:hlinkClick r:id="rId2"/>
              </a:rPr>
              <a:t>v sešitu OneNote</a:t>
            </a:r>
            <a:r>
              <a:rPr lang="cs-CZ"/>
              <a:t> (</a:t>
            </a:r>
            <a:r>
              <a:rPr lang="cs-CZ" err="1"/>
              <a:t>read</a:t>
            </a:r>
            <a:r>
              <a:rPr lang="cs-CZ"/>
              <a:t> </a:t>
            </a:r>
            <a:r>
              <a:rPr lang="cs-CZ" err="1"/>
              <a:t>only</a:t>
            </a:r>
            <a:r>
              <a:rPr lang="cs-CZ"/>
              <a:t>)</a:t>
            </a:r>
          </a:p>
          <a:p>
            <a:r>
              <a:rPr lang="cs-CZ"/>
              <a:t>Obsah</a:t>
            </a:r>
          </a:p>
          <a:p>
            <a:pPr lvl="1"/>
            <a:r>
              <a:rPr lang="cs-CZ"/>
              <a:t>Popis situací (osobní vybavení, schůzka malého týmu, přednáška…) a jejich řešení</a:t>
            </a:r>
          </a:p>
          <a:p>
            <a:pPr lvl="1"/>
            <a:r>
              <a:rPr lang="cs-CZ"/>
              <a:t>Vybavení, se kterými máme zkušenosti</a:t>
            </a:r>
          </a:p>
          <a:p>
            <a:pPr lvl="1"/>
            <a:r>
              <a:rPr lang="cs-CZ"/>
              <a:t>Organizační/metodická doporučení</a:t>
            </a:r>
          </a:p>
          <a:p>
            <a:pPr lvl="1"/>
            <a:endParaRPr lang="cs-CZ"/>
          </a:p>
          <a:p>
            <a:r>
              <a:rPr lang="cs-CZ"/>
              <a:t>Sdílejte zkušenosti!</a:t>
            </a:r>
          </a:p>
          <a:p>
            <a:pPr lvl="1"/>
            <a:r>
              <a:rPr lang="cs-CZ"/>
              <a:t>! AV převodníky</a:t>
            </a:r>
          </a:p>
          <a:p>
            <a:pPr lvl="1"/>
            <a:r>
              <a:rPr lang="cs-CZ"/>
              <a:t>! Interaktivní tabule/displeje/grafické tablety</a:t>
            </a:r>
          </a:p>
        </p:txBody>
      </p:sp>
    </p:spTree>
    <p:extLst>
      <p:ext uri="{BB962C8B-B14F-4D97-AF65-F5344CB8AC3E}">
        <p14:creationId xmlns:p14="http://schemas.microsoft.com/office/powerpoint/2010/main" val="115419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2B0B83-8E91-41CB-8B8E-C2EDD429D6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B1D15A-2BC4-419D-8ADC-3204862999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250481-6284-4433-95E0-F7185DADE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Zakládání týmů pro výuku přes IS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E20CD4-58BA-4B3D-9E23-794A6A5C2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Založení týmu pro předmětu/seminární skupiny přímo v IS</a:t>
            </a:r>
          </a:p>
          <a:p>
            <a:r>
              <a:rPr lang="cs-CZ"/>
              <a:t>Průběžná automatická správa členů (všichni aktuální studenti + vybraní vyučující – přednášející/cvičící/pomocník)</a:t>
            </a:r>
          </a:p>
          <a:p>
            <a:r>
              <a:rPr lang="cs-CZ"/>
              <a:t>Podzim 2020 – zakládání týmů</a:t>
            </a:r>
          </a:p>
          <a:p>
            <a:r>
              <a:rPr lang="cs-CZ"/>
              <a:t>Podzim 2021 – realizace životních cyklů</a:t>
            </a:r>
          </a:p>
          <a:p>
            <a:pPr lvl="1"/>
            <a:r>
              <a:rPr lang="cs-CZ"/>
              <a:t>Zakládání – spuštěno 60 dnů před začátkem výuky, možné až do…</a:t>
            </a:r>
          </a:p>
          <a:p>
            <a:pPr lvl="1"/>
            <a:r>
              <a:rPr lang="cs-CZ"/>
              <a:t>…archivace – 14 dní před začátkem výuky následujícího „stejného“ semestru (</a:t>
            </a:r>
            <a:r>
              <a:rPr lang="cs-CZ" err="1"/>
              <a:t>read-only</a:t>
            </a:r>
            <a:r>
              <a:rPr lang="cs-CZ"/>
              <a:t>, v Teams mezi archivovanými, členy zůstanou ti, kdo jimi byli v okamžiku archivace)…</a:t>
            </a:r>
          </a:p>
          <a:p>
            <a:pPr lvl="1"/>
            <a:r>
              <a:rPr lang="cs-CZ"/>
              <a:t>… 270 dnů po konci semestru odebrání studentů, jinak beze změny…</a:t>
            </a:r>
          </a:p>
          <a:p>
            <a:pPr lvl="1"/>
            <a:r>
              <a:rPr lang="cs-CZ"/>
              <a:t>Zrušení týmů – dva roky po odebrání studentů (aby obsah byl k dispozici i pro přípravu předmětů vyučovaných po dvou letech)</a:t>
            </a:r>
          </a:p>
          <a:p>
            <a:pPr lvl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019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4D9F1B-B2D2-4E03-9699-A2D3CA0888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5BA5F1-90DD-48E5-AB36-A5BC85CDF7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C0B467-F979-4C49-B330-AE66F82C5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Změna v ukládání záznamů schůzek v Teams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D52B727-34F9-40CD-BB03-E5428DEB1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Původně – všechny záznamy ve Stream/Azure Media </a:t>
            </a:r>
            <a:r>
              <a:rPr lang="cs-CZ" err="1"/>
              <a:t>Services</a:t>
            </a:r>
            <a:endParaRPr lang="cs-CZ"/>
          </a:p>
          <a:p>
            <a:r>
              <a:rPr lang="cs-CZ"/>
              <a:t>Podzim 2020 – uživatelé s A1 – ukládání do </a:t>
            </a:r>
            <a:r>
              <a:rPr lang="cs-CZ" err="1"/>
              <a:t>OneDrive</a:t>
            </a:r>
            <a:r>
              <a:rPr lang="cs-CZ"/>
              <a:t>/SP</a:t>
            </a:r>
          </a:p>
          <a:p>
            <a:r>
              <a:rPr lang="cs-CZ"/>
              <a:t>16. 8. 2021 – přepnutí ukládání do OD/SP pro všechny</a:t>
            </a:r>
          </a:p>
          <a:p>
            <a:r>
              <a:rPr lang="cs-CZ"/>
              <a:t>Konec září – MS: nastavení „auto-</a:t>
            </a:r>
            <a:r>
              <a:rPr lang="cs-CZ" err="1"/>
              <a:t>expiration</a:t>
            </a:r>
            <a:r>
              <a:rPr lang="cs-CZ"/>
              <a:t>“, po které budou záznamy smazány</a:t>
            </a:r>
          </a:p>
          <a:p>
            <a:pPr lvl="1"/>
            <a:r>
              <a:rPr lang="cs-CZ"/>
              <a:t>Lic A1 – 30 dnů</a:t>
            </a:r>
          </a:p>
          <a:p>
            <a:pPr lvl="1"/>
            <a:r>
              <a:rPr lang="cs-CZ"/>
              <a:t>Lic A3 – 2 roky</a:t>
            </a:r>
          </a:p>
          <a:p>
            <a:pPr lvl="1"/>
            <a:r>
              <a:rPr lang="cs-CZ"/>
              <a:t>Notifikace uživateli, poté 90 dnů na obnovu</a:t>
            </a:r>
          </a:p>
        </p:txBody>
      </p:sp>
    </p:spTree>
    <p:extLst>
      <p:ext uri="{BB962C8B-B14F-4D97-AF65-F5344CB8AC3E}">
        <p14:creationId xmlns:p14="http://schemas.microsoft.com/office/powerpoint/2010/main" val="3268644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0681AB9-55F0-42F1-81F0-C4ED26AE25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8B1420-9828-44C4-83CB-3DC9C30741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0FF706-FB5E-4828-B88E-F0BCDB476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Plány ke skupinám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35C926E-6E8B-46B1-A5AC-BBC31C7C9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Plány Perun/O365</a:t>
            </a:r>
          </a:p>
          <a:p>
            <a:r>
              <a:rPr lang="cs-CZ"/>
              <a:t>Zatím komunikace ve dvou vláknech</a:t>
            </a:r>
          </a:p>
          <a:p>
            <a:r>
              <a:rPr lang="cs-CZ"/>
              <a:t>Nějaké požadavky na Peruna/některé na O365</a:t>
            </a:r>
          </a:p>
          <a:p>
            <a:r>
              <a:rPr lang="cs-CZ"/>
              <a:t>… příprava společného plánu realizace skupin</a:t>
            </a:r>
          </a:p>
          <a:p>
            <a:r>
              <a:rPr lang="cs-CZ"/>
              <a:t>… informace koncem září, pak schůzka</a:t>
            </a:r>
          </a:p>
          <a:p>
            <a:pPr lvl="1"/>
            <a:r>
              <a:rPr lang="cs-CZ"/>
              <a:t>Diskuse – co má/nemá smysl, změny, co chybí</a:t>
            </a:r>
          </a:p>
          <a:p>
            <a:pPr lvl="1"/>
            <a:r>
              <a:rPr lang="cs-CZ"/>
              <a:t>Prioritizace – co vám nejvíc pomůže</a:t>
            </a:r>
          </a:p>
        </p:txBody>
      </p:sp>
    </p:spTree>
    <p:extLst>
      <p:ext uri="{BB962C8B-B14F-4D97-AF65-F5344CB8AC3E}">
        <p14:creationId xmlns:p14="http://schemas.microsoft.com/office/powerpoint/2010/main" val="110177882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uvt-prezentace-16-9-cz-v11.potx" id="{59663E72-DD81-47CE-8BEC-FA2570876FBB}" vid="{E34FA67C-93AC-40D5-B491-391F0BA3026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F80B95FE6B6E74983AB57EF74858E15" ma:contentTypeVersion="14" ma:contentTypeDescription="Vytvoří nový dokument" ma:contentTypeScope="" ma:versionID="5ba0e9cd7dea0439aa7a4f6f718fef22">
  <xsd:schema xmlns:xsd="http://www.w3.org/2001/XMLSchema" xmlns:xs="http://www.w3.org/2001/XMLSchema" xmlns:p="http://schemas.microsoft.com/office/2006/metadata/properties" xmlns:ns2="4bb53715-9732-4d2c-99f1-5696cef8b90d" xmlns:ns3="737a1571-c4e7-4fba-ae90-3d5aeaff0f24" targetNamespace="http://schemas.microsoft.com/office/2006/metadata/properties" ma:root="true" ma:fieldsID="3e12736845feb0802efba9fd1520e774" ns2:_="" ns3:_="">
    <xsd:import namespace="4bb53715-9732-4d2c-99f1-5696cef8b90d"/>
    <xsd:import namespace="737a1571-c4e7-4fba-ae90-3d5aeaff0f2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b53715-9732-4d2c-99f1-5696cef8b9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7a1571-c4e7-4fba-ae90-3d5aeaff0f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CC0680-C67F-4658-A50B-788F552BEE67}">
  <ds:schemaRefs>
    <ds:schemaRef ds:uri="4bb53715-9732-4d2c-99f1-5696cef8b90d"/>
    <ds:schemaRef ds:uri="737a1571-c4e7-4fba-ae90-3d5aeaff0f2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B064EEB-B40D-45A3-AF5F-1E0F5129F8C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DABD5E7-1299-4F00-81EB-21037D7C55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muni-uvt-prezentace-16-9-cz-v11</Template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Prezentace_MU_CZ</vt:lpstr>
      <vt:lpstr>Novinky k (především) hybridní výuce</vt:lpstr>
      <vt:lpstr>Vybavení pro hybridní výuku</vt:lpstr>
      <vt:lpstr>Zakládání týmů pro výuku přes IS</vt:lpstr>
      <vt:lpstr>Změna v ukládání záznamů schůzek v Teams</vt:lpstr>
      <vt:lpstr>Plány ke skupinám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Noviky k (především) hybridní výuce</dc:title>
  <dc:creator>Břetislav Regner</dc:creator>
  <cp:revision>1</cp:revision>
  <cp:lastPrinted>1601-01-01T00:00:00Z</cp:lastPrinted>
  <dcterms:created xsi:type="dcterms:W3CDTF">2021-09-02T06:38:15Z</dcterms:created>
  <dcterms:modified xsi:type="dcterms:W3CDTF">2021-09-02T07:50:02Z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0x010100EF80B95FE6B6E74983AB57EF74858E15</vt:lpwstr>
  </property>
</Properties>
</file>