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17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68" autoAdjust="0"/>
    <p:restoredTop sz="95768" autoAdjust="0"/>
  </p:normalViewPr>
  <p:slideViewPr>
    <p:cSldViewPr snapToGrid="0">
      <p:cViewPr>
        <p:scale>
          <a:sx n="95" d="100"/>
          <a:sy n="95" d="100"/>
        </p:scale>
        <p:origin x="202" y="53"/>
      </p:cViewPr>
      <p:guideLst>
        <p:guide orient="horz" pos="1117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9" d="100"/>
          <a:sy n="79" d="100"/>
        </p:scale>
        <p:origin x="40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marR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subtitle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35A0B36-414F-C448-93E9-CB16E93E11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4" name="Obrázek 1">
            <a:extLst>
              <a:ext uri="{FF2B5EF4-FFF2-40B4-BE49-F238E27FC236}">
                <a16:creationId xmlns:a16="http://schemas.microsoft.com/office/drawing/2014/main" id="{9F748ABD-9548-C241-858C-9E5597C940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BDABE0B1-8B3F-9645-8D6C-F6B5AD84A7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0A05FE89-2798-4843-BCC5-9316391B5B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0F4FBAD-6FFB-444B-AC68-48BB2F4167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E96965A8-C4EA-CC4C-BFEE-C15B5630C3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1007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Obrázek 1">
            <a:extLst>
              <a:ext uri="{FF2B5EF4-FFF2-40B4-BE49-F238E27FC236}">
                <a16:creationId xmlns:a16="http://schemas.microsoft.com/office/drawing/2014/main" id="{AA276A31-823F-7B4E-864D-DF68370268C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ICS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cký objekt 5">
            <a:extLst>
              <a:ext uri="{FF2B5EF4-FFF2-40B4-BE49-F238E27FC236}">
                <a16:creationId xmlns:a16="http://schemas.microsoft.com/office/drawing/2014/main" id="{BB4EB3C3-4781-9B41-9B48-7F62C49CC09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8418" y="2012400"/>
            <a:ext cx="4035163" cy="283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7242" y="2298933"/>
            <a:ext cx="8712448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E3504042-3027-8248-A97D-276448FED9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FB304A3F-AD2D-5D48-8B8D-E0AAB397BA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331BE55-F594-9843-966D-53E0192F5A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en-GB" noProof="0" dirty="0"/>
              <a:t>Click here to insert heading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B12BE8BF-E7B8-2B46-8449-704FD3178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on the icon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Obrázek 1">
            <a:extLst>
              <a:ext uri="{FF2B5EF4-FFF2-40B4-BE49-F238E27FC236}">
                <a16:creationId xmlns:a16="http://schemas.microsoft.com/office/drawing/2014/main" id="{3732525E-FD45-2B4E-9648-AE523B69C1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Obrázek 1">
            <a:extLst>
              <a:ext uri="{FF2B5EF4-FFF2-40B4-BE49-F238E27FC236}">
                <a16:creationId xmlns:a16="http://schemas.microsoft.com/office/drawing/2014/main" id="{D8CEDE9C-165A-CE41-A8CD-830CDB4FBB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6" name="Obrázek 1">
            <a:extLst>
              <a:ext uri="{FF2B5EF4-FFF2-40B4-BE49-F238E27FC236}">
                <a16:creationId xmlns:a16="http://schemas.microsoft.com/office/drawing/2014/main" id="{AFC559ED-09E1-C14E-99BC-36AE25D53A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Obrázek 1">
            <a:extLst>
              <a:ext uri="{FF2B5EF4-FFF2-40B4-BE49-F238E27FC236}">
                <a16:creationId xmlns:a16="http://schemas.microsoft.com/office/drawing/2014/main" id="{C49FCBC5-59ED-554F-B1BF-71454610D6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2800" y="6048000"/>
            <a:ext cx="844792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v@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t@muni.cz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6178D330-B66C-744A-9DAE-6FE0275651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Informace ze síťového prostředí</a:t>
            </a:r>
            <a:endParaRPr lang="en-GB" noProof="0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3CDB8457-0BA6-D54B-A726-511C9A367A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1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3A9B39-6D5B-1149-AF4B-4E9BE3220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Informace ze síťového oddělení</a:t>
            </a:r>
            <a:endParaRPr lang="en-GB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57CF0B4A-6B2F-5E47-805C-7758C9BCE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Ing. Martin Veselý, </a:t>
            </a:r>
            <a:r>
              <a:rPr lang="cs-CZ" dirty="0" err="1"/>
              <a:t>MSc</a:t>
            </a:r>
            <a:r>
              <a:rPr lang="cs-CZ" dirty="0"/>
              <a:t>., MBA</a:t>
            </a:r>
          </a:p>
          <a:p>
            <a:r>
              <a:rPr lang="cs-CZ" dirty="0">
                <a:hlinkClick r:id="rId2"/>
              </a:rPr>
              <a:t>mv@muni.cz</a:t>
            </a:r>
            <a:endParaRPr lang="cs-CZ" dirty="0"/>
          </a:p>
          <a:p>
            <a:r>
              <a:rPr lang="cs-CZ" dirty="0"/>
              <a:t>UVT - Divize IT infrastruktury </a:t>
            </a:r>
          </a:p>
          <a:p>
            <a:r>
              <a:rPr lang="cs-CZ" dirty="0"/>
              <a:t>Vedoucí oddělení -  Datové a technické sítě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961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88C2CD5-DD94-4108-A0F7-A18860D2404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Informace ze síťového prostředí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C47D959-72A8-4CF8-AB84-45D54821AF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4B16B99-E4A5-4E26-B716-52381EF1C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Upgrade distribuční vrstvy MUNI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B744F93-2FD1-4ADF-8F5D-89D9CB24EF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Plánovaný upgrade distribuční sítě v Q4/2021 a Q1/2021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Zvýšení propustnosti ze 10/40GBit na 100Gbit do lokalit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Dopad na všechny připojené subjekty 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Plánovaná doba výpadku – předpoklad 6h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Výměna HP distribučního switche za CISCO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Záložní řešení po dobu výpadku lze řešit VPN z </a:t>
            </a:r>
            <a:r>
              <a:rPr lang="cs-CZ" dirty="0" err="1"/>
              <a:t>HomeOffice</a:t>
            </a:r>
            <a:r>
              <a:rPr lang="cs-CZ" dirty="0"/>
              <a:t> nebo v některých případech může být subjekt přepojen dočasně v rámci optické sítě na jiný </a:t>
            </a:r>
          </a:p>
          <a:p>
            <a:endParaRPr lang="cs-CZ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9075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926372-A673-489C-9BDA-3FDBC0FCCAA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Informace ze síťového prostředí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EFAFCC-50F0-43F4-8D08-69B712402C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17BE75C-18C2-4D05-8A80-19444C5A1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Nové posily v síťovém oddělení a optimalizace procesů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EC72F9-E330-4609-817B-5AC77D505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buFont typeface="Wingdings" panose="05000000000000000000" pitchFamily="2" charset="2"/>
              <a:buChar char="§"/>
            </a:pPr>
            <a:endParaRPr lang="cs-CZ" dirty="0"/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Nástup nového vedoucího oddělení Ing. Martin </a:t>
            </a:r>
            <a:r>
              <a:rPr lang="cs-CZ" dirty="0" err="1"/>
              <a:t>Veselý,MSc</a:t>
            </a:r>
            <a:r>
              <a:rPr lang="cs-CZ" dirty="0"/>
              <a:t>, MBA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Nový síťový inženýr pro datová centra Ing. Pavel Burda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endParaRPr lang="cs-CZ" dirty="0"/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Byly optimalizované procesy při zpracování servisních požadavků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Jediný příjem požadavků přes rt.muni.cz nebo email </a:t>
            </a:r>
            <a:r>
              <a:rPr lang="cs-CZ" dirty="0">
                <a:hlinkClick r:id="rId2"/>
              </a:rPr>
              <a:t>it@muni.cz</a:t>
            </a:r>
            <a:endParaRPr lang="cs-CZ" dirty="0"/>
          </a:p>
          <a:p>
            <a:pPr marL="360000" indent="-360000"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0865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0A8D06E-E702-47B2-A254-254FB6B85F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Informace ze síťového prostředí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FEAF61-CC9A-49D9-B6E1-D7A8A59707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7CDC919-6F3C-41BF-AC6D-E72BE106B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Zavedení procesů a nových nástrojů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5BBC08D-4A0D-46BB-94C4-6BC5FC8E8E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Migrace IS BAPS do </a:t>
            </a:r>
            <a:r>
              <a:rPr lang="cs-CZ" dirty="0" err="1"/>
              <a:t>Netbox</a:t>
            </a:r>
            <a:r>
              <a:rPr lang="cs-CZ" dirty="0"/>
              <a:t>(</a:t>
            </a:r>
            <a:r>
              <a:rPr lang="cs-CZ" dirty="0" err="1"/>
              <a:t>asset</a:t>
            </a:r>
            <a:r>
              <a:rPr lang="cs-CZ" dirty="0"/>
              <a:t> management) a </a:t>
            </a:r>
            <a:r>
              <a:rPr lang="cs-CZ" dirty="0" err="1"/>
              <a:t>Netstork</a:t>
            </a:r>
            <a:r>
              <a:rPr lang="cs-CZ" dirty="0"/>
              <a:t> (správa optických sítí), bude poskytováno jako služba</a:t>
            </a:r>
          </a:p>
          <a:p>
            <a:pPr marL="0" indent="0">
              <a:buNone/>
            </a:pPr>
            <a:endParaRPr lang="cs-CZ" dirty="0"/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Migrace </a:t>
            </a:r>
            <a:r>
              <a:rPr lang="cs-CZ" dirty="0" err="1"/>
              <a:t>OpenView</a:t>
            </a:r>
            <a:r>
              <a:rPr lang="cs-CZ" dirty="0"/>
              <a:t>(monitoring sítě) do </a:t>
            </a:r>
            <a:r>
              <a:rPr lang="cs-CZ" dirty="0" err="1"/>
              <a:t>Icinga</a:t>
            </a:r>
            <a:r>
              <a:rPr lang="cs-CZ" dirty="0"/>
              <a:t> – možnost </a:t>
            </a:r>
            <a:r>
              <a:rPr lang="cs-CZ" dirty="0" err="1"/>
              <a:t>read-only</a:t>
            </a:r>
            <a:r>
              <a:rPr lang="cs-CZ" dirty="0"/>
              <a:t> přístupu pro IT komunitu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endParaRPr lang="cs-CZ" dirty="0"/>
          </a:p>
          <a:p>
            <a:pPr marL="360000" indent="-360000">
              <a:buFont typeface="Wingdings" panose="05000000000000000000" pitchFamily="2" charset="2"/>
              <a:buChar char="§"/>
            </a:pPr>
            <a:r>
              <a:rPr lang="cs-CZ" dirty="0"/>
              <a:t>Migrace dokumentace do </a:t>
            </a:r>
            <a:r>
              <a:rPr lang="cs-CZ" dirty="0" err="1"/>
              <a:t>Confluence</a:t>
            </a:r>
            <a:r>
              <a:rPr lang="cs-CZ" dirty="0"/>
              <a:t> – public část bude zpřístupněna pro IT komunitu</a:t>
            </a:r>
          </a:p>
          <a:p>
            <a:pPr marL="360000" indent="-360000"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591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D03145F-3108-4818-B280-4BB2C8B6E4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noProof="0" dirty="0"/>
              <a:t>Informace ze síťového prostředí</a:t>
            </a:r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87D008-88BE-4AE2-B773-6509A40E56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2E4E0C-8B63-4465-A439-96CF6694D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611" y="2765368"/>
            <a:ext cx="2167579" cy="451576"/>
          </a:xfrm>
        </p:spPr>
        <p:txBody>
          <a:bodyPr/>
          <a:lstStyle/>
          <a:p>
            <a:r>
              <a:rPr lang="cs-CZ" dirty="0"/>
              <a:t>Dotazy</a:t>
            </a:r>
          </a:p>
        </p:txBody>
      </p:sp>
    </p:spTree>
    <p:extLst>
      <p:ext uri="{BB962C8B-B14F-4D97-AF65-F5344CB8AC3E}">
        <p14:creationId xmlns:p14="http://schemas.microsoft.com/office/powerpoint/2010/main" val="364993879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uvt-prezentace-16-9-en-v10.potx" id="{A9C70F53-6493-4FF2-B74F-497C1EE662DA}" vid="{8AE372FE-6AD8-429B-B171-6F4C582C3F91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muni-uvt-prezentace-16-9-en-v10</Template>
  <TotalTime>167</TotalTime>
  <Words>223</Words>
  <Application>Microsoft Office PowerPoint</Application>
  <PresentationFormat>Širokoúhlá obrazovka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Tahoma</vt:lpstr>
      <vt:lpstr>Wingdings</vt:lpstr>
      <vt:lpstr>Presentation_MU_EN</vt:lpstr>
      <vt:lpstr>Informace ze síťového oddělení</vt:lpstr>
      <vt:lpstr>Upgrade distribuční vrstvy MUNI</vt:lpstr>
      <vt:lpstr>Nové posily v síťovém oddělení a optimalizace procesů </vt:lpstr>
      <vt:lpstr>Zavedení procesů a nových nástrojů</vt:lpstr>
      <vt:lpstr>Dotazy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Informace ze síťového oddělení</dc:title>
  <dc:creator>Martin Veselý</dc:creator>
  <cp:lastModifiedBy>Martin Veselý</cp:lastModifiedBy>
  <cp:revision>6</cp:revision>
  <cp:lastPrinted>1601-01-01T00:00:00Z</cp:lastPrinted>
  <dcterms:created xsi:type="dcterms:W3CDTF">2021-09-02T10:48:16Z</dcterms:created>
  <dcterms:modified xsi:type="dcterms:W3CDTF">2021-09-02T13:35:54Z</dcterms:modified>
</cp:coreProperties>
</file>