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68" autoAdjust="0"/>
    <p:restoredTop sz="95768" autoAdjust="0"/>
  </p:normalViewPr>
  <p:slideViewPr>
    <p:cSldViewPr snapToGrid="0">
      <p:cViewPr>
        <p:scale>
          <a:sx n="95" d="100"/>
          <a:sy n="95" d="100"/>
        </p:scale>
        <p:origin x="202" y="53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40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35A0B36-414F-C448-93E9-CB16E93E11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1007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4" name="Obrázek 1">
            <a:extLst>
              <a:ext uri="{FF2B5EF4-FFF2-40B4-BE49-F238E27FC236}">
                <a16:creationId xmlns:a16="http://schemas.microsoft.com/office/drawing/2014/main" id="{9F748ABD-9548-C241-858C-9E5597C940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44792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BDABE0B1-8B3F-9645-8D6C-F6B5AD84A7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44792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0A05FE89-2798-4843-BCC5-9316391B5B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1007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0F4FBAD-6FFB-444B-AC68-48BB2F4167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1007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E96965A8-C4EA-CC4C-BFEE-C15B5630C3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1007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AA276A31-823F-7B4E-864D-DF68370268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44792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ICS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cký objekt 5">
            <a:extLst>
              <a:ext uri="{FF2B5EF4-FFF2-40B4-BE49-F238E27FC236}">
                <a16:creationId xmlns:a16="http://schemas.microsoft.com/office/drawing/2014/main" id="{BB4EB3C3-4781-9B41-9B48-7F62C49CC0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78418" y="2012400"/>
            <a:ext cx="4035163" cy="283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E3504042-3027-8248-A97D-276448FED9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44792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FB304A3F-AD2D-5D48-8B8D-E0AAB397BA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44792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3331BE55-F594-9843-966D-53E0192F5A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44792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B12BE8BF-E7B8-2B46-8449-704FD3178B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44792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3732525E-FD45-2B4E-9648-AE523B69C1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44792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D8CEDE9C-165A-CE41-A8CD-830CDB4FBB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44792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AFC559ED-09E1-C14E-99BC-36AE25D53A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44792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C49FCBC5-59ED-554F-B1BF-71454610D6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44792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v@m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it@muni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Informace ze síťového prostředí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ze síťového oddělení</a:t>
            </a:r>
            <a:endParaRPr lang="en-GB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Martin Veselý, </a:t>
            </a:r>
            <a:r>
              <a:rPr lang="cs-CZ" dirty="0" err="1"/>
              <a:t>MSc</a:t>
            </a:r>
            <a:r>
              <a:rPr lang="cs-CZ" dirty="0"/>
              <a:t>., MBA</a:t>
            </a:r>
          </a:p>
          <a:p>
            <a:r>
              <a:rPr lang="cs-CZ" dirty="0">
                <a:hlinkClick r:id="rId2"/>
              </a:rPr>
              <a:t>mv@muni.cz</a:t>
            </a:r>
            <a:endParaRPr lang="cs-CZ" dirty="0"/>
          </a:p>
          <a:p>
            <a:r>
              <a:rPr lang="cs-CZ" dirty="0"/>
              <a:t>UVT - Divize IT infrastruktury </a:t>
            </a:r>
          </a:p>
          <a:p>
            <a:r>
              <a:rPr lang="cs-CZ" dirty="0"/>
              <a:t>Vedoucí oddělení -  Datové a technické sítě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88C2CD5-DD94-4108-A0F7-A18860D240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Informace ze síťového prostředí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47D959-72A8-4CF8-AB84-45D54821AF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B16B99-E4A5-4E26-B716-52381EF1C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Upgrade distribuční vrstvy MUNI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B744F93-2FD1-4ADF-8F5D-89D9CB24E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indent="-360000">
              <a:buFont typeface="Wingdings" panose="05000000000000000000" pitchFamily="2" charset="2"/>
              <a:buChar char="§"/>
            </a:pPr>
            <a:r>
              <a:rPr lang="cs-CZ" dirty="0"/>
              <a:t>Plánovaný upgrade distribuční sítě v Q4/2021 a Q1/2021</a:t>
            </a:r>
          </a:p>
          <a:p>
            <a:pPr marL="360000" indent="-360000">
              <a:buFont typeface="Wingdings" panose="05000000000000000000" pitchFamily="2" charset="2"/>
              <a:buChar char="§"/>
            </a:pPr>
            <a:r>
              <a:rPr lang="cs-CZ" dirty="0"/>
              <a:t>Zvýšení propustnosti ze 10/40GBit na 100Gbit do lokalit</a:t>
            </a:r>
          </a:p>
          <a:p>
            <a:pPr marL="360000" indent="-360000">
              <a:buFont typeface="Wingdings" panose="05000000000000000000" pitchFamily="2" charset="2"/>
              <a:buChar char="§"/>
            </a:pPr>
            <a:r>
              <a:rPr lang="cs-CZ" dirty="0"/>
              <a:t>Dopad na všechny připojené subjekty </a:t>
            </a:r>
          </a:p>
          <a:p>
            <a:pPr marL="360000" indent="-360000">
              <a:buFont typeface="Wingdings" panose="05000000000000000000" pitchFamily="2" charset="2"/>
              <a:buChar char="§"/>
            </a:pPr>
            <a:r>
              <a:rPr lang="cs-CZ" dirty="0"/>
              <a:t>Plánovaná doba výpadku – předpoklad 6h</a:t>
            </a:r>
          </a:p>
          <a:p>
            <a:pPr marL="360000" indent="-360000">
              <a:buFont typeface="Wingdings" panose="05000000000000000000" pitchFamily="2" charset="2"/>
              <a:buChar char="§"/>
            </a:pPr>
            <a:r>
              <a:rPr lang="cs-CZ" dirty="0"/>
              <a:t>Výměna HP distribučního switche za CISCO</a:t>
            </a:r>
          </a:p>
          <a:p>
            <a:pPr marL="360000" indent="-360000">
              <a:buFont typeface="Wingdings" panose="05000000000000000000" pitchFamily="2" charset="2"/>
              <a:buChar char="§"/>
            </a:pPr>
            <a:r>
              <a:rPr lang="cs-CZ" dirty="0"/>
              <a:t>Záložní řešení po dobu výpadku lze řešit VPN z </a:t>
            </a:r>
            <a:r>
              <a:rPr lang="cs-CZ" dirty="0" err="1"/>
              <a:t>HomeOffice</a:t>
            </a:r>
            <a:r>
              <a:rPr lang="cs-CZ" dirty="0"/>
              <a:t> nebo v některých případech může být subjekt přepojen dočasně v rámci optické sítě na jiný </a:t>
            </a:r>
          </a:p>
          <a:p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9075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9926372-A673-489C-9BDA-3FDBC0FCCA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Informace ze síťového prostředí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EFAFCC-50F0-43F4-8D08-69B712402C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17BE75C-18C2-4D05-8A80-19444C5A1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Nové posily v síťovém oddělení a optimalizace procesů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EC72F9-E330-4609-817B-5AC77D505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indent="-360000">
              <a:buFont typeface="Wingdings" panose="05000000000000000000" pitchFamily="2" charset="2"/>
              <a:buChar char="§"/>
            </a:pPr>
            <a:endParaRPr lang="cs-CZ" dirty="0"/>
          </a:p>
          <a:p>
            <a:pPr marL="360000" indent="-360000">
              <a:buFont typeface="Wingdings" panose="05000000000000000000" pitchFamily="2" charset="2"/>
              <a:buChar char="§"/>
            </a:pPr>
            <a:r>
              <a:rPr lang="cs-CZ" dirty="0"/>
              <a:t>Nástup nového vedoucího oddělení Ing. Martin </a:t>
            </a:r>
            <a:r>
              <a:rPr lang="cs-CZ" dirty="0" err="1"/>
              <a:t>Veselý,MSc</a:t>
            </a:r>
            <a:r>
              <a:rPr lang="cs-CZ" dirty="0"/>
              <a:t>, MBA</a:t>
            </a:r>
          </a:p>
          <a:p>
            <a:pPr marL="360000" indent="-360000">
              <a:buFont typeface="Wingdings" panose="05000000000000000000" pitchFamily="2" charset="2"/>
              <a:buChar char="§"/>
            </a:pPr>
            <a:r>
              <a:rPr lang="cs-CZ" dirty="0"/>
              <a:t>Nový síťový inženýr pro datová centra Ing. Pavel Burda</a:t>
            </a:r>
          </a:p>
          <a:p>
            <a:pPr marL="360000" indent="-360000">
              <a:buFont typeface="Wingdings" panose="05000000000000000000" pitchFamily="2" charset="2"/>
              <a:buChar char="§"/>
            </a:pPr>
            <a:endParaRPr lang="cs-CZ" dirty="0"/>
          </a:p>
          <a:p>
            <a:pPr marL="360000" indent="-360000">
              <a:buFont typeface="Wingdings" panose="05000000000000000000" pitchFamily="2" charset="2"/>
              <a:buChar char="§"/>
            </a:pPr>
            <a:r>
              <a:rPr lang="cs-CZ" dirty="0"/>
              <a:t>Byly optimalizované procesy při zpracování servisních požadavků</a:t>
            </a:r>
          </a:p>
          <a:p>
            <a:pPr marL="360000" indent="-360000">
              <a:buFont typeface="Wingdings" panose="05000000000000000000" pitchFamily="2" charset="2"/>
              <a:buChar char="§"/>
            </a:pPr>
            <a:r>
              <a:rPr lang="cs-CZ" dirty="0"/>
              <a:t>Jediný příjem požadavků přes rt.muni.cz nebo email </a:t>
            </a:r>
            <a:r>
              <a:rPr lang="cs-CZ" dirty="0">
                <a:hlinkClick r:id="rId2"/>
              </a:rPr>
              <a:t>it@muni.cz</a:t>
            </a:r>
            <a:endParaRPr lang="cs-CZ" dirty="0"/>
          </a:p>
          <a:p>
            <a:pPr marL="360000" indent="-360000">
              <a:buFont typeface="Wingdings" panose="05000000000000000000" pitchFamily="2" charset="2"/>
              <a:buChar char="§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0865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0A8D06E-E702-47B2-A254-254FB6B85F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Informace ze síťového prostředí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FEAF61-CC9A-49D9-B6E1-D7A8A59707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7CDC919-6F3C-41BF-AC6D-E72BE106B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Zavedení procesů a nových nástrojů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5BBC08D-4A0D-46BB-94C4-6BC5FC8E8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indent="-360000">
              <a:buFont typeface="Wingdings" panose="05000000000000000000" pitchFamily="2" charset="2"/>
              <a:buChar char="§"/>
            </a:pPr>
            <a:r>
              <a:rPr lang="cs-CZ" dirty="0"/>
              <a:t>Migrace IS BAPS do </a:t>
            </a:r>
            <a:r>
              <a:rPr lang="cs-CZ" dirty="0" err="1"/>
              <a:t>Netbox</a:t>
            </a:r>
            <a:r>
              <a:rPr lang="cs-CZ" dirty="0"/>
              <a:t>(</a:t>
            </a:r>
            <a:r>
              <a:rPr lang="cs-CZ" dirty="0" err="1"/>
              <a:t>asset</a:t>
            </a:r>
            <a:r>
              <a:rPr lang="cs-CZ" dirty="0"/>
              <a:t> management) a </a:t>
            </a:r>
            <a:r>
              <a:rPr lang="cs-CZ" dirty="0" err="1"/>
              <a:t>Netstork</a:t>
            </a:r>
            <a:r>
              <a:rPr lang="cs-CZ" dirty="0"/>
              <a:t> (správa optických sítí), bude poskytováno jako služba</a:t>
            </a:r>
          </a:p>
          <a:p>
            <a:pPr marL="0" indent="0">
              <a:buNone/>
            </a:pPr>
            <a:endParaRPr lang="cs-CZ" dirty="0"/>
          </a:p>
          <a:p>
            <a:pPr marL="360000" indent="-360000">
              <a:buFont typeface="Wingdings" panose="05000000000000000000" pitchFamily="2" charset="2"/>
              <a:buChar char="§"/>
            </a:pPr>
            <a:r>
              <a:rPr lang="cs-CZ" dirty="0"/>
              <a:t>Migrace </a:t>
            </a:r>
            <a:r>
              <a:rPr lang="cs-CZ" dirty="0" err="1"/>
              <a:t>OpenView</a:t>
            </a:r>
            <a:r>
              <a:rPr lang="cs-CZ" dirty="0"/>
              <a:t>(monitoring sítě) do </a:t>
            </a:r>
            <a:r>
              <a:rPr lang="cs-CZ" dirty="0" err="1"/>
              <a:t>Icinga</a:t>
            </a:r>
            <a:r>
              <a:rPr lang="cs-CZ" dirty="0"/>
              <a:t> – možnost </a:t>
            </a:r>
            <a:r>
              <a:rPr lang="cs-CZ" dirty="0" err="1"/>
              <a:t>read-only</a:t>
            </a:r>
            <a:r>
              <a:rPr lang="cs-CZ" dirty="0"/>
              <a:t> přístupu pro IT komunitu</a:t>
            </a:r>
          </a:p>
          <a:p>
            <a:pPr marL="360000" indent="-360000">
              <a:buFont typeface="Wingdings" panose="05000000000000000000" pitchFamily="2" charset="2"/>
              <a:buChar char="§"/>
            </a:pPr>
            <a:endParaRPr lang="cs-CZ" dirty="0"/>
          </a:p>
          <a:p>
            <a:pPr marL="360000" indent="-360000">
              <a:buFont typeface="Wingdings" panose="05000000000000000000" pitchFamily="2" charset="2"/>
              <a:buChar char="§"/>
            </a:pPr>
            <a:r>
              <a:rPr lang="cs-CZ" dirty="0"/>
              <a:t>Migrace dokumentace do </a:t>
            </a:r>
            <a:r>
              <a:rPr lang="cs-CZ" dirty="0" err="1"/>
              <a:t>Confluence</a:t>
            </a:r>
            <a:r>
              <a:rPr lang="cs-CZ" dirty="0"/>
              <a:t> – public část bude zpřístupněna pro IT komunitu</a:t>
            </a:r>
          </a:p>
          <a:p>
            <a:pPr marL="360000" indent="-360000">
              <a:buFont typeface="Wingdings" panose="05000000000000000000" pitchFamily="2" charset="2"/>
              <a:buChar char="§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7591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D03145F-3108-4818-B280-4BB2C8B6E4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Informace ze síťového prostředí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87D008-88BE-4AE2-B773-6509A40E56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2E4E0C-8B63-4465-A439-96CF6694D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611" y="2765368"/>
            <a:ext cx="2167579" cy="451576"/>
          </a:xfrm>
        </p:spPr>
        <p:txBody>
          <a:bodyPr/>
          <a:lstStyle/>
          <a:p>
            <a:r>
              <a:rPr lang="cs-CZ" dirty="0"/>
              <a:t>Dotazy</a:t>
            </a:r>
          </a:p>
        </p:txBody>
      </p:sp>
    </p:spTree>
    <p:extLst>
      <p:ext uri="{BB962C8B-B14F-4D97-AF65-F5344CB8AC3E}">
        <p14:creationId xmlns:p14="http://schemas.microsoft.com/office/powerpoint/2010/main" val="364993879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uvt-prezentace-16-9-en-v10.potx" id="{A9C70F53-6493-4FF2-B74F-497C1EE662DA}" vid="{8AE372FE-6AD8-429B-B171-6F4C582C3F9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muni-uvt-prezentace-16-9-en-v10</Template>
  <TotalTime>167</TotalTime>
  <Words>223</Words>
  <Application>Microsoft Office PowerPoint</Application>
  <PresentationFormat>Širokoúhlá obrazovka</PresentationFormat>
  <Paragraphs>36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Tahoma</vt:lpstr>
      <vt:lpstr>Wingdings</vt:lpstr>
      <vt:lpstr>Presentation_MU_EN</vt:lpstr>
      <vt:lpstr>Informace ze síťového oddělení</vt:lpstr>
      <vt:lpstr>Upgrade distribuční vrstvy MUNI</vt:lpstr>
      <vt:lpstr>Nové posily v síťovém oddělení a optimalizace procesů </vt:lpstr>
      <vt:lpstr>Zavedení procesů a nových nástrojů</vt:lpstr>
      <vt:lpstr>Dotazy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Informace ze síťového oddělení</dc:title>
  <dc:creator>Martin Veselý</dc:creator>
  <cp:lastModifiedBy>Martin Veselý</cp:lastModifiedBy>
  <cp:revision>6</cp:revision>
  <cp:lastPrinted>1601-01-01T00:00:00Z</cp:lastPrinted>
  <dcterms:created xsi:type="dcterms:W3CDTF">2021-09-02T10:48:16Z</dcterms:created>
  <dcterms:modified xsi:type="dcterms:W3CDTF">2021-09-02T13:35:54Z</dcterms:modified>
</cp:coreProperties>
</file>