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8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5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0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5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8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2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2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4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7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2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AE51-BC0E-4F2B-B6C5-76763FC7F919}" type="datetimeFigureOut">
              <a:rPr lang="en-GB" smtClean="0"/>
              <a:t>05/04/2011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5BBE-59B4-4155-BEB3-5AB62910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4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PREGNANCY TESTING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2052" name="Picture 4" descr="http://timesonline.typepad.com/photos/uncategorized/2007/07/19/vicky_pollard_and_ki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29518"/>
            <a:ext cx="6264696" cy="408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2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FF0000"/>
                </a:solidFill>
              </a:rPr>
              <a:t>Signs and symptoms</a:t>
            </a:r>
            <a:endParaRPr lang="en-GB" sz="4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2.gstatic.com/images?q=tbn:ANd9GcRQSW2fcOV8wo534W21py_mDNkvwQW2fj9P0wS_9mLM4Na-2YKM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08720"/>
            <a:ext cx="343491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surebaby.com/blog/wp-content/pregnancy_test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481" y="3885405"/>
            <a:ext cx="3650943" cy="279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168.photobucket.com/albums/u167/danielle_dill/pregnanc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51" y="1277838"/>
            <a:ext cx="3857625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0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FF0000"/>
                </a:solidFill>
              </a:rPr>
              <a:t>Signs and symptoms</a:t>
            </a:r>
            <a:endParaRPr lang="en-GB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58999"/>
            <a:ext cx="381642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Missed Period</a:t>
            </a:r>
          </a:p>
          <a:p>
            <a:r>
              <a:rPr lang="en-GB" sz="2800" b="1" dirty="0"/>
              <a:t>Just "Feeling" Pregnant</a:t>
            </a:r>
          </a:p>
          <a:p>
            <a:r>
              <a:rPr lang="en-GB" sz="2800" b="1" dirty="0"/>
              <a:t>Breast Tenderness</a:t>
            </a:r>
          </a:p>
          <a:p>
            <a:r>
              <a:rPr lang="en-GB" sz="2800" b="1" dirty="0"/>
              <a:t>Fatigue</a:t>
            </a:r>
          </a:p>
          <a:p>
            <a:r>
              <a:rPr lang="en-GB" sz="2800" b="1" dirty="0"/>
              <a:t>Frequent Urination</a:t>
            </a:r>
          </a:p>
          <a:p>
            <a:r>
              <a:rPr lang="en-GB" sz="2800" b="1" dirty="0"/>
              <a:t>Nausea</a:t>
            </a:r>
          </a:p>
          <a:p>
            <a:r>
              <a:rPr lang="en-GB" sz="2800" b="1" dirty="0" smtClean="0"/>
              <a:t>Dizziness</a:t>
            </a:r>
          </a:p>
          <a:p>
            <a:r>
              <a:rPr lang="en-GB" sz="2800" b="1" dirty="0" smtClean="0"/>
              <a:t>Fainting</a:t>
            </a:r>
            <a:endParaRPr lang="en-GB" sz="2800" b="1" dirty="0"/>
          </a:p>
          <a:p>
            <a:r>
              <a:rPr lang="en-GB" sz="2800" b="1" dirty="0"/>
              <a:t>Food </a:t>
            </a:r>
            <a:r>
              <a:rPr lang="en-GB" sz="2800" b="1" dirty="0" smtClean="0"/>
              <a:t>Cravings</a:t>
            </a:r>
          </a:p>
          <a:p>
            <a:r>
              <a:rPr lang="en-GB" sz="2800" b="1" dirty="0" smtClean="0"/>
              <a:t>Aversions </a:t>
            </a:r>
            <a:r>
              <a:rPr lang="en-GB" sz="2800" b="1" dirty="0"/>
              <a:t>to Foods</a:t>
            </a:r>
          </a:p>
          <a:p>
            <a:r>
              <a:rPr lang="en-GB" sz="2800" b="1" dirty="0"/>
              <a:t>Sensitivity to Aromas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343084"/>
            <a:ext cx="39604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Morning </a:t>
            </a:r>
            <a:r>
              <a:rPr lang="en-GB" sz="2800" b="1" dirty="0"/>
              <a:t>Sickness</a:t>
            </a:r>
          </a:p>
          <a:p>
            <a:r>
              <a:rPr lang="en-GB" sz="2800" b="1" dirty="0" smtClean="0"/>
              <a:t>Heartburn</a:t>
            </a:r>
          </a:p>
          <a:p>
            <a:r>
              <a:rPr lang="en-GB" sz="2800" b="1" dirty="0" smtClean="0"/>
              <a:t>Constipation</a:t>
            </a:r>
            <a:endParaRPr lang="en-GB" sz="2800" b="1" dirty="0"/>
          </a:p>
          <a:p>
            <a:r>
              <a:rPr lang="en-GB" sz="2800" b="1" dirty="0"/>
              <a:t>Mood </a:t>
            </a:r>
            <a:r>
              <a:rPr lang="en-GB" sz="2800" b="1" dirty="0" smtClean="0"/>
              <a:t>Swings</a:t>
            </a:r>
          </a:p>
          <a:p>
            <a:r>
              <a:rPr lang="en-GB" sz="2800" b="1" dirty="0" smtClean="0"/>
              <a:t>Irritability</a:t>
            </a:r>
            <a:endParaRPr lang="en-GB" sz="2800" b="1" dirty="0"/>
          </a:p>
          <a:p>
            <a:r>
              <a:rPr lang="en-GB" sz="2800" b="1" dirty="0"/>
              <a:t>Higher </a:t>
            </a:r>
            <a:r>
              <a:rPr lang="en-GB" sz="2800" b="1" dirty="0" smtClean="0"/>
              <a:t>body temperature</a:t>
            </a:r>
            <a:endParaRPr lang="en-GB" sz="2800" b="1" dirty="0"/>
          </a:p>
          <a:p>
            <a:r>
              <a:rPr lang="en-GB" sz="2800" b="1" dirty="0"/>
              <a:t>Low Back Pain</a:t>
            </a:r>
          </a:p>
          <a:p>
            <a:r>
              <a:rPr lang="en-GB" sz="2800" b="1" dirty="0"/>
              <a:t>Implantation Bleeding</a:t>
            </a:r>
          </a:p>
          <a:p>
            <a:r>
              <a:rPr lang="en-GB" sz="2800" b="1" dirty="0"/>
              <a:t>A Positive Pregnancy Test</a:t>
            </a:r>
          </a:p>
          <a:p>
            <a:r>
              <a:rPr lang="en-GB" sz="2800" b="1" dirty="0"/>
              <a:t>Bloating and Weight Gain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904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E01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pregnant, the amount of HCG hormone in the body rises rapidly in the early days &amp; weeks</a:t>
            </a:r>
          </a:p>
          <a:p>
            <a:pPr>
              <a:buNone/>
            </a:pPr>
            <a:endParaRPr lang="en-GB" dirty="0" smtClean="0">
              <a:solidFill>
                <a:srgbClr val="CC0066"/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home pregnancy test can detect this in the urine or blood (the chemical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markers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endParaRPr lang="en-GB" dirty="0" smtClean="0">
              <a:solidFill>
                <a:srgbClr val="CC0066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the HCG hormone can only be detected accurately after implantation (there is also a false result if the test is done too early)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4578" name="Picture 2" descr="http://eventservices.disney.go.com/files/109046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42852"/>
            <a:ext cx="2214578" cy="22145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-285784" y="719720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Tests</a:t>
            </a:r>
            <a:endParaRPr lang="en-GB" sz="5400" b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337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060" y="-142900"/>
            <a:ext cx="8229600" cy="1143000"/>
          </a:xfrm>
        </p:spPr>
        <p:txBody>
          <a:bodyPr/>
          <a:lstStyle/>
          <a:p>
            <a:r>
              <a:rPr lang="en-GB" b="1" i="1" u="sng" dirty="0" smtClean="0">
                <a:solidFill>
                  <a:srgbClr val="FCD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Common test examples</a:t>
            </a:r>
            <a:endParaRPr lang="en-GB" b="1" i="1" u="sng" dirty="0">
              <a:solidFill>
                <a:srgbClr val="FCD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050" name="Picture 2" descr="http://browardteenpregnancyhelp.com/images/hcg_pregnancy_test_urine_and_serum_bb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5" y="2234620"/>
            <a:ext cx="4291869" cy="3980462"/>
          </a:xfrm>
          <a:prstGeom prst="rect">
            <a:avLst/>
          </a:prstGeom>
          <a:noFill/>
        </p:spPr>
      </p:pic>
      <p:pic>
        <p:nvPicPr>
          <p:cNvPr id="2052" name="Picture 4" descr="http://www.electrical-res.com/EX/10-17-17/pregnancy-test-after-use-negative-single-blue-line-no-cross-indicator-on-instruction-leaflet-background-1-DH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285992"/>
            <a:ext cx="4572032" cy="392909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3357554" y="1142984"/>
            <a:ext cx="1071570" cy="8572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81590" y="1214422"/>
            <a:ext cx="1276360" cy="78581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7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122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PREGNANCY TESTING</vt:lpstr>
      <vt:lpstr>Signs and symptoms</vt:lpstr>
      <vt:lpstr>Signs and symptoms</vt:lpstr>
      <vt:lpstr>PowerPoint Presentation</vt:lpstr>
      <vt:lpstr>Common test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Bhavin</dc:creator>
  <cp:lastModifiedBy>Bhavin</cp:lastModifiedBy>
  <cp:revision>8</cp:revision>
  <dcterms:created xsi:type="dcterms:W3CDTF">2011-04-04T20:29:10Z</dcterms:created>
  <dcterms:modified xsi:type="dcterms:W3CDTF">2011-04-05T11:48:40Z</dcterms:modified>
</cp:coreProperties>
</file>