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4FDFBE-BD6C-430E-B5A9-F7CAAA3B0516}" type="datetimeFigureOut">
              <a:rPr lang="pt-PT" smtClean="0"/>
              <a:pPr/>
              <a:t>12-04-2011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8EEB09D-F1C3-4917-8341-289E116522E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TwjKravpyg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6912768" cy="2301240"/>
          </a:xfrm>
        </p:spPr>
        <p:txBody>
          <a:bodyPr>
            <a:normAutofit/>
          </a:bodyPr>
          <a:lstStyle/>
          <a:p>
            <a:r>
              <a:rPr lang="en-US" b="0" dirty="0" err="1" smtClean="0"/>
              <a:t>Nasogastric</a:t>
            </a:r>
            <a:r>
              <a:rPr lang="en-US" b="0" dirty="0" smtClean="0"/>
              <a:t> </a:t>
            </a:r>
            <a:r>
              <a:rPr lang="en-US" b="0" dirty="0" smtClean="0"/>
              <a:t>tube insertion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744" y="4653136"/>
            <a:ext cx="6480048" cy="1752600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r>
              <a:rPr lang="pt-PT" dirty="0" err="1" smtClean="0">
                <a:solidFill>
                  <a:schemeClr val="bg1"/>
                </a:solidFill>
              </a:rPr>
              <a:t>GastroIntestinal</a:t>
            </a:r>
            <a:r>
              <a:rPr lang="pt-PT" dirty="0" smtClean="0">
                <a:solidFill>
                  <a:schemeClr val="bg1"/>
                </a:solidFill>
              </a:rPr>
              <a:t> </a:t>
            </a:r>
            <a:r>
              <a:rPr lang="pt-PT" dirty="0" err="1" smtClean="0">
                <a:solidFill>
                  <a:schemeClr val="bg1"/>
                </a:solidFill>
              </a:rPr>
              <a:t>Tract</a:t>
            </a:r>
            <a:r>
              <a:rPr lang="pt-PT" dirty="0" smtClean="0">
                <a:solidFill>
                  <a:schemeClr val="bg1"/>
                </a:solidFill>
              </a:rPr>
              <a:t> </a:t>
            </a:r>
            <a:r>
              <a:rPr lang="pt-PT" dirty="0" err="1" smtClean="0"/>
              <a:t>Week</a:t>
            </a:r>
            <a:endParaRPr lang="pt-PT" dirty="0" smtClean="0"/>
          </a:p>
          <a:p>
            <a:r>
              <a:rPr lang="pt-PT" dirty="0" smtClean="0"/>
              <a:t>12th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April</a:t>
            </a:r>
            <a:r>
              <a:rPr lang="pt-PT" dirty="0" smtClean="0"/>
              <a:t>. 2011</a:t>
            </a:r>
          </a:p>
          <a:p>
            <a:endParaRPr lang="pt-PT" dirty="0" smtClean="0"/>
          </a:p>
          <a:p>
            <a:r>
              <a:rPr lang="pt-PT" dirty="0" smtClean="0"/>
              <a:t>Rita Matos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err="1" smtClean="0"/>
              <a:t>Definition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628800"/>
            <a:ext cx="4032448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Insertion of a tube </a:t>
            </a:r>
            <a:r>
              <a:rPr lang="en-US" dirty="0" smtClean="0"/>
              <a:t>through the nose, down the back of the throat, through the esophagus and into the </a:t>
            </a:r>
            <a:r>
              <a:rPr lang="en-US" dirty="0" smtClean="0"/>
              <a:t>stomach.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Max. time: 4 to 6 weeks</a:t>
            </a:r>
            <a:endParaRPr lang="pt-PT" sz="2800" dirty="0"/>
          </a:p>
        </p:txBody>
      </p:sp>
      <p:pic>
        <p:nvPicPr>
          <p:cNvPr id="6146" name="Picture 2" descr="http://4.bp.blogspot.com/_s6Hl_tOewm8/SnPBkENacjI/AAAAAAAABDE/BoZldY84_E0/s400/NasogastricTu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12776"/>
            <a:ext cx="3860753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pt-PT" dirty="0" err="1" smtClean="0"/>
              <a:t>Indications</a:t>
            </a:r>
            <a:r>
              <a:rPr lang="pt-PT" dirty="0" smtClean="0"/>
              <a:t>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003232" cy="547260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en-US" sz="2800" dirty="0" smtClean="0"/>
              <a:t>Aspiration of gastric contents (fluid, air, blood) Decompress the stomach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800" dirty="0" err="1" smtClean="0"/>
              <a:t>Acess</a:t>
            </a:r>
            <a:r>
              <a:rPr lang="en-US" sz="2800" dirty="0" smtClean="0"/>
              <a:t> </a:t>
            </a:r>
            <a:r>
              <a:rPr lang="en-US" sz="2800" dirty="0" smtClean="0"/>
              <a:t>to the Stomach to introduce fluids </a:t>
            </a:r>
            <a:r>
              <a:rPr lang="en-US" sz="2000" dirty="0" smtClean="0"/>
              <a:t>(</a:t>
            </a:r>
            <a:r>
              <a:rPr lang="en-US" sz="2000" dirty="0" err="1" smtClean="0"/>
              <a:t>lavage</a:t>
            </a:r>
            <a:r>
              <a:rPr lang="en-US" sz="2000" dirty="0" smtClean="0"/>
              <a:t> fluid, tube feedings, activated charcoal into the stomach)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en-US" sz="2800" dirty="0" smtClean="0"/>
              <a:t>Obtain a specimen of the gastric contents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800" dirty="0" smtClean="0"/>
              <a:t>Analysis of substances    Clinical diagnose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800" dirty="0" smtClean="0"/>
              <a:t>In trauma 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800" dirty="0" smtClean="0"/>
              <a:t> aid in the prevention of vomiting and aspiration, as well as for assessment of GI bleeding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6" name="Seta para baixo 5"/>
          <p:cNvSpPr/>
          <p:nvPr/>
        </p:nvSpPr>
        <p:spPr>
          <a:xfrm>
            <a:off x="4355976" y="1628800"/>
            <a:ext cx="360040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para baixo 7"/>
          <p:cNvSpPr/>
          <p:nvPr/>
        </p:nvSpPr>
        <p:spPr>
          <a:xfrm>
            <a:off x="4283968" y="3861048"/>
            <a:ext cx="2880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0" name="Conexão recta unidireccional 9"/>
          <p:cNvCxnSpPr/>
          <p:nvPr/>
        </p:nvCxnSpPr>
        <p:spPr>
          <a:xfrm>
            <a:off x="4716016" y="4221088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ta para baixo 10"/>
          <p:cNvSpPr/>
          <p:nvPr/>
        </p:nvSpPr>
        <p:spPr>
          <a:xfrm>
            <a:off x="1979712" y="5373216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pt-PT" dirty="0" err="1" smtClean="0"/>
              <a:t>Contraindications</a:t>
            </a:r>
            <a:r>
              <a:rPr lang="pt-PT" dirty="0" smtClean="0"/>
              <a:t>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328592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Patients with sustained head trauma, maxillofacial injury, or anterior </a:t>
            </a:r>
            <a:r>
              <a:rPr lang="en-US" sz="2800" dirty="0" err="1" smtClean="0"/>
              <a:t>fossa</a:t>
            </a:r>
            <a:r>
              <a:rPr lang="en-US" sz="2800" dirty="0" smtClean="0"/>
              <a:t> skull fracture. 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Patients with a history of esophageal stricture, esophageal </a:t>
            </a:r>
            <a:r>
              <a:rPr lang="en-US" sz="2800" dirty="0" err="1" smtClean="0"/>
              <a:t>varices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400" dirty="0" smtClean="0"/>
              <a:t>Patients in coma </a:t>
            </a:r>
            <a:r>
              <a:rPr lang="en-US" sz="2400" dirty="0" smtClean="0"/>
              <a:t>have the potential of vomiting during a NG insertion procedure, thus require protection of the airway prior to placing a NG </a:t>
            </a:r>
            <a:r>
              <a:rPr lang="en-US" sz="2400" dirty="0" smtClean="0"/>
              <a:t>tube.</a:t>
            </a:r>
            <a:endParaRPr lang="en-US" sz="2400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pt-PT" dirty="0" err="1" smtClean="0"/>
              <a:t>Process</a:t>
            </a:r>
            <a:r>
              <a:rPr lang="pt-PT" dirty="0" smtClean="0"/>
              <a:t>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7467600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dirty="0" err="1" smtClean="0"/>
              <a:t>Measure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length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tube</a:t>
            </a:r>
            <a:r>
              <a:rPr lang="pt-PT" dirty="0" smtClean="0"/>
              <a:t>:</a:t>
            </a:r>
          </a:p>
          <a:p>
            <a:pPr algn="just">
              <a:buNone/>
            </a:pPr>
            <a:r>
              <a:rPr lang="pt-PT" dirty="0" err="1" smtClean="0"/>
              <a:t>From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tip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nose</a:t>
            </a:r>
            <a:r>
              <a:rPr lang="pt-PT" dirty="0" smtClean="0"/>
              <a:t>, </a:t>
            </a:r>
          </a:p>
          <a:p>
            <a:pPr algn="just">
              <a:buNone/>
            </a:pPr>
            <a:r>
              <a:rPr lang="pt-PT" dirty="0" smtClean="0"/>
              <a:t>to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ear</a:t>
            </a:r>
            <a:r>
              <a:rPr lang="pt-PT" dirty="0" smtClean="0"/>
              <a:t> </a:t>
            </a:r>
            <a:r>
              <a:rPr lang="pt-PT" dirty="0" err="1" smtClean="0"/>
              <a:t>lobe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</a:p>
          <a:p>
            <a:pPr algn="just">
              <a:buNone/>
            </a:pPr>
            <a:r>
              <a:rPr lang="pt-PT" dirty="0" err="1" smtClean="0"/>
              <a:t>until</a:t>
            </a:r>
            <a:r>
              <a:rPr lang="pt-PT" dirty="0" smtClean="0"/>
              <a:t> </a:t>
            </a:r>
            <a:r>
              <a:rPr lang="pt-PT" dirty="0" err="1" smtClean="0"/>
              <a:t>xiphoid</a:t>
            </a:r>
            <a:r>
              <a:rPr lang="pt-PT" dirty="0" smtClean="0"/>
              <a:t> </a:t>
            </a:r>
            <a:r>
              <a:rPr lang="pt-PT" dirty="0" err="1" smtClean="0"/>
              <a:t>process</a:t>
            </a:r>
            <a:r>
              <a:rPr lang="pt-PT" dirty="0" smtClean="0"/>
              <a:t>.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r>
              <a:rPr lang="pt-PT" dirty="0" smtClean="0">
                <a:hlinkClick r:id="rId2"/>
              </a:rPr>
              <a:t>http://www.youtube.com/watch?v=TwjKravpygQ</a:t>
            </a:r>
            <a:endParaRPr lang="pt-PT" dirty="0" smtClean="0"/>
          </a:p>
          <a:p>
            <a:endParaRPr lang="pt-PT" dirty="0" smtClean="0"/>
          </a:p>
        </p:txBody>
      </p:sp>
      <p:pic>
        <p:nvPicPr>
          <p:cNvPr id="4" name="Picture 2" descr="http://nursing.flinders.edu.au/students/studyaids/clinicalcommunication/images/nasogastric_tu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844824"/>
            <a:ext cx="4676775" cy="3667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err="1" smtClean="0"/>
              <a:t>Care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 smtClean="0"/>
              <a:t>Work</a:t>
            </a:r>
            <a:r>
              <a:rPr lang="pt-PT" dirty="0" smtClean="0"/>
              <a:t> </a:t>
            </a:r>
            <a:r>
              <a:rPr lang="pt-PT" dirty="0" err="1" smtClean="0"/>
              <a:t>hygienically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Aseptically</a:t>
            </a:r>
            <a:endParaRPr lang="pt-PT" dirty="0" smtClean="0"/>
          </a:p>
          <a:p>
            <a:pPr>
              <a:buNone/>
            </a:pPr>
            <a:endParaRPr lang="pt-PT" dirty="0" smtClean="0"/>
          </a:p>
          <a:p>
            <a:r>
              <a:rPr lang="pt-PT" dirty="0" err="1" smtClean="0"/>
              <a:t>Change</a:t>
            </a:r>
            <a:r>
              <a:rPr lang="pt-PT" dirty="0" smtClean="0"/>
              <a:t> </a:t>
            </a:r>
            <a:r>
              <a:rPr lang="pt-PT" dirty="0" err="1" smtClean="0"/>
              <a:t>Hypo-allergenic</a:t>
            </a:r>
            <a:r>
              <a:rPr lang="pt-PT" dirty="0" smtClean="0"/>
              <a:t> tape </a:t>
            </a:r>
            <a:r>
              <a:rPr lang="pt-PT" dirty="0" err="1" smtClean="0"/>
              <a:t>daily</a:t>
            </a:r>
            <a:endParaRPr lang="pt-PT" dirty="0" smtClean="0"/>
          </a:p>
          <a:p>
            <a:pPr>
              <a:buNone/>
            </a:pPr>
            <a:endParaRPr lang="pt-PT" dirty="0" smtClean="0"/>
          </a:p>
          <a:p>
            <a:r>
              <a:rPr lang="pt-PT" dirty="0" err="1" smtClean="0"/>
              <a:t>Take</a:t>
            </a:r>
            <a:r>
              <a:rPr lang="pt-PT" dirty="0" smtClean="0"/>
              <a:t> </a:t>
            </a:r>
            <a:r>
              <a:rPr lang="pt-PT" dirty="0" err="1" smtClean="0"/>
              <a:t>care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nose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mouth</a:t>
            </a:r>
            <a:endParaRPr lang="pt-PT" dirty="0" smtClean="0"/>
          </a:p>
          <a:p>
            <a:pPr>
              <a:buNone/>
            </a:pPr>
            <a:endParaRPr lang="pt-PT" dirty="0" smtClean="0"/>
          </a:p>
          <a:p>
            <a:r>
              <a:rPr lang="pt-PT" dirty="0" err="1" smtClean="0"/>
              <a:t>Check</a:t>
            </a:r>
            <a:r>
              <a:rPr lang="pt-PT" dirty="0" smtClean="0"/>
              <a:t> </a:t>
            </a:r>
            <a:r>
              <a:rPr lang="pt-PT" dirty="0" err="1" smtClean="0"/>
              <a:t>tube</a:t>
            </a:r>
            <a:r>
              <a:rPr lang="pt-PT" dirty="0" smtClean="0"/>
              <a:t> </a:t>
            </a:r>
            <a:r>
              <a:rPr lang="pt-PT" dirty="0" err="1" smtClean="0"/>
              <a:t>position</a:t>
            </a:r>
            <a:r>
              <a:rPr lang="pt-PT" dirty="0" smtClean="0"/>
              <a:t> prior to </a:t>
            </a:r>
            <a:r>
              <a:rPr lang="pt-PT" dirty="0" err="1" smtClean="0"/>
              <a:t>feeding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at</a:t>
            </a:r>
            <a:r>
              <a:rPr lang="pt-PT" dirty="0" smtClean="0"/>
              <a:t> </a:t>
            </a:r>
            <a:r>
              <a:rPr lang="pt-PT" dirty="0" err="1" smtClean="0"/>
              <a:t>leats</a:t>
            </a:r>
            <a:r>
              <a:rPr lang="pt-PT" dirty="0" smtClean="0"/>
              <a:t> 3x </a:t>
            </a:r>
            <a:r>
              <a:rPr lang="pt-PT" dirty="0" err="1" smtClean="0"/>
              <a:t>per</a:t>
            </a:r>
            <a:r>
              <a:rPr lang="pt-PT" dirty="0" smtClean="0"/>
              <a:t> </a:t>
            </a:r>
            <a:r>
              <a:rPr lang="pt-PT" dirty="0" err="1" smtClean="0"/>
              <a:t>day</a:t>
            </a:r>
            <a:r>
              <a:rPr lang="pt-PT" dirty="0" smtClean="0"/>
              <a:t>.</a:t>
            </a:r>
            <a:endParaRPr lang="pt-P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PT" sz="4400" dirty="0" err="1" smtClean="0"/>
              <a:t>Thanks</a:t>
            </a:r>
            <a:r>
              <a:rPr lang="pt-PT" sz="4400" dirty="0" smtClean="0"/>
              <a:t> for </a:t>
            </a:r>
            <a:r>
              <a:rPr lang="pt-PT" sz="4400" dirty="0" err="1" smtClean="0"/>
              <a:t>your</a:t>
            </a:r>
            <a:r>
              <a:rPr lang="pt-PT" sz="4400" dirty="0" smtClean="0"/>
              <a:t> </a:t>
            </a:r>
            <a:r>
              <a:rPr lang="pt-PT" sz="4400" dirty="0" err="1" smtClean="0"/>
              <a:t>attention</a:t>
            </a:r>
            <a:endParaRPr lang="pt-PT" sz="4400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 algn="r">
              <a:buNone/>
            </a:pPr>
            <a:r>
              <a:rPr lang="pt-PT" dirty="0" smtClean="0"/>
              <a:t>Rita Matos</a:t>
            </a:r>
            <a:endParaRPr lang="pt-P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141</TotalTime>
  <Words>228</Words>
  <Application>Microsoft Office PowerPoint</Application>
  <PresentationFormat>Apresentação no Ecrã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Técnica</vt:lpstr>
      <vt:lpstr>Nasogastric tube insertion</vt:lpstr>
      <vt:lpstr>Definition</vt:lpstr>
      <vt:lpstr>Indications:</vt:lpstr>
      <vt:lpstr>Contraindications:</vt:lpstr>
      <vt:lpstr>Process:</vt:lpstr>
      <vt:lpstr>Care</vt:lpstr>
      <vt:lpstr>Diapositivo 7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 and therapeutic benefit of Nasogastric tube insertion</dc:title>
  <dc:creator>User</dc:creator>
  <cp:lastModifiedBy>User</cp:lastModifiedBy>
  <cp:revision>14</cp:revision>
  <dcterms:created xsi:type="dcterms:W3CDTF">2011-04-11T21:55:43Z</dcterms:created>
  <dcterms:modified xsi:type="dcterms:W3CDTF">2011-04-12T14:40:25Z</dcterms:modified>
</cp:coreProperties>
</file>