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sldIdLst>
    <p:sldId id="268" r:id="rId2"/>
    <p:sldId id="266" r:id="rId3"/>
    <p:sldId id="269" r:id="rId4"/>
    <p:sldId id="267" r:id="rId5"/>
    <p:sldId id="270" r:id="rId6"/>
    <p:sldId id="271" r:id="rId7"/>
    <p:sldId id="273" r:id="rId8"/>
    <p:sldId id="272" r:id="rId9"/>
    <p:sldId id="274" r:id="rId10"/>
    <p:sldId id="275" r:id="rId11"/>
    <p:sldId id="276" r:id="rId12"/>
    <p:sldId id="278" r:id="rId13"/>
    <p:sldId id="279" r:id="rId14"/>
    <p:sldId id="264" r:id="rId15"/>
    <p:sldId id="280" r:id="rId16"/>
    <p:sldId id="265" r:id="rId17"/>
    <p:sldId id="260" r:id="rId18"/>
    <p:sldId id="262" r:id="rId19"/>
    <p:sldId id="263" r:id="rId20"/>
    <p:sldId id="257" r:id="rId21"/>
    <p:sldId id="258" r:id="rId22"/>
    <p:sldId id="259" r:id="rId23"/>
    <p:sldId id="25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9089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CA762-DF10-BB49-9812-B8DA667402A9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137C4-47FE-5448-B418-3654DFD295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37C4-47FE-5448-B418-3654DFD295F5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4533-BF7D-6A4C-A881-83875EFEC280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262F-3943-844A-9B40-44D29920E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4533-BF7D-6A4C-A881-83875EFEC280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262F-3943-844A-9B40-44D29920E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4533-BF7D-6A4C-A881-83875EFEC280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262F-3943-844A-9B40-44D29920E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4533-BF7D-6A4C-A881-83875EFEC280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262F-3943-844A-9B40-44D29920E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4533-BF7D-6A4C-A881-83875EFEC280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262F-3943-844A-9B40-44D29920E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4533-BF7D-6A4C-A881-83875EFEC280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262F-3943-844A-9B40-44D29920E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4533-BF7D-6A4C-A881-83875EFEC280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262F-3943-844A-9B40-44D29920E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4533-BF7D-6A4C-A881-83875EFEC280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262F-3943-844A-9B40-44D29920E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4533-BF7D-6A4C-A881-83875EFEC280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262F-3943-844A-9B40-44D29920E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4533-BF7D-6A4C-A881-83875EFEC280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262F-3943-844A-9B40-44D29920E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4533-BF7D-6A4C-A881-83875EFEC280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262F-3943-844A-9B40-44D29920E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14533-BF7D-6A4C-A881-83875EFEC280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D262F-3943-844A-9B40-44D29920E0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506146-the-12-cranial-nerv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5914" r="-25914"/>
          <a:stretch>
            <a:fillRect/>
          </a:stretch>
        </p:blipFill>
        <p:spPr>
          <a:xfrm>
            <a:off x="-763229" y="143780"/>
            <a:ext cx="11139258" cy="6126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2002" y="0"/>
            <a:ext cx="8229600" cy="5991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V3.</a:t>
            </a:r>
            <a:endParaRPr lang="en-US" dirty="0"/>
          </a:p>
        </p:txBody>
      </p:sp>
      <p:pic>
        <p:nvPicPr>
          <p:cNvPr id="6" name="Picture 5" descr="9_Skull_Lateral View_Innervation of Teeth_Partia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599178"/>
            <a:ext cx="9144000" cy="608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cial-nerve-CN-V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184" y="0"/>
            <a:ext cx="14217752" cy="6970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8181" y="0"/>
            <a:ext cx="8229600" cy="6690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facial_nerve_spinal_nuclei130913656718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4225" r="-24225"/>
          <a:stretch>
            <a:fillRect/>
          </a:stretch>
        </p:blipFill>
        <p:spPr>
          <a:xfrm>
            <a:off x="-789019" y="274638"/>
            <a:ext cx="11115116" cy="61128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30611" y="0"/>
            <a:ext cx="8229600" cy="5525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IX.</a:t>
            </a:r>
            <a:endParaRPr lang="en-US" dirty="0"/>
          </a:p>
        </p:txBody>
      </p:sp>
      <p:pic>
        <p:nvPicPr>
          <p:cNvPr id="4" name="Content Placeholder 3" descr="glossopharyngealIX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5240" r="-25240"/>
          <a:stretch>
            <a:fillRect/>
          </a:stretch>
        </p:blipFill>
        <p:spPr>
          <a:xfrm>
            <a:off x="-1026091" y="814753"/>
            <a:ext cx="10551028" cy="580265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05502" y="0"/>
            <a:ext cx="8229600" cy="785592"/>
          </a:xfrm>
        </p:spPr>
        <p:txBody>
          <a:bodyPr/>
          <a:lstStyle/>
          <a:p>
            <a:r>
              <a:rPr lang="en-US" dirty="0" smtClean="0"/>
              <a:t>X.</a:t>
            </a:r>
            <a:endParaRPr lang="en-US" dirty="0"/>
          </a:p>
        </p:txBody>
      </p:sp>
      <p:pic>
        <p:nvPicPr>
          <p:cNvPr id="4" name="Picture 3" descr="vagus_nerve_over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032" y="968493"/>
            <a:ext cx="5607810" cy="5271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agus-nerv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2732" r="-22732"/>
          <a:stretch>
            <a:fillRect/>
          </a:stretch>
        </p:blipFill>
        <p:spPr>
          <a:xfrm>
            <a:off x="205613" y="652450"/>
            <a:ext cx="9952904" cy="5473714"/>
          </a:xfrm>
        </p:spPr>
      </p:pic>
      <p:sp>
        <p:nvSpPr>
          <p:cNvPr id="5" name="Rectangle 4"/>
          <p:cNvSpPr/>
          <p:nvPr/>
        </p:nvSpPr>
        <p:spPr>
          <a:xfrm>
            <a:off x="7080385" y="5451653"/>
            <a:ext cx="1880915" cy="1042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00px-Skull_foramina_labeled-1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1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29355" y="0"/>
            <a:ext cx="8229600" cy="5991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XI.</a:t>
            </a:r>
            <a:endParaRPr lang="en-US" dirty="0"/>
          </a:p>
        </p:txBody>
      </p:sp>
      <p:pic>
        <p:nvPicPr>
          <p:cNvPr id="4" name="Picture 3" descr="Accessory-nerve-image.gif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178"/>
            <a:ext cx="9144000" cy="6258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800px-Skull_foramina_labeled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651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_jugular_foramen131041203180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93741" y="274638"/>
            <a:ext cx="8229600" cy="750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</a:t>
            </a:r>
            <a:endParaRPr lang="en-US" dirty="0"/>
          </a:p>
        </p:txBody>
      </p:sp>
      <p:pic>
        <p:nvPicPr>
          <p:cNvPr id="4" name="Picture 3" descr="Image46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863" y="1025278"/>
            <a:ext cx="6921500" cy="546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ypoglossal-nerve-schema.jpg"/>
          <p:cNvPicPr>
            <a:picLocks noGrp="1" noChangeAspect="1"/>
          </p:cNvPicPr>
          <p:nvPr>
            <p:ph idx="1"/>
          </p:nvPr>
        </p:nvPicPr>
        <p:blipFill>
          <a:blip r:embed="rId3"/>
          <a:srcRect l="-53266" r="-53266"/>
          <a:stretch>
            <a:fillRect/>
          </a:stretch>
        </p:blipFill>
        <p:spPr>
          <a:xfrm>
            <a:off x="-1557445" y="21113"/>
            <a:ext cx="12370611" cy="68368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72845" y="21113"/>
            <a:ext cx="8229600" cy="4682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XII.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occipital_bone_-_hypoglossal_canal13478185157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ccipital_hypoglossal_canal-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126" y="0"/>
            <a:ext cx="65817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7908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520" y="384479"/>
            <a:ext cx="2154404" cy="1433059"/>
          </a:xfrm>
        </p:spPr>
        <p:txBody>
          <a:bodyPr>
            <a:normAutofit/>
          </a:bodyPr>
          <a:lstStyle/>
          <a:p>
            <a:endParaRPr lang="en-US" dirty="0">
              <a:latin typeface="Avenir Medium"/>
              <a:cs typeface="Avenir Medium"/>
            </a:endParaRPr>
          </a:p>
        </p:txBody>
      </p:sp>
      <p:pic>
        <p:nvPicPr>
          <p:cNvPr id="4" name="Picture 3" descr="i-can-t-keep-calm-my-nerves-are-b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212" y="0"/>
            <a:ext cx="620766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known-1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88371" r="-88371"/>
          <a:stretch>
            <a:fillRect/>
          </a:stretch>
        </p:blipFill>
        <p:spPr>
          <a:xfrm>
            <a:off x="-788756" y="274638"/>
            <a:ext cx="10639882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93741" y="274638"/>
            <a:ext cx="8229600" cy="7389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IV.</a:t>
            </a:r>
            <a:endParaRPr lang="en-US" dirty="0"/>
          </a:p>
        </p:txBody>
      </p:sp>
      <p:pic>
        <p:nvPicPr>
          <p:cNvPr id="4" name="Content Placeholder 3" descr="trochlear nerve.gif"/>
          <p:cNvPicPr>
            <a:picLocks noGrp="1" noChangeAspect="1"/>
          </p:cNvPicPr>
          <p:nvPr>
            <p:ph idx="1"/>
          </p:nvPr>
        </p:nvPicPr>
        <p:blipFill>
          <a:blip r:embed="rId2"/>
          <a:srcRect t="-2067" b="-2067"/>
          <a:stretch>
            <a:fillRect/>
          </a:stretch>
        </p:blipFill>
        <p:spPr>
          <a:xfrm>
            <a:off x="0" y="1234111"/>
            <a:ext cx="9144000" cy="51880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49047" y="274638"/>
            <a:ext cx="8229600" cy="7040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VI.</a:t>
            </a:r>
            <a:endParaRPr lang="en-US" dirty="0"/>
          </a:p>
        </p:txBody>
      </p:sp>
      <p:pic>
        <p:nvPicPr>
          <p:cNvPr id="6" name="Content Placeholder 5" descr="abducens nerv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891" r="-12891"/>
          <a:stretch>
            <a:fillRect/>
          </a:stretch>
        </p:blipFill>
        <p:spPr>
          <a:xfrm>
            <a:off x="0" y="1234112"/>
            <a:ext cx="9580089" cy="48920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8085" y="119817"/>
            <a:ext cx="8229600" cy="766826"/>
          </a:xfrm>
        </p:spPr>
        <p:txBody>
          <a:bodyPr/>
          <a:lstStyle/>
          <a:p>
            <a:r>
              <a:rPr lang="en-US" dirty="0" smtClean="0"/>
              <a:t>V.</a:t>
            </a:r>
            <a:endParaRPr lang="en-US" dirty="0"/>
          </a:p>
        </p:txBody>
      </p:sp>
      <p:pic>
        <p:nvPicPr>
          <p:cNvPr id="8" name="Content Placeholder 7" descr="innervation_of_the_face1351918585768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365" r="-24365"/>
          <a:stretch>
            <a:fillRect/>
          </a:stretch>
        </p:blipFill>
        <p:spPr>
          <a:xfrm>
            <a:off x="-933043" y="886643"/>
            <a:ext cx="10638172" cy="58505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n_v_-_trigeminal_nerve_(edit)131605145376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297" r="-21297"/>
          <a:stretch>
            <a:fillRect/>
          </a:stretch>
        </p:blipFill>
        <p:spPr>
          <a:xfrm>
            <a:off x="-1612523" y="-1"/>
            <a:ext cx="12469965" cy="7272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0437" y="0"/>
            <a:ext cx="8229600" cy="7040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V1.</a:t>
            </a:r>
            <a:endParaRPr lang="en-US" dirty="0"/>
          </a:p>
        </p:txBody>
      </p:sp>
      <p:pic>
        <p:nvPicPr>
          <p:cNvPr id="4" name="Content Placeholder 3" descr="ophthalmic133592722064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705" r="-12705"/>
          <a:stretch>
            <a:fillRect/>
          </a:stretch>
        </p:blipFill>
        <p:spPr>
          <a:xfrm>
            <a:off x="-1167212" y="704036"/>
            <a:ext cx="12009426" cy="66047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uroTrigeminalNerveGrayBB778.gif"/>
          <p:cNvPicPr>
            <a:picLocks noGrp="1" noChangeAspect="1"/>
          </p:cNvPicPr>
          <p:nvPr>
            <p:ph idx="1"/>
          </p:nvPr>
        </p:nvPicPr>
        <p:blipFill>
          <a:blip r:embed="rId2"/>
          <a:srcRect l="-45544" r="-45544"/>
          <a:stretch>
            <a:fillRect/>
          </a:stretch>
        </p:blipFill>
        <p:spPr>
          <a:xfrm>
            <a:off x="-1203701" y="408332"/>
            <a:ext cx="11727490" cy="64496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27656" y="0"/>
            <a:ext cx="8229600" cy="750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V2.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25</Words>
  <Application>Microsoft Macintosh PowerPoint</Application>
  <PresentationFormat>On-screen Show (4:3)</PresentationFormat>
  <Paragraphs>13</Paragraphs>
  <Slides>23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III.</vt:lpstr>
      <vt:lpstr>Slide 3</vt:lpstr>
      <vt:lpstr>IV.</vt:lpstr>
      <vt:lpstr>VI.</vt:lpstr>
      <vt:lpstr>V.</vt:lpstr>
      <vt:lpstr>Slide 7</vt:lpstr>
      <vt:lpstr>V1.</vt:lpstr>
      <vt:lpstr>V2.</vt:lpstr>
      <vt:lpstr>V3.</vt:lpstr>
      <vt:lpstr>VII.</vt:lpstr>
      <vt:lpstr>Slide 12</vt:lpstr>
      <vt:lpstr>IX.</vt:lpstr>
      <vt:lpstr>X.</vt:lpstr>
      <vt:lpstr>Slide 15</vt:lpstr>
      <vt:lpstr>Slide 16</vt:lpstr>
      <vt:lpstr>XI.</vt:lpstr>
      <vt:lpstr>Slide 18</vt:lpstr>
      <vt:lpstr>Slide 19</vt:lpstr>
      <vt:lpstr>XII.</vt:lpstr>
      <vt:lpstr>Slide 21</vt:lpstr>
      <vt:lpstr>Slide 22</vt:lpstr>
      <vt:lpstr>Slide 23</vt:lpstr>
    </vt:vector>
  </TitlesOfParts>
  <Company>Masaryk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Teresa Sá da Costa</dc:creator>
  <cp:lastModifiedBy>Teresa Sá da Costa</cp:lastModifiedBy>
  <cp:revision>1</cp:revision>
  <dcterms:created xsi:type="dcterms:W3CDTF">2013-11-10T13:36:16Z</dcterms:created>
  <dcterms:modified xsi:type="dcterms:W3CDTF">2013-11-10T22:06:42Z</dcterms:modified>
</cp:coreProperties>
</file>