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4" autoAdjust="0"/>
  </p:normalViewPr>
  <p:slideViewPr>
    <p:cSldViewPr>
      <p:cViewPr varScale="1">
        <p:scale>
          <a:sx n="70" d="100"/>
          <a:sy n="70" d="100"/>
        </p:scale>
        <p:origin x="-5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CAD630-C03B-4794-8775-DD3C5932E4E6}" type="datetimeFigureOut">
              <a:rPr lang="en-GB" smtClean="0"/>
              <a:pPr/>
              <a:t>15/05/2011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3C9C25-2A94-410A-B7A4-A72863FD5D3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riteria" TargetMode="External"/><Relationship Id="rId2" Type="http://schemas.openxmlformats.org/officeDocument/2006/relationships/hyperlink" Target="http://en.wikipedia.org/wiki/Continuous_improvemen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pload.wikimedia.org/wikipedia/en/a/ab/Clinical_audit_cycle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Application Procedure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Dr </a:t>
            </a:r>
            <a:r>
              <a:rPr lang="en-US" b="1" dirty="0" err="1" smtClean="0"/>
              <a:t>Preeti</a:t>
            </a:r>
            <a:r>
              <a:rPr lang="en-US" b="1" dirty="0" smtClean="0"/>
              <a:t> </a:t>
            </a:r>
            <a:r>
              <a:rPr lang="en-US" b="1" dirty="0" err="1" smtClean="0"/>
              <a:t>Gour</a:t>
            </a:r>
            <a:r>
              <a:rPr lang="en-US" b="1" dirty="0" smtClean="0"/>
              <a:t>, Dr </a:t>
            </a:r>
            <a:r>
              <a:rPr lang="en-US" b="1" dirty="0" err="1" smtClean="0"/>
              <a:t>Raju</a:t>
            </a:r>
            <a:r>
              <a:rPr lang="en-US" b="1" dirty="0" smtClean="0"/>
              <a:t> </a:t>
            </a:r>
            <a:r>
              <a:rPr lang="en-US" b="1" dirty="0" err="1" smtClean="0"/>
              <a:t>Haque</a:t>
            </a:r>
            <a:r>
              <a:rPr lang="en-US" b="1" dirty="0" smtClean="0"/>
              <a:t>, </a:t>
            </a:r>
          </a:p>
          <a:p>
            <a:pPr algn="ctr"/>
            <a:r>
              <a:rPr lang="en-US" b="1" dirty="0" smtClean="0"/>
              <a:t>Dr Peter </a:t>
            </a:r>
            <a:r>
              <a:rPr lang="en-US" b="1" dirty="0" err="1" smtClean="0"/>
              <a:t>Imwensi</a:t>
            </a:r>
            <a:endParaRPr lang="en-US" b="1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 like </a:t>
            </a:r>
            <a:r>
              <a:rPr lang="en-GB" dirty="0" err="1" smtClean="0"/>
              <a:t>Sumeet</a:t>
            </a:r>
            <a:r>
              <a:rPr lang="en-GB" dirty="0" smtClean="0"/>
              <a:t>: </a:t>
            </a:r>
            <a:r>
              <a:rPr lang="en-GB" dirty="0" err="1" smtClean="0"/>
              <a:t>ie</a:t>
            </a:r>
            <a:r>
              <a:rPr lang="en-GB" dirty="0" smtClean="0"/>
              <a:t> Active involvement in PEPA, by which you can arrange workshops, lectures, and teach.</a:t>
            </a:r>
          </a:p>
          <a:p>
            <a:r>
              <a:rPr lang="en-GB" dirty="0" smtClean="0"/>
              <a:t>Adding variety- being a mentor, doing presentations.</a:t>
            </a:r>
          </a:p>
          <a:p>
            <a:endParaRPr lang="en-GB" dirty="0" smtClean="0"/>
          </a:p>
          <a:p>
            <a:r>
              <a:rPr lang="en-GB" dirty="0" smtClean="0"/>
              <a:t>Hard question but </a:t>
            </a:r>
            <a:r>
              <a:rPr lang="en-US" dirty="0" smtClean="0"/>
              <a:t>teaching is a principle of Good Medical Practice, Doctors have teaching responsibilities to colleagues and patients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Describe your relevant teaching experience?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Hard to answer</a:t>
            </a:r>
          </a:p>
          <a:p>
            <a:r>
              <a:rPr lang="en-GB" dirty="0" smtClean="0"/>
              <a:t>How to tackle it is………..speak to your lecturers regarding Research Projects available.</a:t>
            </a:r>
          </a:p>
          <a:p>
            <a:r>
              <a:rPr lang="en-GB" dirty="0" smtClean="0"/>
              <a:t>Interesting cases you followed up, and discussed with Doctors. </a:t>
            </a:r>
          </a:p>
          <a:p>
            <a:r>
              <a:rPr lang="en-GB" dirty="0" smtClean="0"/>
              <a:t>Maybe </a:t>
            </a:r>
            <a:r>
              <a:rPr lang="en-GB" dirty="0" smtClean="0"/>
              <a:t>there is something interesting you want to do, but don’t leave this section blank!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work and publications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Talk about MDT, ward rounds, your experience in team settings, take it in the theatre table, to a GP surgery all working at different levels to help patient care.</a:t>
            </a:r>
          </a:p>
          <a:p>
            <a:endParaRPr lang="en-GB" dirty="0" smtClean="0"/>
          </a:p>
          <a:p>
            <a:r>
              <a:rPr lang="en-GB" dirty="0" smtClean="0"/>
              <a:t>Any involvement and what stance you take, such as </a:t>
            </a:r>
            <a:r>
              <a:rPr lang="en-GB" dirty="0" smtClean="0"/>
              <a:t>being a leader</a:t>
            </a:r>
            <a:r>
              <a:rPr lang="en-GB" dirty="0" smtClean="0"/>
              <a:t>, or facilitators</a:t>
            </a:r>
            <a:r>
              <a:rPr lang="en-GB" dirty="0"/>
              <a:t>.</a:t>
            </a:r>
            <a:endParaRPr lang="en-GB" dirty="0" smtClean="0"/>
          </a:p>
          <a:p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Approach to working as a team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Start Early.</a:t>
            </a:r>
          </a:p>
          <a:p>
            <a:endParaRPr lang="en-GB" dirty="0" smtClean="0"/>
          </a:p>
          <a:p>
            <a:r>
              <a:rPr lang="en-GB" dirty="0" smtClean="0"/>
              <a:t>Questions on these jobsites can be saved and used for multiple Foundation Jobs.</a:t>
            </a:r>
          </a:p>
          <a:p>
            <a:endParaRPr lang="en-GB" dirty="0" smtClean="0"/>
          </a:p>
          <a:p>
            <a:r>
              <a:rPr lang="en-GB" dirty="0" smtClean="0"/>
              <a:t>Most likely to be asked in interview stage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 Points: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48680"/>
            <a:ext cx="429489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4293096"/>
            <a:ext cx="7880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Get Connected, get Searching for Jobs</a:t>
            </a:r>
            <a:r>
              <a:rPr lang="en-GB" sz="2800" dirty="0" smtClean="0"/>
              <a:t>!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get started always best to get exams out the way, HOWEVER no harm looking at jobs list while on your break.</a:t>
            </a:r>
          </a:p>
          <a:p>
            <a:endParaRPr lang="en-GB" dirty="0" smtClean="0"/>
          </a:p>
          <a:p>
            <a:r>
              <a:rPr lang="en-GB" dirty="0" smtClean="0"/>
              <a:t>Better still start early if you are not already in 6</a:t>
            </a:r>
            <a:r>
              <a:rPr lang="en-GB" baseline="30000" dirty="0" smtClean="0"/>
              <a:t>th</a:t>
            </a:r>
            <a:r>
              <a:rPr lang="en-GB" dirty="0" smtClean="0"/>
              <a:t> year as you could start earning brownie points, by making sure you back up the questions asked of you.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455090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429000"/>
            <a:ext cx="4104456" cy="79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653136"/>
            <a:ext cx="281006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4245" t="8614" r="43079" b="13371"/>
          <a:stretch>
            <a:fillRect/>
          </a:stretch>
        </p:blipFill>
        <p:spPr>
          <a:xfrm>
            <a:off x="0" y="1481138"/>
            <a:ext cx="8172400" cy="4540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 smtClean="0"/>
              <a:t>A </a:t>
            </a:r>
            <a:r>
              <a:rPr lang="en-GB" dirty="0" smtClean="0">
                <a:hlinkClick r:id="rId2" tooltip="Continuous improvement"/>
              </a:rPr>
              <a:t>quality improvement</a:t>
            </a:r>
            <a:r>
              <a:rPr lang="en-GB" dirty="0" smtClean="0"/>
              <a:t> 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to improve patient care and outcomes. through systematic review.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Having set </a:t>
            </a:r>
            <a:r>
              <a:rPr lang="en-GB" dirty="0" smtClean="0">
                <a:hlinkClick r:id="rId3" tooltip="Criteria"/>
              </a:rPr>
              <a:t>criteria</a:t>
            </a:r>
            <a:r>
              <a:rPr lang="en-GB" dirty="0" smtClean="0"/>
              <a:t> and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Implementing change.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	What is an Audit?????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5" descr="File:Clinical audit cyc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8136903" cy="452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Remember question asks EXPERIENCE of an Audit, so any contribution in helping with an Audit or even over seeing an audit.</a:t>
            </a:r>
          </a:p>
          <a:p>
            <a:endParaRPr lang="en-GB" dirty="0" smtClean="0"/>
          </a:p>
          <a:p>
            <a:r>
              <a:rPr lang="en-GB" dirty="0" smtClean="0"/>
              <a:t>As long as you familiarise yourself with Audit should be enough.</a:t>
            </a:r>
          </a:p>
          <a:p>
            <a:endParaRPr lang="en-GB" dirty="0" smtClean="0"/>
          </a:p>
          <a:p>
            <a:r>
              <a:rPr lang="en-GB" dirty="0" smtClean="0"/>
              <a:t>However foreign graduates who are our direct competitors will have done Clinical Attachments in posts and possibly would have done an Audit already.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answer the question.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Perfecting the answer to this question is key!</a:t>
            </a:r>
          </a:p>
          <a:p>
            <a:endParaRPr lang="en-GB" dirty="0" smtClean="0"/>
          </a:p>
          <a:p>
            <a:r>
              <a:rPr lang="en-GB" dirty="0" smtClean="0"/>
              <a:t>This question is usually asked and something you can brag and talk about in the Interview section.</a:t>
            </a:r>
          </a:p>
          <a:p>
            <a:endParaRPr lang="en-GB" dirty="0" smtClean="0"/>
          </a:p>
          <a:p>
            <a:r>
              <a:rPr lang="en-GB" dirty="0" smtClean="0"/>
              <a:t>Something you will always do in any medical career path you take.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Audit and it’s importance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 </a:t>
            </a:r>
            <a:endParaRPr lang="en-GB" dirty="0" smtClean="0"/>
          </a:p>
          <a:p>
            <a:r>
              <a:rPr lang="en-US" sz="2900" dirty="0" smtClean="0"/>
              <a:t>The title of an Audit I did was: “Does SXR play any role in the investigation for head injury?” Our Audit was to compare the standard set by NICE guidelines compared to the one carried out at Mayday A&amp;E Department for head injury.</a:t>
            </a:r>
            <a:endParaRPr lang="en-GB" sz="2900" dirty="0" smtClean="0"/>
          </a:p>
          <a:p>
            <a:r>
              <a:rPr lang="en-US" sz="2900" dirty="0" smtClean="0"/>
              <a:t>It was a retrospective study reviewing casualty cards, where we found a lot of unnecessary SXR being requested despite the guidelines set by NICE.</a:t>
            </a:r>
            <a:endParaRPr lang="en-GB" sz="2900" dirty="0" smtClean="0"/>
          </a:p>
          <a:p>
            <a:r>
              <a:rPr lang="en-US" sz="2900" dirty="0" smtClean="0"/>
              <a:t>In our results we found 700 SXRs requested and only 17 were positive for Skull Fracture and even out of this 17 it was very difficult for the radiologist to find.</a:t>
            </a:r>
            <a:endParaRPr lang="en-GB" sz="2900" dirty="0" smtClean="0"/>
          </a:p>
          <a:p>
            <a:r>
              <a:rPr lang="en-US" sz="2900" dirty="0" smtClean="0"/>
              <a:t>As a result it was found that SXR was a waste of an investigation. Therefore the changes we were implementing was to increase the knowledge of NICE guidelines in both the A&amp;E and Radiology Departments.</a:t>
            </a:r>
            <a:endParaRPr lang="en-GB" sz="2900" dirty="0" smtClean="0"/>
          </a:p>
          <a:p>
            <a:r>
              <a:rPr lang="en-US" sz="2900" dirty="0" smtClean="0"/>
              <a:t>At present we are waiting to complete the Audit loop which I hope to get involved in.</a:t>
            </a:r>
            <a:endParaRPr lang="en-GB" sz="2900" dirty="0" smtClean="0"/>
          </a:p>
          <a:p>
            <a:endParaRPr lang="en-GB" sz="2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Hopefully a model answer…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253</TotalTime>
  <Words>405</Words>
  <Application>Microsoft Office PowerPoint</Application>
  <PresentationFormat>On-screen Show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Application Procedure</vt:lpstr>
      <vt:lpstr>Application</vt:lpstr>
      <vt:lpstr>PowerPoint Presentation</vt:lpstr>
      <vt:lpstr>PowerPoint Presentation</vt:lpstr>
      <vt:lpstr> What is an Audit?????</vt:lpstr>
      <vt:lpstr>PowerPoint Presentation</vt:lpstr>
      <vt:lpstr>How to answer the question.</vt:lpstr>
      <vt:lpstr>Audit and it’s importance</vt:lpstr>
      <vt:lpstr>Hopefully a model answer…</vt:lpstr>
      <vt:lpstr>Describe your relevant teaching experience?</vt:lpstr>
      <vt:lpstr>Research work and publications</vt:lpstr>
      <vt:lpstr>Approach to working as a team</vt:lpstr>
      <vt:lpstr>Main Points: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Haque</dc:creator>
  <cp:lastModifiedBy>Vegito</cp:lastModifiedBy>
  <cp:revision>35</cp:revision>
  <dcterms:created xsi:type="dcterms:W3CDTF">2011-03-20T22:45:21Z</dcterms:created>
  <dcterms:modified xsi:type="dcterms:W3CDTF">2011-05-15T12:19:35Z</dcterms:modified>
</cp:coreProperties>
</file>