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9B139-B69E-4668-A7F5-DB34DEA697D0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6ABE4-6B17-4F43-A271-8659CBB9EA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9B139-B69E-4668-A7F5-DB34DEA697D0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6ABE4-6B17-4F43-A271-8659CBB9EA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9B139-B69E-4668-A7F5-DB34DEA697D0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6ABE4-6B17-4F43-A271-8659CBB9EA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9B139-B69E-4668-A7F5-DB34DEA697D0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6ABE4-6B17-4F43-A271-8659CBB9EA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9B139-B69E-4668-A7F5-DB34DEA697D0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6ABE4-6B17-4F43-A271-8659CBB9EA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9B139-B69E-4668-A7F5-DB34DEA697D0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6ABE4-6B17-4F43-A271-8659CBB9EA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9B139-B69E-4668-A7F5-DB34DEA697D0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6ABE4-6B17-4F43-A271-8659CBB9EA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9B139-B69E-4668-A7F5-DB34DEA697D0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6ABE4-6B17-4F43-A271-8659CBB9EA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9B139-B69E-4668-A7F5-DB34DEA697D0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6ABE4-6B17-4F43-A271-8659CBB9EA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9B139-B69E-4668-A7F5-DB34DEA697D0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6ABE4-6B17-4F43-A271-8659CBB9EA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9B139-B69E-4668-A7F5-DB34DEA697D0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EE6ABE4-6B17-4F43-A271-8659CBB9EA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DE9B139-B69E-4668-A7F5-DB34DEA697D0}" type="datetimeFigureOut">
              <a:rPr lang="en-US" smtClean="0"/>
              <a:pPr/>
              <a:t>5/15/2011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EE6ABE4-6B17-4F43-A271-8659CBB9EA58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Being a </a:t>
            </a:r>
            <a:r>
              <a:rPr lang="en-US" dirty="0"/>
              <a:t>G</a:t>
            </a:r>
            <a:r>
              <a:rPr lang="en-US" dirty="0" smtClean="0"/>
              <a:t>ood </a:t>
            </a:r>
            <a:r>
              <a:rPr lang="en-US" dirty="0"/>
              <a:t>D</a:t>
            </a:r>
            <a:r>
              <a:rPr lang="en-US" dirty="0" smtClean="0"/>
              <a:t>octor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endParaRPr lang="en-US" dirty="0" smtClean="0"/>
          </a:p>
          <a:p>
            <a:pPr algn="ctr"/>
            <a:r>
              <a:rPr lang="en-US" b="1" dirty="0" smtClean="0"/>
              <a:t>Dr </a:t>
            </a:r>
            <a:r>
              <a:rPr lang="en-US" b="1" dirty="0" err="1" smtClean="0"/>
              <a:t>Preeti</a:t>
            </a:r>
            <a:r>
              <a:rPr lang="en-US" b="1" dirty="0" smtClean="0"/>
              <a:t> </a:t>
            </a:r>
            <a:r>
              <a:rPr lang="en-US" b="1" dirty="0" err="1" smtClean="0"/>
              <a:t>Gour</a:t>
            </a:r>
            <a:r>
              <a:rPr lang="en-US" b="1" dirty="0" smtClean="0"/>
              <a:t>, Dr </a:t>
            </a:r>
            <a:r>
              <a:rPr lang="en-US" b="1" dirty="0" err="1" smtClean="0"/>
              <a:t>Raju</a:t>
            </a:r>
            <a:r>
              <a:rPr lang="en-US" b="1" dirty="0" smtClean="0"/>
              <a:t> </a:t>
            </a:r>
            <a:r>
              <a:rPr lang="en-US" b="1" dirty="0" err="1" smtClean="0"/>
              <a:t>Haque</a:t>
            </a:r>
            <a:r>
              <a:rPr lang="en-US" b="1" dirty="0" smtClean="0"/>
              <a:t>, Dr Peter </a:t>
            </a:r>
            <a:r>
              <a:rPr lang="en-US" b="1" dirty="0" err="1" smtClean="0"/>
              <a:t>Imwensi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en-US" sz="9600" dirty="0"/>
              <a:t>Probity means being honest and trustworthy, and acting </a:t>
            </a:r>
            <a:r>
              <a:rPr lang="en-US" sz="9600" dirty="0" smtClean="0"/>
              <a:t>with integrity</a:t>
            </a:r>
            <a:r>
              <a:rPr lang="en-US" sz="9600" dirty="0"/>
              <a:t>: this is at the heart of medical professionalism</a:t>
            </a:r>
            <a:r>
              <a:rPr lang="en-US" sz="9600" dirty="0" smtClean="0"/>
              <a:t>.</a:t>
            </a:r>
          </a:p>
          <a:p>
            <a:endParaRPr lang="en-US" sz="9600" dirty="0"/>
          </a:p>
          <a:p>
            <a:pPr>
              <a:buNone/>
            </a:pPr>
            <a:r>
              <a:rPr lang="en-US" sz="9600" b="1" dirty="0" smtClean="0"/>
              <a:t>You </a:t>
            </a:r>
            <a:r>
              <a:rPr lang="en-US" sz="9600" b="1" dirty="0"/>
              <a:t>must make sure that your conduct at all times justifies</a:t>
            </a:r>
          </a:p>
          <a:p>
            <a:r>
              <a:rPr lang="en-US" sz="9600" dirty="0"/>
              <a:t>your patients’ trust in you and the public’s trust</a:t>
            </a:r>
          </a:p>
          <a:p>
            <a:r>
              <a:rPr lang="en-US" sz="9600" dirty="0"/>
              <a:t>in the profession.</a:t>
            </a:r>
          </a:p>
          <a:p>
            <a:pPr>
              <a:buNone/>
            </a:pPr>
            <a:endParaRPr lang="en-US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		Thank you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600325" y="2496344"/>
            <a:ext cx="394335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Hippocratic Oath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The original text of the Hippocratic Oath is usually interpreted as one of the first statements of a moral of conduct to be used by physicians, assuming the respect for all human life.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Good Medical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i="1" dirty="0" smtClean="0"/>
          </a:p>
          <a:p>
            <a:pPr>
              <a:buNone/>
            </a:pPr>
            <a:r>
              <a:rPr lang="en-US" i="1" dirty="0"/>
              <a:t>	</a:t>
            </a:r>
            <a:r>
              <a:rPr lang="en-US" i="1" dirty="0" smtClean="0"/>
              <a:t>Good Medical </a:t>
            </a:r>
            <a:r>
              <a:rPr lang="en-US" i="1" dirty="0"/>
              <a:t>Practice sets out the principles and values on </a:t>
            </a:r>
            <a:r>
              <a:rPr lang="en-US" i="1" dirty="0" smtClean="0"/>
              <a:t>which </a:t>
            </a:r>
            <a:r>
              <a:rPr lang="en-US" dirty="0" smtClean="0"/>
              <a:t>good </a:t>
            </a:r>
            <a:r>
              <a:rPr lang="en-US" dirty="0"/>
              <a:t>practice is founded; these principles together describe </a:t>
            </a:r>
            <a:r>
              <a:rPr lang="en-US" dirty="0" smtClean="0"/>
              <a:t>medical professionalism </a:t>
            </a:r>
            <a:r>
              <a:rPr lang="en-US" dirty="0"/>
              <a:t>in action. The guidance is addressed to doctors, but it </a:t>
            </a:r>
            <a:r>
              <a:rPr lang="en-US" dirty="0" smtClean="0"/>
              <a:t>is also </a:t>
            </a:r>
            <a:r>
              <a:rPr lang="en-US" dirty="0"/>
              <a:t>intended to let the public know what they can expect </a:t>
            </a:r>
            <a:r>
              <a:rPr lang="en-US" dirty="0" smtClean="0"/>
              <a:t>from doctors</a:t>
            </a:r>
            <a:r>
              <a:rPr lang="en-US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Good Doctors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Patients need good doctors. Good doctors make the </a:t>
            </a:r>
            <a:r>
              <a:rPr lang="en-US" dirty="0" smtClean="0"/>
              <a:t>care of </a:t>
            </a:r>
            <a:r>
              <a:rPr lang="en-US" dirty="0"/>
              <a:t>their patients their first concern: they are competent,</a:t>
            </a:r>
          </a:p>
          <a:p>
            <a:pPr>
              <a:buNone/>
            </a:pPr>
            <a:r>
              <a:rPr lang="en-US" dirty="0" smtClean="0"/>
              <a:t>	keep </a:t>
            </a:r>
            <a:r>
              <a:rPr lang="en-US" dirty="0"/>
              <a:t>their knowledge and skills up to date, establish and</a:t>
            </a:r>
          </a:p>
          <a:p>
            <a:pPr>
              <a:buNone/>
            </a:pPr>
            <a:r>
              <a:rPr lang="en-US" dirty="0" smtClean="0"/>
              <a:t>	maintain </a:t>
            </a:r>
            <a:r>
              <a:rPr lang="en-US" dirty="0"/>
              <a:t>good relationships with patients and </a:t>
            </a:r>
            <a:r>
              <a:rPr lang="en-US" dirty="0" smtClean="0"/>
              <a:t>colleagues,</a:t>
            </a:r>
            <a:endParaRPr lang="en-US" dirty="0"/>
          </a:p>
          <a:p>
            <a:pPr>
              <a:buNone/>
            </a:pPr>
            <a:r>
              <a:rPr lang="en-US" dirty="0" smtClean="0"/>
              <a:t>	are </a:t>
            </a:r>
            <a:r>
              <a:rPr lang="en-US" dirty="0"/>
              <a:t>honest and trustworthy, and act with integrity.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Good Clinical care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Supporting </a:t>
            </a:r>
            <a:r>
              <a:rPr lang="en-US" dirty="0"/>
              <a:t>self-care </a:t>
            </a:r>
          </a:p>
          <a:p>
            <a:r>
              <a:rPr lang="en-US" dirty="0"/>
              <a:t>Avoid treating those close to you </a:t>
            </a:r>
          </a:p>
          <a:p>
            <a:r>
              <a:rPr lang="en-US" dirty="0"/>
              <a:t>Raising concerns about patient safety </a:t>
            </a:r>
          </a:p>
          <a:p>
            <a:r>
              <a:rPr lang="en-US" dirty="0"/>
              <a:t>Decisions about access to medical care </a:t>
            </a:r>
          </a:p>
          <a:p>
            <a:r>
              <a:rPr lang="en-US" dirty="0"/>
              <a:t>Treatment in emergencies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Maintaining good medical practice 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r>
              <a:rPr lang="en-US" dirty="0" smtClean="0"/>
              <a:t>Keeping </a:t>
            </a:r>
            <a:r>
              <a:rPr lang="en-US" dirty="0"/>
              <a:t>up to date </a:t>
            </a:r>
          </a:p>
          <a:p>
            <a:endParaRPr lang="en-US" dirty="0" smtClean="0"/>
          </a:p>
          <a:p>
            <a:r>
              <a:rPr lang="en-US" dirty="0" smtClean="0"/>
              <a:t>Maintaining </a:t>
            </a:r>
            <a:r>
              <a:rPr lang="en-US" dirty="0"/>
              <a:t>and improving your performance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Teaching and training.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Keeping up to date.</a:t>
            </a:r>
          </a:p>
          <a:p>
            <a:endParaRPr lang="en-US" dirty="0"/>
          </a:p>
          <a:p>
            <a:r>
              <a:rPr lang="en-US" dirty="0" smtClean="0"/>
              <a:t>Research, Audit.</a:t>
            </a:r>
          </a:p>
          <a:p>
            <a:endParaRPr lang="en-US" dirty="0"/>
          </a:p>
          <a:p>
            <a:r>
              <a:rPr lang="en-US" dirty="0" err="1" smtClean="0"/>
              <a:t>Cex</a:t>
            </a:r>
            <a:r>
              <a:rPr lang="en-US" dirty="0" smtClean="0"/>
              <a:t>, DOPS, CBDs, etc</a:t>
            </a:r>
          </a:p>
          <a:p>
            <a:endParaRPr lang="en-US" b="1" dirty="0"/>
          </a:p>
          <a:p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Relationship with Patients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</a:t>
            </a:r>
            <a:r>
              <a:rPr lang="en-US" dirty="0"/>
              <a:t>doctor-patient partnership </a:t>
            </a:r>
          </a:p>
          <a:p>
            <a:r>
              <a:rPr lang="en-US" dirty="0"/>
              <a:t>Good communication </a:t>
            </a:r>
          </a:p>
          <a:p>
            <a:r>
              <a:rPr lang="en-US" dirty="0"/>
              <a:t>Children and young people </a:t>
            </a:r>
          </a:p>
          <a:p>
            <a:r>
              <a:rPr lang="en-US" dirty="0"/>
              <a:t>Relatives, </a:t>
            </a:r>
            <a:r>
              <a:rPr lang="en-US" dirty="0" err="1"/>
              <a:t>carers</a:t>
            </a:r>
            <a:r>
              <a:rPr lang="en-US" dirty="0"/>
              <a:t> and partners </a:t>
            </a:r>
          </a:p>
          <a:p>
            <a:r>
              <a:rPr lang="en-US" dirty="0"/>
              <a:t>Being open and honest with </a:t>
            </a:r>
            <a:r>
              <a:rPr lang="en-US" dirty="0" smtClean="0"/>
              <a:t>patients if </a:t>
            </a:r>
            <a:r>
              <a:rPr lang="en-US" dirty="0"/>
              <a:t>things go wrong </a:t>
            </a:r>
          </a:p>
          <a:p>
            <a:r>
              <a:rPr lang="en-US" dirty="0"/>
              <a:t>Maintaining trust in the profession </a:t>
            </a:r>
          </a:p>
          <a:p>
            <a:r>
              <a:rPr lang="en-US" dirty="0"/>
              <a:t>Consent </a:t>
            </a:r>
          </a:p>
          <a:p>
            <a:r>
              <a:rPr lang="en-US" dirty="0"/>
              <a:t>Confidentiality </a:t>
            </a:r>
          </a:p>
          <a:p>
            <a:r>
              <a:rPr lang="en-US" dirty="0"/>
              <a:t>Ending your professional </a:t>
            </a:r>
            <a:r>
              <a:rPr lang="en-US" dirty="0" smtClean="0"/>
              <a:t>relationship with </a:t>
            </a:r>
            <a:r>
              <a:rPr lang="en-US" dirty="0"/>
              <a:t>a patient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with Colleagues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Working </a:t>
            </a:r>
            <a:r>
              <a:rPr lang="en-US" dirty="0"/>
              <a:t>in </a:t>
            </a:r>
            <a:r>
              <a:rPr lang="en-US" dirty="0" smtClean="0"/>
              <a:t>teams</a:t>
            </a:r>
            <a:endParaRPr lang="en-US" dirty="0"/>
          </a:p>
          <a:p>
            <a:r>
              <a:rPr lang="en-US" dirty="0"/>
              <a:t>Conduct and performance of colleagues </a:t>
            </a:r>
          </a:p>
          <a:p>
            <a:r>
              <a:rPr lang="en-US" dirty="0"/>
              <a:t>Respect for colleagues </a:t>
            </a:r>
            <a:r>
              <a:rPr lang="en-US" dirty="0" smtClean="0"/>
              <a:t>, </a:t>
            </a:r>
            <a:r>
              <a:rPr lang="en-US" dirty="0" err="1" smtClean="0"/>
              <a:t>esp</a:t>
            </a:r>
            <a:r>
              <a:rPr lang="en-US" dirty="0" smtClean="0"/>
              <a:t> NURSES</a:t>
            </a:r>
            <a:endParaRPr lang="en-US" dirty="0"/>
          </a:p>
          <a:p>
            <a:r>
              <a:rPr lang="en-US" dirty="0"/>
              <a:t>Arranging </a:t>
            </a:r>
            <a:r>
              <a:rPr lang="en-US" dirty="0" smtClean="0"/>
              <a:t>cover</a:t>
            </a:r>
            <a:endParaRPr lang="en-US" dirty="0"/>
          </a:p>
          <a:p>
            <a:r>
              <a:rPr lang="en-US" dirty="0"/>
              <a:t>Taking up and ending appointments </a:t>
            </a:r>
          </a:p>
          <a:p>
            <a:r>
              <a:rPr lang="en-US" dirty="0"/>
              <a:t>Sharing information with colleagues </a:t>
            </a:r>
          </a:p>
          <a:p>
            <a:r>
              <a:rPr lang="en-US" dirty="0"/>
              <a:t>Delegation and referral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</TotalTime>
  <Words>216</Words>
  <Application>Microsoft Office PowerPoint</Application>
  <PresentationFormat>On-screen Show (4:3)</PresentationFormat>
  <Paragraphs>57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Being a Good Doctor</vt:lpstr>
      <vt:lpstr>Hippocratic Oath</vt:lpstr>
      <vt:lpstr>Good Medical Practice</vt:lpstr>
      <vt:lpstr>Good Doctors</vt:lpstr>
      <vt:lpstr>Good Clinical care</vt:lpstr>
      <vt:lpstr>   Maintaining good medical practice  </vt:lpstr>
      <vt:lpstr>Teaching and training.</vt:lpstr>
      <vt:lpstr>Relationship with Patients</vt:lpstr>
      <vt:lpstr>Working with Colleagues</vt:lpstr>
      <vt:lpstr>Probity</vt:lpstr>
      <vt:lpstr>   Thank you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bigpete</dc:creator>
  <cp:lastModifiedBy>Vegito</cp:lastModifiedBy>
  <cp:revision>14</cp:revision>
  <dcterms:created xsi:type="dcterms:W3CDTF">2011-05-14T15:34:14Z</dcterms:created>
  <dcterms:modified xsi:type="dcterms:W3CDTF">2011-05-15T11:14:45Z</dcterms:modified>
</cp:coreProperties>
</file>