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13BF-42F6-4C2E-9DB3-DD72BB5C5A57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0A32DD1-E3C5-4CB8-80D2-4A152FBA2E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13BF-42F6-4C2E-9DB3-DD72BB5C5A57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32DD1-E3C5-4CB8-80D2-4A152FBA2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13BF-42F6-4C2E-9DB3-DD72BB5C5A57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32DD1-E3C5-4CB8-80D2-4A152FBA2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13BF-42F6-4C2E-9DB3-DD72BB5C5A57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32DD1-E3C5-4CB8-80D2-4A152FBA2E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13BF-42F6-4C2E-9DB3-DD72BB5C5A57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0A32DD1-E3C5-4CB8-80D2-4A152FBA2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13BF-42F6-4C2E-9DB3-DD72BB5C5A57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32DD1-E3C5-4CB8-80D2-4A152FBA2E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13BF-42F6-4C2E-9DB3-DD72BB5C5A57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32DD1-E3C5-4CB8-80D2-4A152FBA2E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13BF-42F6-4C2E-9DB3-DD72BB5C5A57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32DD1-E3C5-4CB8-80D2-4A152FBA2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13BF-42F6-4C2E-9DB3-DD72BB5C5A57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32DD1-E3C5-4CB8-80D2-4A152FBA2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13BF-42F6-4C2E-9DB3-DD72BB5C5A57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32DD1-E3C5-4CB8-80D2-4A152FBA2E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E13BF-42F6-4C2E-9DB3-DD72BB5C5A57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0A32DD1-E3C5-4CB8-80D2-4A152FBA2E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5E13BF-42F6-4C2E-9DB3-DD72BB5C5A57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0A32DD1-E3C5-4CB8-80D2-4A152FBA2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Dr </a:t>
            </a:r>
            <a:r>
              <a:rPr lang="en-US" b="1" dirty="0" err="1" smtClean="0"/>
              <a:t>Preeti</a:t>
            </a:r>
            <a:r>
              <a:rPr lang="en-US" b="1" dirty="0" smtClean="0"/>
              <a:t> </a:t>
            </a:r>
            <a:r>
              <a:rPr lang="en-US" b="1" dirty="0" err="1" smtClean="0"/>
              <a:t>Gour</a:t>
            </a:r>
            <a:r>
              <a:rPr lang="en-US" b="1" dirty="0" smtClean="0"/>
              <a:t>, Dr </a:t>
            </a:r>
            <a:r>
              <a:rPr lang="en-US" b="1" dirty="0" err="1" smtClean="0"/>
              <a:t>Raju</a:t>
            </a:r>
            <a:r>
              <a:rPr lang="en-US" b="1" dirty="0" smtClean="0"/>
              <a:t> </a:t>
            </a:r>
            <a:r>
              <a:rPr lang="en-US" b="1" dirty="0" err="1" smtClean="0"/>
              <a:t>Haque</a:t>
            </a:r>
            <a:r>
              <a:rPr lang="en-US" b="1" smtClean="0"/>
              <a:t>, </a:t>
            </a:r>
            <a:endParaRPr lang="en-US" b="1" smtClean="0"/>
          </a:p>
          <a:p>
            <a:r>
              <a:rPr lang="en-US" b="1" smtClean="0"/>
              <a:t>Dr </a:t>
            </a:r>
            <a:r>
              <a:rPr lang="en-US" b="1" dirty="0" smtClean="0"/>
              <a:t>Peter </a:t>
            </a:r>
            <a:r>
              <a:rPr lang="en-US" b="1" dirty="0" err="1" smtClean="0"/>
              <a:t>Imwensi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Clerking </a:t>
            </a:r>
            <a:r>
              <a:rPr lang="en-US" smtClean="0"/>
              <a:t>a patient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/>
              <a:t>S</a:t>
            </a:r>
            <a:r>
              <a:rPr lang="en-US" dirty="0" smtClean="0"/>
              <a:t>ite - Where is the pain?</a:t>
            </a:r>
          </a:p>
          <a:p>
            <a:r>
              <a:rPr lang="en-US" b="1" dirty="0" smtClean="0"/>
              <a:t>O</a:t>
            </a:r>
            <a:r>
              <a:rPr lang="en-US" dirty="0" smtClean="0"/>
              <a:t>nset - When did the pain start, and was it sudden or gradual?</a:t>
            </a:r>
          </a:p>
          <a:p>
            <a:r>
              <a:rPr lang="en-US" b="1" dirty="0" smtClean="0"/>
              <a:t>C</a:t>
            </a:r>
            <a:r>
              <a:rPr lang="en-US" dirty="0" smtClean="0"/>
              <a:t>haracter - What is the pain like? An ache? Stabbing?</a:t>
            </a:r>
          </a:p>
          <a:p>
            <a:r>
              <a:rPr lang="en-US" b="1" dirty="0" smtClean="0"/>
              <a:t>R</a:t>
            </a:r>
            <a:r>
              <a:rPr lang="en-US" dirty="0" smtClean="0"/>
              <a:t>adiation - Does the pain radiate anywhere? (See also Radiation.)</a:t>
            </a:r>
          </a:p>
          <a:p>
            <a:r>
              <a:rPr lang="en-US" b="1" dirty="0" smtClean="0"/>
              <a:t>A</a:t>
            </a:r>
            <a:r>
              <a:rPr lang="en-US" dirty="0" smtClean="0"/>
              <a:t>ssociations - Any other signs or symptoms associated with the pain?</a:t>
            </a:r>
          </a:p>
          <a:p>
            <a:r>
              <a:rPr lang="en-US" b="1" dirty="0" smtClean="0"/>
              <a:t>T</a:t>
            </a:r>
            <a:r>
              <a:rPr lang="en-US" dirty="0" smtClean="0"/>
              <a:t>ime course - Does the pain follow any pattern?</a:t>
            </a:r>
          </a:p>
          <a:p>
            <a:r>
              <a:rPr lang="en-US" b="1" dirty="0" smtClean="0"/>
              <a:t>E</a:t>
            </a:r>
            <a:r>
              <a:rPr lang="en-US" dirty="0" smtClean="0"/>
              <a:t>xacerbating/Relieving factors - Does anything change the pain?</a:t>
            </a:r>
          </a:p>
          <a:p>
            <a:r>
              <a:rPr lang="en-US" b="1" dirty="0" smtClean="0"/>
              <a:t>S</a:t>
            </a:r>
            <a:r>
              <a:rPr lang="en-US" dirty="0" smtClean="0"/>
              <a:t>everity - How bad is the pain?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T- TB</a:t>
            </a:r>
          </a:p>
          <a:p>
            <a:r>
              <a:rPr lang="en-US" dirty="0" smtClean="0"/>
              <a:t>H-Hypertension/ Heart attack</a:t>
            </a:r>
          </a:p>
          <a:p>
            <a:r>
              <a:rPr lang="en-US" dirty="0" smtClean="0"/>
              <a:t>R-Rheumatic heart disease</a:t>
            </a:r>
          </a:p>
          <a:p>
            <a:r>
              <a:rPr lang="en-US" dirty="0" smtClean="0"/>
              <a:t>E-Epilepsy</a:t>
            </a:r>
          </a:p>
          <a:p>
            <a:r>
              <a:rPr lang="en-US" dirty="0" smtClean="0"/>
              <a:t>A-Asthma</a:t>
            </a:r>
          </a:p>
          <a:p>
            <a:r>
              <a:rPr lang="en-US" dirty="0" smtClean="0"/>
              <a:t>D-Diabetes</a:t>
            </a:r>
          </a:p>
          <a:p>
            <a:r>
              <a:rPr lang="en-US" dirty="0" smtClean="0"/>
              <a:t>S-Stroke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</TotalTime>
  <Words>116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Equity</vt:lpstr>
      <vt:lpstr>Clerking a patient</vt:lpstr>
      <vt:lpstr>SOCRATES</vt:lpstr>
      <vt:lpstr>THREADS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bigpete</dc:creator>
  <cp:lastModifiedBy>bigpete</cp:lastModifiedBy>
  <cp:revision>3</cp:revision>
  <dcterms:created xsi:type="dcterms:W3CDTF">2011-05-14T17:41:18Z</dcterms:created>
  <dcterms:modified xsi:type="dcterms:W3CDTF">2011-05-15T09:08:28Z</dcterms:modified>
</cp:coreProperties>
</file>