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58" r:id="rId3"/>
    <p:sldId id="259" r:id="rId4"/>
    <p:sldId id="260" r:id="rId5"/>
    <p:sldId id="261" r:id="rId6"/>
    <p:sldId id="262" r:id="rId7"/>
    <p:sldId id="264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EEFB5A-36F0-4DF7-89F7-06B4C762BDCD}" type="datetimeFigureOut">
              <a:rPr lang="en-US" smtClean="0"/>
              <a:pPr/>
              <a:t>5/15/2011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78CEB5-6F96-43E8-AD74-AEC07EE2580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78CEB5-6F96-43E8-AD74-AEC07EE25800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A17924-FE50-4009-8D9E-53B209CEF55B}" type="datetimeFigureOut">
              <a:rPr lang="en-US" smtClean="0"/>
              <a:pPr/>
              <a:t>5/15/2011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55EAAD-E847-4037-BBC0-D809177C2C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A17924-FE50-4009-8D9E-53B209CEF55B}" type="datetimeFigureOut">
              <a:rPr lang="en-US" smtClean="0"/>
              <a:pPr/>
              <a:t>5/15/2011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55EAAD-E847-4037-BBC0-D809177C2C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A17924-FE50-4009-8D9E-53B209CEF55B}" type="datetimeFigureOut">
              <a:rPr lang="en-US" smtClean="0"/>
              <a:pPr/>
              <a:t>5/15/2011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55EAAD-E847-4037-BBC0-D809177C2C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A17924-FE50-4009-8D9E-53B209CEF55B}" type="datetimeFigureOut">
              <a:rPr lang="en-US" smtClean="0"/>
              <a:pPr/>
              <a:t>5/15/2011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55EAAD-E847-4037-BBC0-D809177C2C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A17924-FE50-4009-8D9E-53B209CEF55B}" type="datetimeFigureOut">
              <a:rPr lang="en-US" smtClean="0"/>
              <a:pPr/>
              <a:t>5/15/2011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55EAAD-E847-4037-BBC0-D809177C2C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A17924-FE50-4009-8D9E-53B209CEF55B}" type="datetimeFigureOut">
              <a:rPr lang="en-US" smtClean="0"/>
              <a:pPr/>
              <a:t>5/15/2011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55EAAD-E847-4037-BBC0-D809177C2C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A17924-FE50-4009-8D9E-53B209CEF55B}" type="datetimeFigureOut">
              <a:rPr lang="en-US" smtClean="0"/>
              <a:pPr/>
              <a:t>5/15/2011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55EAAD-E847-4037-BBC0-D809177C2C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A17924-FE50-4009-8D9E-53B209CEF55B}" type="datetimeFigureOut">
              <a:rPr lang="en-US" smtClean="0"/>
              <a:pPr/>
              <a:t>5/15/2011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55EAAD-E847-4037-BBC0-D809177C2C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A17924-FE50-4009-8D9E-53B209CEF55B}" type="datetimeFigureOut">
              <a:rPr lang="en-US" smtClean="0"/>
              <a:pPr/>
              <a:t>5/15/2011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55EAAD-E847-4037-BBC0-D809177C2C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A17924-FE50-4009-8D9E-53B209CEF55B}" type="datetimeFigureOut">
              <a:rPr lang="en-US" smtClean="0"/>
              <a:pPr/>
              <a:t>5/15/2011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55EAAD-E847-4037-BBC0-D809177C2C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A17924-FE50-4009-8D9E-53B209CEF55B}" type="datetimeFigureOut">
              <a:rPr lang="en-US" smtClean="0"/>
              <a:pPr/>
              <a:t>5/15/2011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55EAAD-E847-4037-BBC0-D809177C2C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D9A17924-FE50-4009-8D9E-53B209CEF55B}" type="datetimeFigureOut">
              <a:rPr lang="en-US" smtClean="0"/>
              <a:pPr/>
              <a:t>5/15/2011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6455EAAD-E847-4037-BBC0-D809177C2C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ABCDE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en-US" b="1" dirty="0" smtClean="0"/>
              <a:t>Dr </a:t>
            </a:r>
            <a:r>
              <a:rPr lang="en-US" b="1" dirty="0" err="1" smtClean="0"/>
              <a:t>Preeti</a:t>
            </a:r>
            <a:r>
              <a:rPr lang="en-US" b="1" dirty="0" smtClean="0"/>
              <a:t> </a:t>
            </a:r>
            <a:r>
              <a:rPr lang="en-US" b="1" dirty="0" err="1" smtClean="0"/>
              <a:t>Gour</a:t>
            </a:r>
            <a:r>
              <a:rPr lang="en-US" b="1" dirty="0" smtClean="0"/>
              <a:t>, Dr </a:t>
            </a:r>
            <a:r>
              <a:rPr lang="en-US" b="1" dirty="0" err="1" smtClean="0"/>
              <a:t>Raju</a:t>
            </a:r>
            <a:r>
              <a:rPr lang="en-US" b="1" dirty="0" smtClean="0"/>
              <a:t> </a:t>
            </a:r>
            <a:r>
              <a:rPr lang="en-US" b="1" dirty="0" err="1" smtClean="0"/>
              <a:t>Haque</a:t>
            </a:r>
            <a:r>
              <a:rPr lang="en-US" b="1" smtClean="0"/>
              <a:t>, </a:t>
            </a:r>
            <a:endParaRPr lang="en-US" b="1" smtClean="0"/>
          </a:p>
          <a:p>
            <a:pPr algn="ctr"/>
            <a:r>
              <a:rPr lang="en-US" b="1" smtClean="0"/>
              <a:t>Dr </a:t>
            </a:r>
            <a:r>
              <a:rPr lang="en-US" b="1" dirty="0" smtClean="0"/>
              <a:t>Peter </a:t>
            </a:r>
            <a:r>
              <a:rPr lang="en-US" b="1" dirty="0" err="1" smtClean="0"/>
              <a:t>Imwensi</a:t>
            </a:r>
            <a:endParaRPr lang="en-US" b="1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-2869"/>
            <a:ext cx="6934200" cy="6860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435100" y="1741494"/>
            <a:ext cx="7499350" cy="4213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3228153" y="1447800"/>
            <a:ext cx="3913243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435100" y="1594128"/>
            <a:ext cx="7499350" cy="4507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435100" y="1582410"/>
            <a:ext cx="7499350" cy="4531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GCS</a:t>
            </a:r>
            <a:endParaRPr lang="en-US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836987" y="1819275"/>
            <a:ext cx="2695575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184</TotalTime>
  <Words>14</Words>
  <Application>Microsoft Office PowerPoint</Application>
  <PresentationFormat>On-screen Show (4:3)</PresentationFormat>
  <Paragraphs>5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Solstice</vt:lpstr>
      <vt:lpstr>ABCDE</vt:lpstr>
      <vt:lpstr>Slide 2</vt:lpstr>
      <vt:lpstr>Slide 3</vt:lpstr>
      <vt:lpstr>Slide 4</vt:lpstr>
      <vt:lpstr>Slide 5</vt:lpstr>
      <vt:lpstr>Slide 6</vt:lpstr>
      <vt:lpstr>GCS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bigpete</dc:creator>
  <cp:lastModifiedBy>bigpete</cp:lastModifiedBy>
  <cp:revision>9</cp:revision>
  <dcterms:created xsi:type="dcterms:W3CDTF">2011-05-14T14:35:47Z</dcterms:created>
  <dcterms:modified xsi:type="dcterms:W3CDTF">2011-05-15T09:09:14Z</dcterms:modified>
</cp:coreProperties>
</file>