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0" r:id="rId20"/>
    <p:sldId id="291" r:id="rId21"/>
    <p:sldId id="292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B59"/>
    <a:srgbClr val="7F7F7F"/>
    <a:srgbClr val="BEC7CF"/>
    <a:srgbClr val="D9D9D9"/>
    <a:srgbClr val="92D050"/>
    <a:srgbClr val="632523"/>
    <a:srgbClr val="F01928"/>
    <a:srgbClr val="E7E7E7"/>
    <a:srgbClr val="F7F6F6"/>
    <a:srgbClr val="E3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enda\Documents\work\projekty\optimed\analyza-dat\analyza-2013-02\export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29963681815584153"/>
                  <c:y val="-2.37837847960752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751413466127759"/>
                  <c:y val="2.9729730995093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Dokončené jednotky</c:v>
                </c:pt>
                <c:pt idx="1">
                  <c:v>Rozpracované jednotky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1347</c:v>
                </c:pt>
                <c:pt idx="1">
                  <c:v>19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Lbls>
            <c:dLbl>
              <c:idx val="0"/>
              <c:layout>
                <c:manualLayout>
                  <c:x val="5.7591616111821453E-2"/>
                  <c:y val="3.31436922595123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318497886701344"/>
                  <c:y val="2.90007307270734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Navázané výstupy</c:v>
                </c:pt>
                <c:pt idx="1">
                  <c:v>Rozpracované a nenavázané vystupy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7072</c:v>
                </c:pt>
                <c:pt idx="1">
                  <c:v>1712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[podklady.xlsx]slide 21!Kontingenční tabulka 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'slide 21'!$B$1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687883"/>
            </a:solidFill>
            <a:ln>
              <a:noFill/>
            </a:ln>
            <a:effectLst/>
          </c:spPr>
          <c:cat>
            <c:strRef>
              <c:f>'slide 21'!$A$2:$A$1343</c:f>
              <c:strCache>
                <c:ptCount val="1341"/>
                <c:pt idx="0">
                  <c:v>1545</c:v>
                </c:pt>
                <c:pt idx="1">
                  <c:v>609</c:v>
                </c:pt>
                <c:pt idx="2">
                  <c:v>613</c:v>
                </c:pt>
                <c:pt idx="3">
                  <c:v>615</c:v>
                </c:pt>
                <c:pt idx="4">
                  <c:v>632</c:v>
                </c:pt>
                <c:pt idx="5">
                  <c:v>597</c:v>
                </c:pt>
                <c:pt idx="6">
                  <c:v>621</c:v>
                </c:pt>
                <c:pt idx="7">
                  <c:v>602</c:v>
                </c:pt>
                <c:pt idx="8">
                  <c:v>610</c:v>
                </c:pt>
                <c:pt idx="9">
                  <c:v>608</c:v>
                </c:pt>
                <c:pt idx="10">
                  <c:v>623</c:v>
                </c:pt>
                <c:pt idx="11">
                  <c:v>607</c:v>
                </c:pt>
                <c:pt idx="12">
                  <c:v>603</c:v>
                </c:pt>
                <c:pt idx="13">
                  <c:v>611</c:v>
                </c:pt>
                <c:pt idx="14">
                  <c:v>616</c:v>
                </c:pt>
                <c:pt idx="15">
                  <c:v>600</c:v>
                </c:pt>
                <c:pt idx="16">
                  <c:v>553</c:v>
                </c:pt>
                <c:pt idx="17">
                  <c:v>617</c:v>
                </c:pt>
                <c:pt idx="18">
                  <c:v>618</c:v>
                </c:pt>
                <c:pt idx="19">
                  <c:v>601</c:v>
                </c:pt>
                <c:pt idx="20">
                  <c:v>180</c:v>
                </c:pt>
                <c:pt idx="21">
                  <c:v>540</c:v>
                </c:pt>
                <c:pt idx="22">
                  <c:v>619</c:v>
                </c:pt>
                <c:pt idx="23">
                  <c:v>541</c:v>
                </c:pt>
                <c:pt idx="24">
                  <c:v>588</c:v>
                </c:pt>
                <c:pt idx="25">
                  <c:v>586</c:v>
                </c:pt>
                <c:pt idx="26">
                  <c:v>457</c:v>
                </c:pt>
                <c:pt idx="27">
                  <c:v>633</c:v>
                </c:pt>
                <c:pt idx="28">
                  <c:v>606</c:v>
                </c:pt>
                <c:pt idx="29">
                  <c:v>592</c:v>
                </c:pt>
                <c:pt idx="30">
                  <c:v>605</c:v>
                </c:pt>
                <c:pt idx="31">
                  <c:v>1</c:v>
                </c:pt>
                <c:pt idx="32">
                  <c:v>590</c:v>
                </c:pt>
                <c:pt idx="33">
                  <c:v>549</c:v>
                </c:pt>
                <c:pt idx="34">
                  <c:v>612</c:v>
                </c:pt>
                <c:pt idx="35">
                  <c:v>463</c:v>
                </c:pt>
                <c:pt idx="36">
                  <c:v>447</c:v>
                </c:pt>
                <c:pt idx="37">
                  <c:v>460</c:v>
                </c:pt>
                <c:pt idx="38">
                  <c:v>450</c:v>
                </c:pt>
                <c:pt idx="39">
                  <c:v>546</c:v>
                </c:pt>
                <c:pt idx="40">
                  <c:v>524</c:v>
                </c:pt>
                <c:pt idx="41">
                  <c:v>552</c:v>
                </c:pt>
                <c:pt idx="42">
                  <c:v>453</c:v>
                </c:pt>
                <c:pt idx="43">
                  <c:v>593</c:v>
                </c:pt>
                <c:pt idx="44">
                  <c:v>587</c:v>
                </c:pt>
                <c:pt idx="45">
                  <c:v>454</c:v>
                </c:pt>
                <c:pt idx="46">
                  <c:v>462</c:v>
                </c:pt>
                <c:pt idx="47">
                  <c:v>578</c:v>
                </c:pt>
                <c:pt idx="48">
                  <c:v>564</c:v>
                </c:pt>
                <c:pt idx="49">
                  <c:v>547</c:v>
                </c:pt>
                <c:pt idx="50">
                  <c:v>550</c:v>
                </c:pt>
                <c:pt idx="51">
                  <c:v>591</c:v>
                </c:pt>
                <c:pt idx="52">
                  <c:v>620</c:v>
                </c:pt>
                <c:pt idx="53">
                  <c:v>624</c:v>
                </c:pt>
                <c:pt idx="54">
                  <c:v>604</c:v>
                </c:pt>
                <c:pt idx="55">
                  <c:v>1407</c:v>
                </c:pt>
                <c:pt idx="56">
                  <c:v>1011</c:v>
                </c:pt>
                <c:pt idx="57">
                  <c:v>594</c:v>
                </c:pt>
                <c:pt idx="58">
                  <c:v>527</c:v>
                </c:pt>
                <c:pt idx="59">
                  <c:v>526</c:v>
                </c:pt>
                <c:pt idx="60">
                  <c:v>614</c:v>
                </c:pt>
                <c:pt idx="61">
                  <c:v>461</c:v>
                </c:pt>
                <c:pt idx="62">
                  <c:v>536</c:v>
                </c:pt>
                <c:pt idx="63">
                  <c:v>433</c:v>
                </c:pt>
                <c:pt idx="64">
                  <c:v>577</c:v>
                </c:pt>
                <c:pt idx="65">
                  <c:v>585</c:v>
                </c:pt>
                <c:pt idx="66">
                  <c:v>589</c:v>
                </c:pt>
                <c:pt idx="67">
                  <c:v>599</c:v>
                </c:pt>
                <c:pt idx="68">
                  <c:v>525</c:v>
                </c:pt>
                <c:pt idx="69">
                  <c:v>562</c:v>
                </c:pt>
                <c:pt idx="70">
                  <c:v>467</c:v>
                </c:pt>
                <c:pt idx="71">
                  <c:v>449</c:v>
                </c:pt>
                <c:pt idx="72">
                  <c:v>456</c:v>
                </c:pt>
                <c:pt idx="73">
                  <c:v>571</c:v>
                </c:pt>
                <c:pt idx="74">
                  <c:v>464</c:v>
                </c:pt>
                <c:pt idx="75">
                  <c:v>545</c:v>
                </c:pt>
                <c:pt idx="76">
                  <c:v>576</c:v>
                </c:pt>
                <c:pt idx="77">
                  <c:v>516</c:v>
                </c:pt>
                <c:pt idx="78">
                  <c:v>647</c:v>
                </c:pt>
                <c:pt idx="79">
                  <c:v>648</c:v>
                </c:pt>
                <c:pt idx="80">
                  <c:v>455</c:v>
                </c:pt>
                <c:pt idx="81">
                  <c:v>1432</c:v>
                </c:pt>
                <c:pt idx="82">
                  <c:v>459</c:v>
                </c:pt>
                <c:pt idx="83">
                  <c:v>581</c:v>
                </c:pt>
                <c:pt idx="84">
                  <c:v>1433</c:v>
                </c:pt>
                <c:pt idx="85">
                  <c:v>1430</c:v>
                </c:pt>
                <c:pt idx="86">
                  <c:v>458</c:v>
                </c:pt>
                <c:pt idx="87">
                  <c:v>440</c:v>
                </c:pt>
                <c:pt idx="88">
                  <c:v>583</c:v>
                </c:pt>
                <c:pt idx="89">
                  <c:v>432</c:v>
                </c:pt>
                <c:pt idx="90">
                  <c:v>643</c:v>
                </c:pt>
                <c:pt idx="91">
                  <c:v>543</c:v>
                </c:pt>
                <c:pt idx="92">
                  <c:v>644</c:v>
                </c:pt>
                <c:pt idx="93">
                  <c:v>598</c:v>
                </c:pt>
                <c:pt idx="94">
                  <c:v>535</c:v>
                </c:pt>
                <c:pt idx="95">
                  <c:v>622</c:v>
                </c:pt>
                <c:pt idx="96">
                  <c:v>554</c:v>
                </c:pt>
                <c:pt idx="97">
                  <c:v>542</c:v>
                </c:pt>
                <c:pt idx="98">
                  <c:v>544</c:v>
                </c:pt>
                <c:pt idx="99">
                  <c:v>8</c:v>
                </c:pt>
                <c:pt idx="100">
                  <c:v>58</c:v>
                </c:pt>
                <c:pt idx="101">
                  <c:v>434</c:v>
                </c:pt>
                <c:pt idx="102">
                  <c:v>1442</c:v>
                </c:pt>
                <c:pt idx="103">
                  <c:v>452</c:v>
                </c:pt>
                <c:pt idx="104">
                  <c:v>573</c:v>
                </c:pt>
                <c:pt idx="105">
                  <c:v>451</c:v>
                </c:pt>
                <c:pt idx="106">
                  <c:v>428</c:v>
                </c:pt>
                <c:pt idx="107">
                  <c:v>122</c:v>
                </c:pt>
                <c:pt idx="108">
                  <c:v>258</c:v>
                </c:pt>
                <c:pt idx="109">
                  <c:v>1434</c:v>
                </c:pt>
                <c:pt idx="110">
                  <c:v>1424</c:v>
                </c:pt>
                <c:pt idx="111">
                  <c:v>1439</c:v>
                </c:pt>
                <c:pt idx="112">
                  <c:v>1425</c:v>
                </c:pt>
                <c:pt idx="113">
                  <c:v>1422</c:v>
                </c:pt>
                <c:pt idx="114">
                  <c:v>1427</c:v>
                </c:pt>
                <c:pt idx="115">
                  <c:v>1428</c:v>
                </c:pt>
                <c:pt idx="116">
                  <c:v>532</c:v>
                </c:pt>
                <c:pt idx="117">
                  <c:v>469</c:v>
                </c:pt>
                <c:pt idx="118">
                  <c:v>537</c:v>
                </c:pt>
                <c:pt idx="119">
                  <c:v>528</c:v>
                </c:pt>
                <c:pt idx="120">
                  <c:v>625</c:v>
                </c:pt>
                <c:pt idx="121">
                  <c:v>531</c:v>
                </c:pt>
                <c:pt idx="122">
                  <c:v>539</c:v>
                </c:pt>
                <c:pt idx="123">
                  <c:v>1429</c:v>
                </c:pt>
                <c:pt idx="124">
                  <c:v>1438</c:v>
                </c:pt>
                <c:pt idx="125">
                  <c:v>1435</c:v>
                </c:pt>
                <c:pt idx="126">
                  <c:v>1267</c:v>
                </c:pt>
                <c:pt idx="127">
                  <c:v>1440</c:v>
                </c:pt>
                <c:pt idx="128">
                  <c:v>1426</c:v>
                </c:pt>
                <c:pt idx="129">
                  <c:v>1431</c:v>
                </c:pt>
                <c:pt idx="130">
                  <c:v>548</c:v>
                </c:pt>
                <c:pt idx="131">
                  <c:v>507</c:v>
                </c:pt>
                <c:pt idx="132">
                  <c:v>446</c:v>
                </c:pt>
                <c:pt idx="133">
                  <c:v>563</c:v>
                </c:pt>
                <c:pt idx="134">
                  <c:v>201</c:v>
                </c:pt>
                <c:pt idx="135">
                  <c:v>75</c:v>
                </c:pt>
                <c:pt idx="136">
                  <c:v>1441</c:v>
                </c:pt>
                <c:pt idx="137">
                  <c:v>1413</c:v>
                </c:pt>
                <c:pt idx="138">
                  <c:v>1010</c:v>
                </c:pt>
                <c:pt idx="139">
                  <c:v>529</c:v>
                </c:pt>
                <c:pt idx="140">
                  <c:v>530</c:v>
                </c:pt>
                <c:pt idx="141">
                  <c:v>260</c:v>
                </c:pt>
                <c:pt idx="142">
                  <c:v>20</c:v>
                </c:pt>
                <c:pt idx="143">
                  <c:v>1416</c:v>
                </c:pt>
                <c:pt idx="144">
                  <c:v>1437</c:v>
                </c:pt>
                <c:pt idx="145">
                  <c:v>1415</c:v>
                </c:pt>
                <c:pt idx="146">
                  <c:v>1418</c:v>
                </c:pt>
                <c:pt idx="147">
                  <c:v>629</c:v>
                </c:pt>
                <c:pt idx="148">
                  <c:v>561</c:v>
                </c:pt>
                <c:pt idx="149">
                  <c:v>465</c:v>
                </c:pt>
                <c:pt idx="150">
                  <c:v>646</c:v>
                </c:pt>
                <c:pt idx="151">
                  <c:v>436</c:v>
                </c:pt>
                <c:pt idx="152">
                  <c:v>80</c:v>
                </c:pt>
                <c:pt idx="153">
                  <c:v>68</c:v>
                </c:pt>
                <c:pt idx="154">
                  <c:v>1420</c:v>
                </c:pt>
                <c:pt idx="155">
                  <c:v>1537</c:v>
                </c:pt>
                <c:pt idx="156">
                  <c:v>1101</c:v>
                </c:pt>
                <c:pt idx="157">
                  <c:v>880</c:v>
                </c:pt>
                <c:pt idx="158">
                  <c:v>1008</c:v>
                </c:pt>
                <c:pt idx="159">
                  <c:v>997</c:v>
                </c:pt>
                <c:pt idx="160">
                  <c:v>508</c:v>
                </c:pt>
                <c:pt idx="161">
                  <c:v>466</c:v>
                </c:pt>
                <c:pt idx="162">
                  <c:v>517</c:v>
                </c:pt>
                <c:pt idx="163">
                  <c:v>533</c:v>
                </c:pt>
                <c:pt idx="164">
                  <c:v>642</c:v>
                </c:pt>
                <c:pt idx="165">
                  <c:v>423</c:v>
                </c:pt>
                <c:pt idx="166">
                  <c:v>477</c:v>
                </c:pt>
                <c:pt idx="167">
                  <c:v>262</c:v>
                </c:pt>
                <c:pt idx="168">
                  <c:v>74</c:v>
                </c:pt>
                <c:pt idx="169">
                  <c:v>44</c:v>
                </c:pt>
                <c:pt idx="170">
                  <c:v>227</c:v>
                </c:pt>
                <c:pt idx="171">
                  <c:v>128</c:v>
                </c:pt>
                <c:pt idx="172">
                  <c:v>220</c:v>
                </c:pt>
                <c:pt idx="173">
                  <c:v>887</c:v>
                </c:pt>
                <c:pt idx="174">
                  <c:v>123</c:v>
                </c:pt>
                <c:pt idx="175">
                  <c:v>1419</c:v>
                </c:pt>
                <c:pt idx="176">
                  <c:v>1436</c:v>
                </c:pt>
                <c:pt idx="177">
                  <c:v>1100</c:v>
                </c:pt>
                <c:pt idx="178">
                  <c:v>998</c:v>
                </c:pt>
                <c:pt idx="179">
                  <c:v>1001</c:v>
                </c:pt>
                <c:pt idx="180">
                  <c:v>442</c:v>
                </c:pt>
                <c:pt idx="181">
                  <c:v>468</c:v>
                </c:pt>
                <c:pt idx="182">
                  <c:v>419</c:v>
                </c:pt>
                <c:pt idx="183">
                  <c:v>472</c:v>
                </c:pt>
                <c:pt idx="184">
                  <c:v>421</c:v>
                </c:pt>
                <c:pt idx="185">
                  <c:v>686</c:v>
                </c:pt>
                <c:pt idx="186">
                  <c:v>45</c:v>
                </c:pt>
                <c:pt idx="187">
                  <c:v>99</c:v>
                </c:pt>
                <c:pt idx="188">
                  <c:v>278</c:v>
                </c:pt>
                <c:pt idx="189">
                  <c:v>417</c:v>
                </c:pt>
                <c:pt idx="190">
                  <c:v>275</c:v>
                </c:pt>
                <c:pt idx="191">
                  <c:v>1448</c:v>
                </c:pt>
                <c:pt idx="192">
                  <c:v>510</c:v>
                </c:pt>
                <c:pt idx="193">
                  <c:v>422</c:v>
                </c:pt>
                <c:pt idx="194">
                  <c:v>427</c:v>
                </c:pt>
                <c:pt idx="195">
                  <c:v>566</c:v>
                </c:pt>
                <c:pt idx="196">
                  <c:v>476</c:v>
                </c:pt>
                <c:pt idx="197">
                  <c:v>420</c:v>
                </c:pt>
                <c:pt idx="198">
                  <c:v>438</c:v>
                </c:pt>
                <c:pt idx="199">
                  <c:v>555</c:v>
                </c:pt>
                <c:pt idx="200">
                  <c:v>416</c:v>
                </c:pt>
                <c:pt idx="201">
                  <c:v>538</c:v>
                </c:pt>
                <c:pt idx="202">
                  <c:v>408</c:v>
                </c:pt>
                <c:pt idx="203">
                  <c:v>478</c:v>
                </c:pt>
                <c:pt idx="204">
                  <c:v>381</c:v>
                </c:pt>
                <c:pt idx="205">
                  <c:v>534</c:v>
                </c:pt>
                <c:pt idx="206">
                  <c:v>37</c:v>
                </c:pt>
                <c:pt idx="207">
                  <c:v>36</c:v>
                </c:pt>
                <c:pt idx="208">
                  <c:v>137</c:v>
                </c:pt>
                <c:pt idx="209">
                  <c:v>81</c:v>
                </c:pt>
                <c:pt idx="210">
                  <c:v>78</c:v>
                </c:pt>
                <c:pt idx="211">
                  <c:v>82</c:v>
                </c:pt>
                <c:pt idx="212">
                  <c:v>73</c:v>
                </c:pt>
                <c:pt idx="213">
                  <c:v>85</c:v>
                </c:pt>
                <c:pt idx="214">
                  <c:v>31</c:v>
                </c:pt>
                <c:pt idx="215">
                  <c:v>33</c:v>
                </c:pt>
                <c:pt idx="216">
                  <c:v>34</c:v>
                </c:pt>
                <c:pt idx="217">
                  <c:v>234</c:v>
                </c:pt>
                <c:pt idx="218">
                  <c:v>261</c:v>
                </c:pt>
                <c:pt idx="219">
                  <c:v>263</c:v>
                </c:pt>
                <c:pt idx="220">
                  <c:v>76</c:v>
                </c:pt>
                <c:pt idx="221">
                  <c:v>118</c:v>
                </c:pt>
                <c:pt idx="222">
                  <c:v>299</c:v>
                </c:pt>
                <c:pt idx="223">
                  <c:v>101</c:v>
                </c:pt>
                <c:pt idx="224">
                  <c:v>172</c:v>
                </c:pt>
                <c:pt idx="225">
                  <c:v>1480</c:v>
                </c:pt>
                <c:pt idx="226">
                  <c:v>1124</c:v>
                </c:pt>
                <c:pt idx="227">
                  <c:v>888</c:v>
                </c:pt>
                <c:pt idx="228">
                  <c:v>641</c:v>
                </c:pt>
                <c:pt idx="229">
                  <c:v>696</c:v>
                </c:pt>
                <c:pt idx="230">
                  <c:v>645</c:v>
                </c:pt>
                <c:pt idx="231">
                  <c:v>431</c:v>
                </c:pt>
                <c:pt idx="232">
                  <c:v>640</c:v>
                </c:pt>
                <c:pt idx="233">
                  <c:v>415</c:v>
                </c:pt>
                <c:pt idx="234">
                  <c:v>213</c:v>
                </c:pt>
                <c:pt idx="235">
                  <c:v>308</c:v>
                </c:pt>
                <c:pt idx="236">
                  <c:v>131</c:v>
                </c:pt>
                <c:pt idx="237">
                  <c:v>226</c:v>
                </c:pt>
                <c:pt idx="238">
                  <c:v>316</c:v>
                </c:pt>
                <c:pt idx="239">
                  <c:v>88</c:v>
                </c:pt>
                <c:pt idx="240">
                  <c:v>216</c:v>
                </c:pt>
                <c:pt idx="241">
                  <c:v>317</c:v>
                </c:pt>
                <c:pt idx="242">
                  <c:v>305</c:v>
                </c:pt>
                <c:pt idx="243">
                  <c:v>173</c:v>
                </c:pt>
                <c:pt idx="244">
                  <c:v>314</c:v>
                </c:pt>
                <c:pt idx="245">
                  <c:v>338</c:v>
                </c:pt>
                <c:pt idx="246">
                  <c:v>222</c:v>
                </c:pt>
                <c:pt idx="247">
                  <c:v>268</c:v>
                </c:pt>
                <c:pt idx="248">
                  <c:v>38</c:v>
                </c:pt>
                <c:pt idx="249">
                  <c:v>129</c:v>
                </c:pt>
                <c:pt idx="250">
                  <c:v>242</c:v>
                </c:pt>
                <c:pt idx="251">
                  <c:v>279</c:v>
                </c:pt>
                <c:pt idx="252">
                  <c:v>235</c:v>
                </c:pt>
                <c:pt idx="253">
                  <c:v>107</c:v>
                </c:pt>
                <c:pt idx="254">
                  <c:v>1522</c:v>
                </c:pt>
                <c:pt idx="255">
                  <c:v>1519</c:v>
                </c:pt>
                <c:pt idx="256">
                  <c:v>1518</c:v>
                </c:pt>
                <c:pt idx="257">
                  <c:v>1408</c:v>
                </c:pt>
                <c:pt idx="258">
                  <c:v>990</c:v>
                </c:pt>
                <c:pt idx="259">
                  <c:v>983</c:v>
                </c:pt>
                <c:pt idx="260">
                  <c:v>981</c:v>
                </c:pt>
                <c:pt idx="261">
                  <c:v>999</c:v>
                </c:pt>
                <c:pt idx="262">
                  <c:v>979</c:v>
                </c:pt>
                <c:pt idx="263">
                  <c:v>988</c:v>
                </c:pt>
                <c:pt idx="264">
                  <c:v>634</c:v>
                </c:pt>
                <c:pt idx="265">
                  <c:v>628</c:v>
                </c:pt>
                <c:pt idx="266">
                  <c:v>475</c:v>
                </c:pt>
                <c:pt idx="267">
                  <c:v>522</c:v>
                </c:pt>
                <c:pt idx="268">
                  <c:v>631</c:v>
                </c:pt>
                <c:pt idx="269">
                  <c:v>430</c:v>
                </c:pt>
                <c:pt idx="270">
                  <c:v>568</c:v>
                </c:pt>
                <c:pt idx="271">
                  <c:v>626</c:v>
                </c:pt>
                <c:pt idx="272">
                  <c:v>627</c:v>
                </c:pt>
                <c:pt idx="273">
                  <c:v>439</c:v>
                </c:pt>
                <c:pt idx="274">
                  <c:v>9</c:v>
                </c:pt>
                <c:pt idx="275">
                  <c:v>225</c:v>
                </c:pt>
                <c:pt idx="276">
                  <c:v>51</c:v>
                </c:pt>
                <c:pt idx="277">
                  <c:v>290</c:v>
                </c:pt>
                <c:pt idx="278">
                  <c:v>141</c:v>
                </c:pt>
                <c:pt idx="279">
                  <c:v>293</c:v>
                </c:pt>
                <c:pt idx="280">
                  <c:v>50</c:v>
                </c:pt>
                <c:pt idx="281">
                  <c:v>71</c:v>
                </c:pt>
                <c:pt idx="282">
                  <c:v>155</c:v>
                </c:pt>
                <c:pt idx="283">
                  <c:v>296</c:v>
                </c:pt>
                <c:pt idx="284">
                  <c:v>3</c:v>
                </c:pt>
                <c:pt idx="285">
                  <c:v>96</c:v>
                </c:pt>
                <c:pt idx="286">
                  <c:v>79</c:v>
                </c:pt>
                <c:pt idx="287">
                  <c:v>83</c:v>
                </c:pt>
                <c:pt idx="288">
                  <c:v>86</c:v>
                </c:pt>
                <c:pt idx="289">
                  <c:v>84</c:v>
                </c:pt>
                <c:pt idx="290">
                  <c:v>269</c:v>
                </c:pt>
                <c:pt idx="291">
                  <c:v>2</c:v>
                </c:pt>
                <c:pt idx="292">
                  <c:v>140</c:v>
                </c:pt>
                <c:pt idx="293">
                  <c:v>270</c:v>
                </c:pt>
                <c:pt idx="294">
                  <c:v>1038</c:v>
                </c:pt>
                <c:pt idx="295">
                  <c:v>126</c:v>
                </c:pt>
                <c:pt idx="296">
                  <c:v>69</c:v>
                </c:pt>
                <c:pt idx="297">
                  <c:v>217</c:v>
                </c:pt>
                <c:pt idx="298">
                  <c:v>127</c:v>
                </c:pt>
                <c:pt idx="299">
                  <c:v>280</c:v>
                </c:pt>
                <c:pt idx="300">
                  <c:v>1132</c:v>
                </c:pt>
                <c:pt idx="301">
                  <c:v>1133</c:v>
                </c:pt>
                <c:pt idx="302">
                  <c:v>1131</c:v>
                </c:pt>
                <c:pt idx="303">
                  <c:v>1543</c:v>
                </c:pt>
                <c:pt idx="304">
                  <c:v>1126</c:v>
                </c:pt>
                <c:pt idx="305">
                  <c:v>1128</c:v>
                </c:pt>
                <c:pt idx="306">
                  <c:v>1129</c:v>
                </c:pt>
                <c:pt idx="307">
                  <c:v>1123</c:v>
                </c:pt>
                <c:pt idx="308">
                  <c:v>1125</c:v>
                </c:pt>
                <c:pt idx="309">
                  <c:v>701</c:v>
                </c:pt>
                <c:pt idx="310">
                  <c:v>630</c:v>
                </c:pt>
                <c:pt idx="311">
                  <c:v>471</c:v>
                </c:pt>
                <c:pt idx="312">
                  <c:v>697</c:v>
                </c:pt>
                <c:pt idx="313">
                  <c:v>470</c:v>
                </c:pt>
                <c:pt idx="314">
                  <c:v>702</c:v>
                </c:pt>
                <c:pt idx="315">
                  <c:v>521</c:v>
                </c:pt>
                <c:pt idx="316">
                  <c:v>283</c:v>
                </c:pt>
                <c:pt idx="317">
                  <c:v>350</c:v>
                </c:pt>
                <c:pt idx="318">
                  <c:v>339</c:v>
                </c:pt>
                <c:pt idx="319">
                  <c:v>221</c:v>
                </c:pt>
                <c:pt idx="320">
                  <c:v>272</c:v>
                </c:pt>
                <c:pt idx="321">
                  <c:v>224</c:v>
                </c:pt>
                <c:pt idx="322">
                  <c:v>288</c:v>
                </c:pt>
                <c:pt idx="323">
                  <c:v>228</c:v>
                </c:pt>
                <c:pt idx="324">
                  <c:v>343</c:v>
                </c:pt>
                <c:pt idx="325">
                  <c:v>231</c:v>
                </c:pt>
                <c:pt idx="326">
                  <c:v>209</c:v>
                </c:pt>
                <c:pt idx="327">
                  <c:v>66</c:v>
                </c:pt>
                <c:pt idx="328">
                  <c:v>59</c:v>
                </c:pt>
                <c:pt idx="329">
                  <c:v>12</c:v>
                </c:pt>
                <c:pt idx="330">
                  <c:v>47</c:v>
                </c:pt>
                <c:pt idx="331">
                  <c:v>286</c:v>
                </c:pt>
                <c:pt idx="332">
                  <c:v>14</c:v>
                </c:pt>
                <c:pt idx="333">
                  <c:v>43</c:v>
                </c:pt>
                <c:pt idx="334">
                  <c:v>300</c:v>
                </c:pt>
                <c:pt idx="335">
                  <c:v>146</c:v>
                </c:pt>
                <c:pt idx="336">
                  <c:v>5</c:v>
                </c:pt>
                <c:pt idx="337">
                  <c:v>259</c:v>
                </c:pt>
                <c:pt idx="338">
                  <c:v>345</c:v>
                </c:pt>
                <c:pt idx="339">
                  <c:v>115</c:v>
                </c:pt>
                <c:pt idx="340">
                  <c:v>341</c:v>
                </c:pt>
                <c:pt idx="341">
                  <c:v>116</c:v>
                </c:pt>
                <c:pt idx="342">
                  <c:v>344</c:v>
                </c:pt>
                <c:pt idx="343">
                  <c:v>264</c:v>
                </c:pt>
                <c:pt idx="344">
                  <c:v>108</c:v>
                </c:pt>
                <c:pt idx="345">
                  <c:v>635</c:v>
                </c:pt>
                <c:pt idx="346">
                  <c:v>97</c:v>
                </c:pt>
                <c:pt idx="347">
                  <c:v>98</c:v>
                </c:pt>
                <c:pt idx="348">
                  <c:v>289</c:v>
                </c:pt>
                <c:pt idx="349">
                  <c:v>219</c:v>
                </c:pt>
                <c:pt idx="350">
                  <c:v>287</c:v>
                </c:pt>
                <c:pt idx="351">
                  <c:v>284</c:v>
                </c:pt>
                <c:pt idx="352">
                  <c:v>404</c:v>
                </c:pt>
                <c:pt idx="353">
                  <c:v>238</c:v>
                </c:pt>
                <c:pt idx="354">
                  <c:v>1135</c:v>
                </c:pt>
                <c:pt idx="355">
                  <c:v>1498</c:v>
                </c:pt>
                <c:pt idx="356">
                  <c:v>1130</c:v>
                </c:pt>
                <c:pt idx="357">
                  <c:v>1549</c:v>
                </c:pt>
                <c:pt idx="358">
                  <c:v>1500</c:v>
                </c:pt>
                <c:pt idx="359">
                  <c:v>1262</c:v>
                </c:pt>
                <c:pt idx="360">
                  <c:v>1136</c:v>
                </c:pt>
                <c:pt idx="361">
                  <c:v>1140</c:v>
                </c:pt>
                <c:pt idx="362">
                  <c:v>1494</c:v>
                </c:pt>
                <c:pt idx="363">
                  <c:v>1215</c:v>
                </c:pt>
                <c:pt idx="364">
                  <c:v>1499</c:v>
                </c:pt>
                <c:pt idx="365">
                  <c:v>1138</c:v>
                </c:pt>
                <c:pt idx="366">
                  <c:v>1505</c:v>
                </c:pt>
                <c:pt idx="367">
                  <c:v>1141</c:v>
                </c:pt>
                <c:pt idx="368">
                  <c:v>1249</c:v>
                </c:pt>
                <c:pt idx="369">
                  <c:v>1252</c:v>
                </c:pt>
                <c:pt idx="370">
                  <c:v>1523</c:v>
                </c:pt>
                <c:pt idx="371">
                  <c:v>1142</c:v>
                </c:pt>
                <c:pt idx="372">
                  <c:v>1492</c:v>
                </c:pt>
                <c:pt idx="373">
                  <c:v>1134</c:v>
                </c:pt>
                <c:pt idx="374">
                  <c:v>1218</c:v>
                </c:pt>
                <c:pt idx="375">
                  <c:v>1555</c:v>
                </c:pt>
                <c:pt idx="376">
                  <c:v>1137</c:v>
                </c:pt>
                <c:pt idx="377">
                  <c:v>1139</c:v>
                </c:pt>
                <c:pt idx="378">
                  <c:v>1106</c:v>
                </c:pt>
                <c:pt idx="379">
                  <c:v>708</c:v>
                </c:pt>
                <c:pt idx="380">
                  <c:v>1120</c:v>
                </c:pt>
                <c:pt idx="381">
                  <c:v>712</c:v>
                </c:pt>
                <c:pt idx="382">
                  <c:v>947</c:v>
                </c:pt>
                <c:pt idx="383">
                  <c:v>713</c:v>
                </c:pt>
                <c:pt idx="384">
                  <c:v>1118</c:v>
                </c:pt>
                <c:pt idx="385">
                  <c:v>985</c:v>
                </c:pt>
                <c:pt idx="386">
                  <c:v>711</c:v>
                </c:pt>
                <c:pt idx="387">
                  <c:v>986</c:v>
                </c:pt>
                <c:pt idx="388">
                  <c:v>1007</c:v>
                </c:pt>
                <c:pt idx="389">
                  <c:v>709</c:v>
                </c:pt>
                <c:pt idx="390">
                  <c:v>1105</c:v>
                </c:pt>
                <c:pt idx="391">
                  <c:v>714</c:v>
                </c:pt>
                <c:pt idx="392">
                  <c:v>1114</c:v>
                </c:pt>
                <c:pt idx="393">
                  <c:v>710</c:v>
                </c:pt>
                <c:pt idx="394">
                  <c:v>1119</c:v>
                </c:pt>
                <c:pt idx="395">
                  <c:v>889</c:v>
                </c:pt>
                <c:pt idx="396">
                  <c:v>1121</c:v>
                </c:pt>
                <c:pt idx="397">
                  <c:v>899</c:v>
                </c:pt>
                <c:pt idx="398">
                  <c:v>1002</c:v>
                </c:pt>
                <c:pt idx="399">
                  <c:v>715</c:v>
                </c:pt>
                <c:pt idx="400">
                  <c:v>1127</c:v>
                </c:pt>
                <c:pt idx="401">
                  <c:v>716</c:v>
                </c:pt>
                <c:pt idx="402">
                  <c:v>717</c:v>
                </c:pt>
                <c:pt idx="403">
                  <c:v>1003</c:v>
                </c:pt>
                <c:pt idx="404">
                  <c:v>443</c:v>
                </c:pt>
                <c:pt idx="405">
                  <c:v>405</c:v>
                </c:pt>
                <c:pt idx="406">
                  <c:v>519</c:v>
                </c:pt>
                <c:pt idx="407">
                  <c:v>402</c:v>
                </c:pt>
                <c:pt idx="408">
                  <c:v>445</c:v>
                </c:pt>
                <c:pt idx="409">
                  <c:v>414</c:v>
                </c:pt>
                <c:pt idx="410">
                  <c:v>357</c:v>
                </c:pt>
                <c:pt idx="411">
                  <c:v>504</c:v>
                </c:pt>
                <c:pt idx="412">
                  <c:v>425</c:v>
                </c:pt>
                <c:pt idx="413">
                  <c:v>639</c:v>
                </c:pt>
                <c:pt idx="414">
                  <c:v>448</c:v>
                </c:pt>
                <c:pt idx="415">
                  <c:v>523</c:v>
                </c:pt>
                <c:pt idx="416">
                  <c:v>509</c:v>
                </c:pt>
                <c:pt idx="417">
                  <c:v>570</c:v>
                </c:pt>
                <c:pt idx="418">
                  <c:v>435</c:v>
                </c:pt>
                <c:pt idx="419">
                  <c:v>558</c:v>
                </c:pt>
                <c:pt idx="420">
                  <c:v>441</c:v>
                </c:pt>
                <c:pt idx="421">
                  <c:v>514</c:v>
                </c:pt>
                <c:pt idx="422">
                  <c:v>559</c:v>
                </c:pt>
                <c:pt idx="423">
                  <c:v>418</c:v>
                </c:pt>
                <c:pt idx="424">
                  <c:v>302</c:v>
                </c:pt>
                <c:pt idx="425">
                  <c:v>63</c:v>
                </c:pt>
                <c:pt idx="426">
                  <c:v>117</c:v>
                </c:pt>
                <c:pt idx="427">
                  <c:v>100</c:v>
                </c:pt>
                <c:pt idx="428">
                  <c:v>28</c:v>
                </c:pt>
                <c:pt idx="429">
                  <c:v>111</c:v>
                </c:pt>
                <c:pt idx="430">
                  <c:v>87</c:v>
                </c:pt>
                <c:pt idx="431">
                  <c:v>229</c:v>
                </c:pt>
                <c:pt idx="432">
                  <c:v>120</c:v>
                </c:pt>
                <c:pt idx="433">
                  <c:v>22</c:v>
                </c:pt>
                <c:pt idx="434">
                  <c:v>25</c:v>
                </c:pt>
                <c:pt idx="435">
                  <c:v>143</c:v>
                </c:pt>
                <c:pt idx="436">
                  <c:v>248</c:v>
                </c:pt>
                <c:pt idx="437">
                  <c:v>24</c:v>
                </c:pt>
                <c:pt idx="438">
                  <c:v>30</c:v>
                </c:pt>
                <c:pt idx="439">
                  <c:v>210</c:v>
                </c:pt>
                <c:pt idx="440">
                  <c:v>159</c:v>
                </c:pt>
                <c:pt idx="441">
                  <c:v>190</c:v>
                </c:pt>
                <c:pt idx="442">
                  <c:v>125</c:v>
                </c:pt>
                <c:pt idx="443">
                  <c:v>27</c:v>
                </c:pt>
                <c:pt idx="444">
                  <c:v>26</c:v>
                </c:pt>
                <c:pt idx="445">
                  <c:v>21</c:v>
                </c:pt>
                <c:pt idx="446">
                  <c:v>60</c:v>
                </c:pt>
                <c:pt idx="447">
                  <c:v>138</c:v>
                </c:pt>
                <c:pt idx="448">
                  <c:v>240</c:v>
                </c:pt>
                <c:pt idx="449">
                  <c:v>23</c:v>
                </c:pt>
                <c:pt idx="450">
                  <c:v>29</c:v>
                </c:pt>
                <c:pt idx="451">
                  <c:v>202</c:v>
                </c:pt>
                <c:pt idx="452">
                  <c:v>160</c:v>
                </c:pt>
                <c:pt idx="453">
                  <c:v>211</c:v>
                </c:pt>
                <c:pt idx="454">
                  <c:v>208</c:v>
                </c:pt>
                <c:pt idx="455">
                  <c:v>243</c:v>
                </c:pt>
                <c:pt idx="456">
                  <c:v>285</c:v>
                </c:pt>
                <c:pt idx="457">
                  <c:v>174</c:v>
                </c:pt>
                <c:pt idx="458">
                  <c:v>271</c:v>
                </c:pt>
                <c:pt idx="459">
                  <c:v>292</c:v>
                </c:pt>
                <c:pt idx="460">
                  <c:v>273</c:v>
                </c:pt>
                <c:pt idx="461">
                  <c:v>512</c:v>
                </c:pt>
                <c:pt idx="462">
                  <c:v>515</c:v>
                </c:pt>
                <c:pt idx="463">
                  <c:v>520</c:v>
                </c:pt>
                <c:pt idx="464">
                  <c:v>114</c:v>
                </c:pt>
                <c:pt idx="465">
                  <c:v>297</c:v>
                </c:pt>
                <c:pt idx="466">
                  <c:v>110</c:v>
                </c:pt>
                <c:pt idx="467">
                  <c:v>218</c:v>
                </c:pt>
                <c:pt idx="468">
                  <c:v>223</c:v>
                </c:pt>
                <c:pt idx="469">
                  <c:v>109</c:v>
                </c:pt>
                <c:pt idx="470">
                  <c:v>281</c:v>
                </c:pt>
                <c:pt idx="471">
                  <c:v>301</c:v>
                </c:pt>
                <c:pt idx="472">
                  <c:v>911</c:v>
                </c:pt>
                <c:pt idx="473">
                  <c:v>276</c:v>
                </c:pt>
                <c:pt idx="474">
                  <c:v>274</c:v>
                </c:pt>
                <c:pt idx="475">
                  <c:v>277</c:v>
                </c:pt>
                <c:pt idx="476">
                  <c:v>294</c:v>
                </c:pt>
                <c:pt idx="477">
                  <c:v>1548</c:v>
                </c:pt>
                <c:pt idx="478">
                  <c:v>1579</c:v>
                </c:pt>
                <c:pt idx="479">
                  <c:v>1315</c:v>
                </c:pt>
                <c:pt idx="480">
                  <c:v>1320</c:v>
                </c:pt>
                <c:pt idx="481">
                  <c:v>1316</c:v>
                </c:pt>
                <c:pt idx="482">
                  <c:v>1538</c:v>
                </c:pt>
                <c:pt idx="483">
                  <c:v>1150</c:v>
                </c:pt>
                <c:pt idx="484">
                  <c:v>1263</c:v>
                </c:pt>
                <c:pt idx="485">
                  <c:v>1578</c:v>
                </c:pt>
                <c:pt idx="486">
                  <c:v>1544</c:v>
                </c:pt>
                <c:pt idx="487">
                  <c:v>1608</c:v>
                </c:pt>
                <c:pt idx="488">
                  <c:v>1621</c:v>
                </c:pt>
                <c:pt idx="489">
                  <c:v>1547</c:v>
                </c:pt>
                <c:pt idx="490">
                  <c:v>1309</c:v>
                </c:pt>
                <c:pt idx="491">
                  <c:v>980</c:v>
                </c:pt>
                <c:pt idx="492">
                  <c:v>944</c:v>
                </c:pt>
                <c:pt idx="493">
                  <c:v>942</c:v>
                </c:pt>
                <c:pt idx="494">
                  <c:v>1029</c:v>
                </c:pt>
                <c:pt idx="495">
                  <c:v>822</c:v>
                </c:pt>
                <c:pt idx="496">
                  <c:v>1035</c:v>
                </c:pt>
                <c:pt idx="497">
                  <c:v>1122</c:v>
                </c:pt>
                <c:pt idx="498">
                  <c:v>1037</c:v>
                </c:pt>
                <c:pt idx="499">
                  <c:v>689</c:v>
                </c:pt>
                <c:pt idx="500">
                  <c:v>352</c:v>
                </c:pt>
                <c:pt idx="501">
                  <c:v>699</c:v>
                </c:pt>
                <c:pt idx="502">
                  <c:v>569</c:v>
                </c:pt>
                <c:pt idx="503">
                  <c:v>687</c:v>
                </c:pt>
                <c:pt idx="504">
                  <c:v>511</c:v>
                </c:pt>
                <c:pt idx="505">
                  <c:v>691</c:v>
                </c:pt>
                <c:pt idx="506">
                  <c:v>409</c:v>
                </c:pt>
                <c:pt idx="507">
                  <c:v>372</c:v>
                </c:pt>
                <c:pt idx="508">
                  <c:v>411</c:v>
                </c:pt>
                <c:pt idx="509">
                  <c:v>556</c:v>
                </c:pt>
                <c:pt idx="510">
                  <c:v>474</c:v>
                </c:pt>
                <c:pt idx="511">
                  <c:v>485</c:v>
                </c:pt>
                <c:pt idx="512">
                  <c:v>567</c:v>
                </c:pt>
                <c:pt idx="513">
                  <c:v>486</c:v>
                </c:pt>
                <c:pt idx="514">
                  <c:v>688</c:v>
                </c:pt>
                <c:pt idx="515">
                  <c:v>487</c:v>
                </c:pt>
                <c:pt idx="516">
                  <c:v>690</c:v>
                </c:pt>
                <c:pt idx="517">
                  <c:v>499</c:v>
                </c:pt>
                <c:pt idx="518">
                  <c:v>694</c:v>
                </c:pt>
                <c:pt idx="519">
                  <c:v>698</c:v>
                </c:pt>
                <c:pt idx="520">
                  <c:v>406</c:v>
                </c:pt>
                <c:pt idx="521">
                  <c:v>331</c:v>
                </c:pt>
                <c:pt idx="522">
                  <c:v>306</c:v>
                </c:pt>
                <c:pt idx="523">
                  <c:v>94</c:v>
                </c:pt>
                <c:pt idx="524">
                  <c:v>77</c:v>
                </c:pt>
                <c:pt idx="525">
                  <c:v>194</c:v>
                </c:pt>
                <c:pt idx="526">
                  <c:v>282</c:v>
                </c:pt>
                <c:pt idx="527">
                  <c:v>336</c:v>
                </c:pt>
                <c:pt idx="528">
                  <c:v>48</c:v>
                </c:pt>
                <c:pt idx="529">
                  <c:v>149</c:v>
                </c:pt>
                <c:pt idx="530">
                  <c:v>158</c:v>
                </c:pt>
                <c:pt idx="531">
                  <c:v>311</c:v>
                </c:pt>
                <c:pt idx="532">
                  <c:v>266</c:v>
                </c:pt>
                <c:pt idx="533">
                  <c:v>196</c:v>
                </c:pt>
                <c:pt idx="534">
                  <c:v>119</c:v>
                </c:pt>
                <c:pt idx="535">
                  <c:v>333</c:v>
                </c:pt>
                <c:pt idx="536">
                  <c:v>16</c:v>
                </c:pt>
                <c:pt idx="537">
                  <c:v>197</c:v>
                </c:pt>
                <c:pt idx="538">
                  <c:v>17</c:v>
                </c:pt>
                <c:pt idx="539">
                  <c:v>204</c:v>
                </c:pt>
                <c:pt idx="540">
                  <c:v>53</c:v>
                </c:pt>
                <c:pt idx="541">
                  <c:v>19</c:v>
                </c:pt>
                <c:pt idx="542">
                  <c:v>347</c:v>
                </c:pt>
                <c:pt idx="543">
                  <c:v>193</c:v>
                </c:pt>
                <c:pt idx="544">
                  <c:v>89</c:v>
                </c:pt>
                <c:pt idx="545">
                  <c:v>312</c:v>
                </c:pt>
                <c:pt idx="546">
                  <c:v>55</c:v>
                </c:pt>
                <c:pt idx="547">
                  <c:v>195</c:v>
                </c:pt>
                <c:pt idx="548">
                  <c:v>15</c:v>
                </c:pt>
                <c:pt idx="549">
                  <c:v>330</c:v>
                </c:pt>
                <c:pt idx="550">
                  <c:v>346</c:v>
                </c:pt>
                <c:pt idx="551">
                  <c:v>332</c:v>
                </c:pt>
                <c:pt idx="552">
                  <c:v>18</c:v>
                </c:pt>
                <c:pt idx="553">
                  <c:v>335</c:v>
                </c:pt>
                <c:pt idx="554">
                  <c:v>267</c:v>
                </c:pt>
                <c:pt idx="555">
                  <c:v>337</c:v>
                </c:pt>
                <c:pt idx="556">
                  <c:v>348</c:v>
                </c:pt>
                <c:pt idx="557">
                  <c:v>46</c:v>
                </c:pt>
                <c:pt idx="558">
                  <c:v>102</c:v>
                </c:pt>
                <c:pt idx="559">
                  <c:v>342</c:v>
                </c:pt>
                <c:pt idx="560">
                  <c:v>142</c:v>
                </c:pt>
                <c:pt idx="561">
                  <c:v>135</c:v>
                </c:pt>
                <c:pt idx="562">
                  <c:v>189</c:v>
                </c:pt>
                <c:pt idx="563">
                  <c:v>304</c:v>
                </c:pt>
                <c:pt idx="564">
                  <c:v>265</c:v>
                </c:pt>
                <c:pt idx="565">
                  <c:v>295</c:v>
                </c:pt>
                <c:pt idx="566">
                  <c:v>349</c:v>
                </c:pt>
                <c:pt idx="567">
                  <c:v>291</c:v>
                </c:pt>
                <c:pt idx="568">
                  <c:v>1208</c:v>
                </c:pt>
                <c:pt idx="569">
                  <c:v>1211</c:v>
                </c:pt>
                <c:pt idx="570">
                  <c:v>1209</c:v>
                </c:pt>
                <c:pt idx="571">
                  <c:v>1322</c:v>
                </c:pt>
                <c:pt idx="572">
                  <c:v>1207</c:v>
                </c:pt>
                <c:pt idx="573">
                  <c:v>1204</c:v>
                </c:pt>
                <c:pt idx="574">
                  <c:v>872</c:v>
                </c:pt>
                <c:pt idx="575">
                  <c:v>401</c:v>
                </c:pt>
                <c:pt idx="576">
                  <c:v>396</c:v>
                </c:pt>
                <c:pt idx="577">
                  <c:v>382</c:v>
                </c:pt>
                <c:pt idx="578">
                  <c:v>397</c:v>
                </c:pt>
                <c:pt idx="579">
                  <c:v>214</c:v>
                </c:pt>
                <c:pt idx="580">
                  <c:v>215</c:v>
                </c:pt>
                <c:pt idx="581">
                  <c:v>103</c:v>
                </c:pt>
                <c:pt idx="582">
                  <c:v>104</c:v>
                </c:pt>
                <c:pt idx="583">
                  <c:v>70</c:v>
                </c:pt>
                <c:pt idx="584">
                  <c:v>725</c:v>
                </c:pt>
                <c:pt idx="585">
                  <c:v>255</c:v>
                </c:pt>
                <c:pt idx="586">
                  <c:v>244</c:v>
                </c:pt>
                <c:pt idx="587">
                  <c:v>1554</c:v>
                </c:pt>
                <c:pt idx="588">
                  <c:v>1328</c:v>
                </c:pt>
                <c:pt idx="589">
                  <c:v>1605</c:v>
                </c:pt>
                <c:pt idx="590">
                  <c:v>1177</c:v>
                </c:pt>
                <c:pt idx="591">
                  <c:v>1210</c:v>
                </c:pt>
                <c:pt idx="592">
                  <c:v>1447</c:v>
                </c:pt>
                <c:pt idx="593">
                  <c:v>1582</c:v>
                </c:pt>
                <c:pt idx="594">
                  <c:v>1482</c:v>
                </c:pt>
                <c:pt idx="595">
                  <c:v>1157</c:v>
                </c:pt>
                <c:pt idx="596">
                  <c:v>1493</c:v>
                </c:pt>
                <c:pt idx="597">
                  <c:v>1329</c:v>
                </c:pt>
                <c:pt idx="598">
                  <c:v>1592</c:v>
                </c:pt>
                <c:pt idx="599">
                  <c:v>1171</c:v>
                </c:pt>
                <c:pt idx="600">
                  <c:v>1599</c:v>
                </c:pt>
                <c:pt idx="601">
                  <c:v>1213</c:v>
                </c:pt>
                <c:pt idx="602">
                  <c:v>1601</c:v>
                </c:pt>
                <c:pt idx="603">
                  <c:v>1174</c:v>
                </c:pt>
                <c:pt idx="604">
                  <c:v>1603</c:v>
                </c:pt>
                <c:pt idx="605">
                  <c:v>1600</c:v>
                </c:pt>
                <c:pt idx="606">
                  <c:v>1534</c:v>
                </c:pt>
                <c:pt idx="607">
                  <c:v>1602</c:v>
                </c:pt>
                <c:pt idx="608">
                  <c:v>1535</c:v>
                </c:pt>
                <c:pt idx="609">
                  <c:v>1604</c:v>
                </c:pt>
                <c:pt idx="610">
                  <c:v>1206</c:v>
                </c:pt>
                <c:pt idx="611">
                  <c:v>1609</c:v>
                </c:pt>
                <c:pt idx="612">
                  <c:v>1539</c:v>
                </c:pt>
                <c:pt idx="613">
                  <c:v>1178</c:v>
                </c:pt>
                <c:pt idx="614">
                  <c:v>945</c:v>
                </c:pt>
                <c:pt idx="615">
                  <c:v>950</c:v>
                </c:pt>
                <c:pt idx="616">
                  <c:v>1044</c:v>
                </c:pt>
                <c:pt idx="617">
                  <c:v>996</c:v>
                </c:pt>
                <c:pt idx="618">
                  <c:v>1033</c:v>
                </c:pt>
                <c:pt idx="619">
                  <c:v>941</c:v>
                </c:pt>
                <c:pt idx="620">
                  <c:v>1017</c:v>
                </c:pt>
                <c:pt idx="621">
                  <c:v>1000</c:v>
                </c:pt>
                <c:pt idx="622">
                  <c:v>1031</c:v>
                </c:pt>
                <c:pt idx="623">
                  <c:v>832</c:v>
                </c:pt>
                <c:pt idx="624">
                  <c:v>1108</c:v>
                </c:pt>
                <c:pt idx="625">
                  <c:v>840</c:v>
                </c:pt>
                <c:pt idx="626">
                  <c:v>943</c:v>
                </c:pt>
                <c:pt idx="627">
                  <c:v>1104</c:v>
                </c:pt>
                <c:pt idx="628">
                  <c:v>776</c:v>
                </c:pt>
                <c:pt idx="629">
                  <c:v>777</c:v>
                </c:pt>
                <c:pt idx="630">
                  <c:v>949</c:v>
                </c:pt>
                <c:pt idx="631">
                  <c:v>940</c:v>
                </c:pt>
                <c:pt idx="632">
                  <c:v>371</c:v>
                </c:pt>
                <c:pt idx="633">
                  <c:v>692</c:v>
                </c:pt>
                <c:pt idx="634">
                  <c:v>375</c:v>
                </c:pt>
                <c:pt idx="635">
                  <c:v>481</c:v>
                </c:pt>
                <c:pt idx="636">
                  <c:v>482</c:v>
                </c:pt>
                <c:pt idx="637">
                  <c:v>379</c:v>
                </c:pt>
                <c:pt idx="638">
                  <c:v>412</c:v>
                </c:pt>
                <c:pt idx="639">
                  <c:v>557</c:v>
                </c:pt>
                <c:pt idx="640">
                  <c:v>560</c:v>
                </c:pt>
                <c:pt idx="641">
                  <c:v>663</c:v>
                </c:pt>
                <c:pt idx="642">
                  <c:v>693</c:v>
                </c:pt>
                <c:pt idx="643">
                  <c:v>387</c:v>
                </c:pt>
                <c:pt idx="644">
                  <c:v>695</c:v>
                </c:pt>
                <c:pt idx="645">
                  <c:v>483</c:v>
                </c:pt>
                <c:pt idx="646">
                  <c:v>398</c:v>
                </c:pt>
                <c:pt idx="647">
                  <c:v>389</c:v>
                </c:pt>
                <c:pt idx="648">
                  <c:v>429</c:v>
                </c:pt>
                <c:pt idx="649">
                  <c:v>700</c:v>
                </c:pt>
                <c:pt idx="650">
                  <c:v>480</c:v>
                </c:pt>
                <c:pt idx="651">
                  <c:v>565</c:v>
                </c:pt>
                <c:pt idx="652">
                  <c:v>374</c:v>
                </c:pt>
                <c:pt idx="653">
                  <c:v>518</c:v>
                </c:pt>
                <c:pt idx="654">
                  <c:v>11</c:v>
                </c:pt>
                <c:pt idx="655">
                  <c:v>320</c:v>
                </c:pt>
                <c:pt idx="656">
                  <c:v>313</c:v>
                </c:pt>
                <c:pt idx="657">
                  <c:v>144</c:v>
                </c:pt>
                <c:pt idx="658">
                  <c:v>324</c:v>
                </c:pt>
                <c:pt idx="659">
                  <c:v>6</c:v>
                </c:pt>
                <c:pt idx="660">
                  <c:v>310</c:v>
                </c:pt>
                <c:pt idx="661">
                  <c:v>136</c:v>
                </c:pt>
                <c:pt idx="662">
                  <c:v>318</c:v>
                </c:pt>
                <c:pt idx="663">
                  <c:v>147</c:v>
                </c:pt>
                <c:pt idx="664">
                  <c:v>322</c:v>
                </c:pt>
                <c:pt idx="665">
                  <c:v>150</c:v>
                </c:pt>
                <c:pt idx="666">
                  <c:v>340</c:v>
                </c:pt>
                <c:pt idx="667">
                  <c:v>32</c:v>
                </c:pt>
                <c:pt idx="668">
                  <c:v>192</c:v>
                </c:pt>
                <c:pt idx="669">
                  <c:v>152</c:v>
                </c:pt>
                <c:pt idx="670">
                  <c:v>237</c:v>
                </c:pt>
                <c:pt idx="671">
                  <c:v>49</c:v>
                </c:pt>
                <c:pt idx="672">
                  <c:v>315</c:v>
                </c:pt>
                <c:pt idx="673">
                  <c:v>325</c:v>
                </c:pt>
                <c:pt idx="674">
                  <c:v>319</c:v>
                </c:pt>
                <c:pt idx="675">
                  <c:v>326</c:v>
                </c:pt>
                <c:pt idx="676">
                  <c:v>321</c:v>
                </c:pt>
                <c:pt idx="677">
                  <c:v>328</c:v>
                </c:pt>
                <c:pt idx="678">
                  <c:v>323</c:v>
                </c:pt>
                <c:pt idx="679">
                  <c:v>105</c:v>
                </c:pt>
                <c:pt idx="680">
                  <c:v>7</c:v>
                </c:pt>
                <c:pt idx="681">
                  <c:v>203</c:v>
                </c:pt>
                <c:pt idx="682">
                  <c:v>327</c:v>
                </c:pt>
                <c:pt idx="683">
                  <c:v>171</c:v>
                </c:pt>
                <c:pt idx="684">
                  <c:v>329</c:v>
                </c:pt>
                <c:pt idx="685">
                  <c:v>41</c:v>
                </c:pt>
                <c:pt idx="686">
                  <c:v>334</c:v>
                </c:pt>
                <c:pt idx="687">
                  <c:v>72</c:v>
                </c:pt>
                <c:pt idx="688">
                  <c:v>257</c:v>
                </c:pt>
                <c:pt idx="689">
                  <c:v>303</c:v>
                </c:pt>
                <c:pt idx="690">
                  <c:v>54</c:v>
                </c:pt>
                <c:pt idx="691">
                  <c:v>175</c:v>
                </c:pt>
                <c:pt idx="692">
                  <c:v>56</c:v>
                </c:pt>
                <c:pt idx="693">
                  <c:v>307</c:v>
                </c:pt>
                <c:pt idx="694">
                  <c:v>309</c:v>
                </c:pt>
                <c:pt idx="695">
                  <c:v>176</c:v>
                </c:pt>
                <c:pt idx="696">
                  <c:v>728</c:v>
                </c:pt>
                <c:pt idx="697">
                  <c:v>730</c:v>
                </c:pt>
                <c:pt idx="698">
                  <c:v>241</c:v>
                </c:pt>
                <c:pt idx="699">
                  <c:v>1299</c:v>
                </c:pt>
                <c:pt idx="700">
                  <c:v>1298</c:v>
                </c:pt>
                <c:pt idx="701">
                  <c:v>1297</c:v>
                </c:pt>
                <c:pt idx="702">
                  <c:v>1525</c:v>
                </c:pt>
                <c:pt idx="703">
                  <c:v>828</c:v>
                </c:pt>
                <c:pt idx="704">
                  <c:v>1115</c:v>
                </c:pt>
                <c:pt idx="705">
                  <c:v>395</c:v>
                </c:pt>
                <c:pt idx="706">
                  <c:v>390</c:v>
                </c:pt>
                <c:pt idx="707">
                  <c:v>388</c:v>
                </c:pt>
                <c:pt idx="708">
                  <c:v>383</c:v>
                </c:pt>
                <c:pt idx="709">
                  <c:v>394</c:v>
                </c:pt>
                <c:pt idx="710">
                  <c:v>384</c:v>
                </c:pt>
                <c:pt idx="711">
                  <c:v>407</c:v>
                </c:pt>
                <c:pt idx="712">
                  <c:v>385</c:v>
                </c:pt>
                <c:pt idx="713">
                  <c:v>64</c:v>
                </c:pt>
                <c:pt idx="714">
                  <c:v>207</c:v>
                </c:pt>
                <c:pt idx="715">
                  <c:v>67</c:v>
                </c:pt>
                <c:pt idx="716">
                  <c:v>236</c:v>
                </c:pt>
                <c:pt idx="717">
                  <c:v>212</c:v>
                </c:pt>
                <c:pt idx="718">
                  <c:v>233</c:v>
                </c:pt>
                <c:pt idx="719">
                  <c:v>767</c:v>
                </c:pt>
                <c:pt idx="720">
                  <c:v>762</c:v>
                </c:pt>
                <c:pt idx="721">
                  <c:v>768</c:v>
                </c:pt>
                <c:pt idx="722">
                  <c:v>727</c:v>
                </c:pt>
                <c:pt idx="723">
                  <c:v>752</c:v>
                </c:pt>
                <c:pt idx="724">
                  <c:v>745</c:v>
                </c:pt>
                <c:pt idx="725">
                  <c:v>636</c:v>
                </c:pt>
                <c:pt idx="726">
                  <c:v>254</c:v>
                </c:pt>
                <c:pt idx="727">
                  <c:v>246</c:v>
                </c:pt>
                <c:pt idx="728">
                  <c:v>256</c:v>
                </c:pt>
                <c:pt idx="729">
                  <c:v>232</c:v>
                </c:pt>
                <c:pt idx="730">
                  <c:v>239</c:v>
                </c:pt>
                <c:pt idx="731">
                  <c:v>1245</c:v>
                </c:pt>
                <c:pt idx="732">
                  <c:v>1553</c:v>
                </c:pt>
                <c:pt idx="733">
                  <c:v>1258</c:v>
                </c:pt>
                <c:pt idx="734">
                  <c:v>1259</c:v>
                </c:pt>
                <c:pt idx="735">
                  <c:v>1568</c:v>
                </c:pt>
                <c:pt idx="736">
                  <c:v>1261</c:v>
                </c:pt>
                <c:pt idx="737">
                  <c:v>1248</c:v>
                </c:pt>
                <c:pt idx="738">
                  <c:v>1220</c:v>
                </c:pt>
                <c:pt idx="739">
                  <c:v>1237</c:v>
                </c:pt>
                <c:pt idx="740">
                  <c:v>1158</c:v>
                </c:pt>
                <c:pt idx="741">
                  <c:v>1561</c:v>
                </c:pt>
                <c:pt idx="742">
                  <c:v>1264</c:v>
                </c:pt>
                <c:pt idx="743">
                  <c:v>1585</c:v>
                </c:pt>
                <c:pt idx="744">
                  <c:v>1265</c:v>
                </c:pt>
                <c:pt idx="745">
                  <c:v>1597</c:v>
                </c:pt>
                <c:pt idx="746">
                  <c:v>1266</c:v>
                </c:pt>
                <c:pt idx="747">
                  <c:v>1606</c:v>
                </c:pt>
                <c:pt idx="748">
                  <c:v>1268</c:v>
                </c:pt>
                <c:pt idx="749">
                  <c:v>1234</c:v>
                </c:pt>
                <c:pt idx="750">
                  <c:v>1293</c:v>
                </c:pt>
                <c:pt idx="751">
                  <c:v>1546</c:v>
                </c:pt>
                <c:pt idx="752">
                  <c:v>1255</c:v>
                </c:pt>
                <c:pt idx="753">
                  <c:v>1557</c:v>
                </c:pt>
                <c:pt idx="754">
                  <c:v>1256</c:v>
                </c:pt>
                <c:pt idx="755">
                  <c:v>1563</c:v>
                </c:pt>
                <c:pt idx="756">
                  <c:v>1257</c:v>
                </c:pt>
                <c:pt idx="757">
                  <c:v>1581</c:v>
                </c:pt>
                <c:pt idx="758">
                  <c:v>1623</c:v>
                </c:pt>
                <c:pt idx="759">
                  <c:v>1590</c:v>
                </c:pt>
                <c:pt idx="760">
                  <c:v>1622</c:v>
                </c:pt>
                <c:pt idx="761">
                  <c:v>1595</c:v>
                </c:pt>
                <c:pt idx="762">
                  <c:v>1312</c:v>
                </c:pt>
                <c:pt idx="763">
                  <c:v>1246</c:v>
                </c:pt>
                <c:pt idx="764">
                  <c:v>1221</c:v>
                </c:pt>
                <c:pt idx="765">
                  <c:v>1250</c:v>
                </c:pt>
                <c:pt idx="766">
                  <c:v>1610</c:v>
                </c:pt>
                <c:pt idx="767">
                  <c:v>1216</c:v>
                </c:pt>
                <c:pt idx="768">
                  <c:v>1526</c:v>
                </c:pt>
                <c:pt idx="769">
                  <c:v>1233</c:v>
                </c:pt>
                <c:pt idx="770">
                  <c:v>1326</c:v>
                </c:pt>
                <c:pt idx="771">
                  <c:v>1232</c:v>
                </c:pt>
                <c:pt idx="772">
                  <c:v>1222</c:v>
                </c:pt>
                <c:pt idx="773">
                  <c:v>1205</c:v>
                </c:pt>
                <c:pt idx="774">
                  <c:v>1223</c:v>
                </c:pt>
                <c:pt idx="775">
                  <c:v>1235</c:v>
                </c:pt>
                <c:pt idx="776">
                  <c:v>1330</c:v>
                </c:pt>
                <c:pt idx="777">
                  <c:v>1239</c:v>
                </c:pt>
                <c:pt idx="778">
                  <c:v>1334</c:v>
                </c:pt>
                <c:pt idx="779">
                  <c:v>1241</c:v>
                </c:pt>
                <c:pt idx="780">
                  <c:v>1337</c:v>
                </c:pt>
                <c:pt idx="781">
                  <c:v>1242</c:v>
                </c:pt>
                <c:pt idx="782">
                  <c:v>1165</c:v>
                </c:pt>
                <c:pt idx="783">
                  <c:v>1559</c:v>
                </c:pt>
                <c:pt idx="784">
                  <c:v>1168</c:v>
                </c:pt>
                <c:pt idx="785">
                  <c:v>1562</c:v>
                </c:pt>
                <c:pt idx="786">
                  <c:v>1169</c:v>
                </c:pt>
                <c:pt idx="787">
                  <c:v>1567</c:v>
                </c:pt>
                <c:pt idx="788">
                  <c:v>1225</c:v>
                </c:pt>
                <c:pt idx="789">
                  <c:v>1576</c:v>
                </c:pt>
                <c:pt idx="790">
                  <c:v>1226</c:v>
                </c:pt>
                <c:pt idx="791">
                  <c:v>1244</c:v>
                </c:pt>
                <c:pt idx="792">
                  <c:v>1179</c:v>
                </c:pt>
                <c:pt idx="793">
                  <c:v>1587</c:v>
                </c:pt>
                <c:pt idx="794">
                  <c:v>1188</c:v>
                </c:pt>
                <c:pt idx="795">
                  <c:v>1591</c:v>
                </c:pt>
                <c:pt idx="796">
                  <c:v>1189</c:v>
                </c:pt>
                <c:pt idx="797">
                  <c:v>1593</c:v>
                </c:pt>
                <c:pt idx="798">
                  <c:v>1254</c:v>
                </c:pt>
                <c:pt idx="799">
                  <c:v>1596</c:v>
                </c:pt>
                <c:pt idx="800">
                  <c:v>1228</c:v>
                </c:pt>
                <c:pt idx="801">
                  <c:v>1598</c:v>
                </c:pt>
                <c:pt idx="802">
                  <c:v>1229</c:v>
                </c:pt>
                <c:pt idx="803">
                  <c:v>1247</c:v>
                </c:pt>
                <c:pt idx="804">
                  <c:v>1199</c:v>
                </c:pt>
                <c:pt idx="805">
                  <c:v>1155</c:v>
                </c:pt>
                <c:pt idx="806">
                  <c:v>1200</c:v>
                </c:pt>
                <c:pt idx="807">
                  <c:v>1251</c:v>
                </c:pt>
                <c:pt idx="808">
                  <c:v>1201</c:v>
                </c:pt>
                <c:pt idx="809">
                  <c:v>1607</c:v>
                </c:pt>
                <c:pt idx="810">
                  <c:v>1202</c:v>
                </c:pt>
                <c:pt idx="811">
                  <c:v>1253</c:v>
                </c:pt>
                <c:pt idx="812">
                  <c:v>1203</c:v>
                </c:pt>
                <c:pt idx="813">
                  <c:v>1231</c:v>
                </c:pt>
                <c:pt idx="814">
                  <c:v>1488</c:v>
                </c:pt>
                <c:pt idx="815">
                  <c:v>1041</c:v>
                </c:pt>
                <c:pt idx="816">
                  <c:v>970</c:v>
                </c:pt>
                <c:pt idx="817">
                  <c:v>1072</c:v>
                </c:pt>
                <c:pt idx="818">
                  <c:v>858</c:v>
                </c:pt>
                <c:pt idx="819">
                  <c:v>1034</c:v>
                </c:pt>
                <c:pt idx="820">
                  <c:v>718</c:v>
                </c:pt>
                <c:pt idx="821">
                  <c:v>1048</c:v>
                </c:pt>
                <c:pt idx="822">
                  <c:v>721</c:v>
                </c:pt>
                <c:pt idx="823">
                  <c:v>719</c:v>
                </c:pt>
                <c:pt idx="824">
                  <c:v>890</c:v>
                </c:pt>
                <c:pt idx="825">
                  <c:v>1027</c:v>
                </c:pt>
                <c:pt idx="826">
                  <c:v>891</c:v>
                </c:pt>
                <c:pt idx="827">
                  <c:v>1039</c:v>
                </c:pt>
                <c:pt idx="828">
                  <c:v>892</c:v>
                </c:pt>
                <c:pt idx="829">
                  <c:v>766</c:v>
                </c:pt>
                <c:pt idx="830">
                  <c:v>893</c:v>
                </c:pt>
                <c:pt idx="831">
                  <c:v>1058</c:v>
                </c:pt>
                <c:pt idx="832">
                  <c:v>894</c:v>
                </c:pt>
                <c:pt idx="833">
                  <c:v>1110</c:v>
                </c:pt>
                <c:pt idx="834">
                  <c:v>895</c:v>
                </c:pt>
                <c:pt idx="835">
                  <c:v>969</c:v>
                </c:pt>
                <c:pt idx="836">
                  <c:v>896</c:v>
                </c:pt>
                <c:pt idx="837">
                  <c:v>1026</c:v>
                </c:pt>
                <c:pt idx="838">
                  <c:v>897</c:v>
                </c:pt>
                <c:pt idx="839">
                  <c:v>1032</c:v>
                </c:pt>
                <c:pt idx="840">
                  <c:v>898</c:v>
                </c:pt>
                <c:pt idx="841">
                  <c:v>1036</c:v>
                </c:pt>
                <c:pt idx="842">
                  <c:v>900</c:v>
                </c:pt>
                <c:pt idx="843">
                  <c:v>1040</c:v>
                </c:pt>
                <c:pt idx="844">
                  <c:v>707</c:v>
                </c:pt>
                <c:pt idx="845">
                  <c:v>1042</c:v>
                </c:pt>
                <c:pt idx="846">
                  <c:v>946</c:v>
                </c:pt>
                <c:pt idx="847">
                  <c:v>1047</c:v>
                </c:pt>
                <c:pt idx="848">
                  <c:v>951</c:v>
                </c:pt>
                <c:pt idx="849">
                  <c:v>1057</c:v>
                </c:pt>
                <c:pt idx="850">
                  <c:v>952</c:v>
                </c:pt>
                <c:pt idx="851">
                  <c:v>1064</c:v>
                </c:pt>
                <c:pt idx="852">
                  <c:v>953</c:v>
                </c:pt>
                <c:pt idx="853">
                  <c:v>1076</c:v>
                </c:pt>
                <c:pt idx="854">
                  <c:v>955</c:v>
                </c:pt>
                <c:pt idx="855">
                  <c:v>1113</c:v>
                </c:pt>
                <c:pt idx="856">
                  <c:v>958</c:v>
                </c:pt>
                <c:pt idx="857">
                  <c:v>720</c:v>
                </c:pt>
                <c:pt idx="858">
                  <c:v>959</c:v>
                </c:pt>
                <c:pt idx="859">
                  <c:v>814</c:v>
                </c:pt>
                <c:pt idx="860">
                  <c:v>444</c:v>
                </c:pt>
                <c:pt idx="861">
                  <c:v>376</c:v>
                </c:pt>
                <c:pt idx="862">
                  <c:v>703</c:v>
                </c:pt>
                <c:pt idx="863">
                  <c:v>391</c:v>
                </c:pt>
                <c:pt idx="864">
                  <c:v>659</c:v>
                </c:pt>
                <c:pt idx="865">
                  <c:v>392</c:v>
                </c:pt>
                <c:pt idx="866">
                  <c:v>354</c:v>
                </c:pt>
                <c:pt idx="867">
                  <c:v>393</c:v>
                </c:pt>
                <c:pt idx="868">
                  <c:v>500</c:v>
                </c:pt>
                <c:pt idx="869">
                  <c:v>378</c:v>
                </c:pt>
                <c:pt idx="870">
                  <c:v>652</c:v>
                </c:pt>
                <c:pt idx="871">
                  <c:v>359</c:v>
                </c:pt>
                <c:pt idx="872">
                  <c:v>664</c:v>
                </c:pt>
                <c:pt idx="873">
                  <c:v>484</c:v>
                </c:pt>
                <c:pt idx="874">
                  <c:v>370</c:v>
                </c:pt>
                <c:pt idx="875">
                  <c:v>364</c:v>
                </c:pt>
                <c:pt idx="876">
                  <c:v>410</c:v>
                </c:pt>
                <c:pt idx="877">
                  <c:v>399</c:v>
                </c:pt>
                <c:pt idx="878">
                  <c:v>705</c:v>
                </c:pt>
                <c:pt idx="879">
                  <c:v>488</c:v>
                </c:pt>
                <c:pt idx="880">
                  <c:v>501</c:v>
                </c:pt>
                <c:pt idx="881">
                  <c:v>489</c:v>
                </c:pt>
                <c:pt idx="882">
                  <c:v>503</c:v>
                </c:pt>
                <c:pt idx="883">
                  <c:v>490</c:v>
                </c:pt>
                <c:pt idx="884">
                  <c:v>658</c:v>
                </c:pt>
                <c:pt idx="885">
                  <c:v>491</c:v>
                </c:pt>
                <c:pt idx="886">
                  <c:v>505</c:v>
                </c:pt>
                <c:pt idx="887">
                  <c:v>492</c:v>
                </c:pt>
                <c:pt idx="888">
                  <c:v>506</c:v>
                </c:pt>
                <c:pt idx="889">
                  <c:v>493</c:v>
                </c:pt>
                <c:pt idx="890">
                  <c:v>403</c:v>
                </c:pt>
                <c:pt idx="891">
                  <c:v>494</c:v>
                </c:pt>
                <c:pt idx="892">
                  <c:v>473</c:v>
                </c:pt>
                <c:pt idx="893">
                  <c:v>706</c:v>
                </c:pt>
                <c:pt idx="894">
                  <c:v>355</c:v>
                </c:pt>
                <c:pt idx="895">
                  <c:v>495</c:v>
                </c:pt>
                <c:pt idx="896">
                  <c:v>353</c:v>
                </c:pt>
                <c:pt idx="897">
                  <c:v>496</c:v>
                </c:pt>
                <c:pt idx="898">
                  <c:v>704</c:v>
                </c:pt>
                <c:pt idx="899">
                  <c:v>497</c:v>
                </c:pt>
                <c:pt idx="900">
                  <c:v>424</c:v>
                </c:pt>
                <c:pt idx="901">
                  <c:v>498</c:v>
                </c:pt>
                <c:pt idx="902">
                  <c:v>502</c:v>
                </c:pt>
                <c:pt idx="903">
                  <c:v>184</c:v>
                </c:pt>
                <c:pt idx="904">
                  <c:v>42</c:v>
                </c:pt>
                <c:pt idx="905">
                  <c:v>61</c:v>
                </c:pt>
                <c:pt idx="906">
                  <c:v>187</c:v>
                </c:pt>
                <c:pt idx="907">
                  <c:v>40</c:v>
                </c:pt>
                <c:pt idx="908">
                  <c:v>151</c:v>
                </c:pt>
                <c:pt idx="909">
                  <c:v>62</c:v>
                </c:pt>
                <c:pt idx="910">
                  <c:v>93</c:v>
                </c:pt>
                <c:pt idx="911">
                  <c:v>145</c:v>
                </c:pt>
                <c:pt idx="912">
                  <c:v>113</c:v>
                </c:pt>
                <c:pt idx="913">
                  <c:v>39</c:v>
                </c:pt>
                <c:pt idx="914">
                  <c:v>206</c:v>
                </c:pt>
                <c:pt idx="915">
                  <c:v>178</c:v>
                </c:pt>
                <c:pt idx="916">
                  <c:v>148</c:v>
                </c:pt>
                <c:pt idx="917">
                  <c:v>205</c:v>
                </c:pt>
                <c:pt idx="918">
                  <c:v>35</c:v>
                </c:pt>
                <c:pt idx="919">
                  <c:v>191</c:v>
                </c:pt>
                <c:pt idx="920">
                  <c:v>121</c:v>
                </c:pt>
                <c:pt idx="921">
                  <c:v>179</c:v>
                </c:pt>
                <c:pt idx="922">
                  <c:v>95</c:v>
                </c:pt>
                <c:pt idx="923">
                  <c:v>185</c:v>
                </c:pt>
                <c:pt idx="924">
                  <c:v>186</c:v>
                </c:pt>
                <c:pt idx="925">
                  <c:v>182</c:v>
                </c:pt>
                <c:pt idx="926">
                  <c:v>1314</c:v>
                </c:pt>
                <c:pt idx="927">
                  <c:v>780</c:v>
                </c:pt>
                <c:pt idx="928">
                  <c:v>765</c:v>
                </c:pt>
                <c:pt idx="929">
                  <c:v>734</c:v>
                </c:pt>
                <c:pt idx="930">
                  <c:v>746</c:v>
                </c:pt>
                <c:pt idx="931">
                  <c:v>731</c:v>
                </c:pt>
                <c:pt idx="932">
                  <c:v>753</c:v>
                </c:pt>
                <c:pt idx="933">
                  <c:v>754</c:v>
                </c:pt>
                <c:pt idx="934">
                  <c:v>764</c:v>
                </c:pt>
                <c:pt idx="935">
                  <c:v>250</c:v>
                </c:pt>
                <c:pt idx="936">
                  <c:v>249</c:v>
                </c:pt>
                <c:pt idx="937">
                  <c:v>230</c:v>
                </c:pt>
                <c:pt idx="938">
                  <c:v>1173</c:v>
                </c:pt>
                <c:pt idx="939">
                  <c:v>1186</c:v>
                </c:pt>
                <c:pt idx="940">
                  <c:v>1331</c:v>
                </c:pt>
                <c:pt idx="941">
                  <c:v>1172</c:v>
                </c:pt>
                <c:pt idx="942">
                  <c:v>1310</c:v>
                </c:pt>
                <c:pt idx="943">
                  <c:v>1183</c:v>
                </c:pt>
                <c:pt idx="944">
                  <c:v>1291</c:v>
                </c:pt>
                <c:pt idx="945">
                  <c:v>1486</c:v>
                </c:pt>
                <c:pt idx="946">
                  <c:v>1313</c:v>
                </c:pt>
                <c:pt idx="947">
                  <c:v>1296</c:v>
                </c:pt>
                <c:pt idx="948">
                  <c:v>842</c:v>
                </c:pt>
                <c:pt idx="949">
                  <c:v>867</c:v>
                </c:pt>
                <c:pt idx="950">
                  <c:v>351</c:v>
                </c:pt>
                <c:pt idx="951">
                  <c:v>513</c:v>
                </c:pt>
                <c:pt idx="952">
                  <c:v>356</c:v>
                </c:pt>
                <c:pt idx="953">
                  <c:v>413</c:v>
                </c:pt>
                <c:pt idx="954">
                  <c:v>298</c:v>
                </c:pt>
                <c:pt idx="955">
                  <c:v>1335</c:v>
                </c:pt>
                <c:pt idx="956">
                  <c:v>1570</c:v>
                </c:pt>
                <c:pt idx="957">
                  <c:v>778</c:v>
                </c:pt>
                <c:pt idx="958">
                  <c:v>726</c:v>
                </c:pt>
                <c:pt idx="959">
                  <c:v>744</c:v>
                </c:pt>
                <c:pt idx="960">
                  <c:v>742</c:v>
                </c:pt>
                <c:pt idx="961">
                  <c:v>736</c:v>
                </c:pt>
                <c:pt idx="962">
                  <c:v>779</c:v>
                </c:pt>
                <c:pt idx="963">
                  <c:v>661</c:v>
                </c:pt>
                <c:pt idx="964">
                  <c:v>245</c:v>
                </c:pt>
                <c:pt idx="965">
                  <c:v>251</c:v>
                </c:pt>
                <c:pt idx="966">
                  <c:v>1227</c:v>
                </c:pt>
                <c:pt idx="967">
                  <c:v>1214</c:v>
                </c:pt>
                <c:pt idx="968">
                  <c:v>1615</c:v>
                </c:pt>
                <c:pt idx="969">
                  <c:v>1506</c:v>
                </c:pt>
                <c:pt idx="970">
                  <c:v>1190</c:v>
                </c:pt>
                <c:pt idx="971">
                  <c:v>1540</c:v>
                </c:pt>
                <c:pt idx="972">
                  <c:v>1323</c:v>
                </c:pt>
                <c:pt idx="973">
                  <c:v>1542</c:v>
                </c:pt>
                <c:pt idx="974">
                  <c:v>1160</c:v>
                </c:pt>
                <c:pt idx="975">
                  <c:v>1170</c:v>
                </c:pt>
                <c:pt idx="976">
                  <c:v>1163</c:v>
                </c:pt>
                <c:pt idx="977">
                  <c:v>1238</c:v>
                </c:pt>
                <c:pt idx="978">
                  <c:v>1191</c:v>
                </c:pt>
                <c:pt idx="979">
                  <c:v>1224</c:v>
                </c:pt>
                <c:pt idx="980">
                  <c:v>1193</c:v>
                </c:pt>
                <c:pt idx="981">
                  <c:v>1167</c:v>
                </c:pt>
                <c:pt idx="982">
                  <c:v>1154</c:v>
                </c:pt>
                <c:pt idx="983">
                  <c:v>1240</c:v>
                </c:pt>
                <c:pt idx="984">
                  <c:v>1311</c:v>
                </c:pt>
                <c:pt idx="985">
                  <c:v>1533</c:v>
                </c:pt>
                <c:pt idx="986">
                  <c:v>1187</c:v>
                </c:pt>
                <c:pt idx="987">
                  <c:v>1336</c:v>
                </c:pt>
                <c:pt idx="988">
                  <c:v>1577</c:v>
                </c:pt>
                <c:pt idx="989">
                  <c:v>1212</c:v>
                </c:pt>
                <c:pt idx="990">
                  <c:v>1153</c:v>
                </c:pt>
                <c:pt idx="991">
                  <c:v>1552</c:v>
                </c:pt>
                <c:pt idx="992">
                  <c:v>1321</c:v>
                </c:pt>
                <c:pt idx="993">
                  <c:v>1161</c:v>
                </c:pt>
                <c:pt idx="994">
                  <c:v>1586</c:v>
                </c:pt>
                <c:pt idx="995">
                  <c:v>1194</c:v>
                </c:pt>
                <c:pt idx="996">
                  <c:v>1446</c:v>
                </c:pt>
                <c:pt idx="997">
                  <c:v>1195</c:v>
                </c:pt>
                <c:pt idx="998">
                  <c:v>1159</c:v>
                </c:pt>
                <c:pt idx="999">
                  <c:v>1497</c:v>
                </c:pt>
                <c:pt idx="1000">
                  <c:v>1481</c:v>
                </c:pt>
                <c:pt idx="1001">
                  <c:v>1156</c:v>
                </c:pt>
                <c:pt idx="1002">
                  <c:v>1164</c:v>
                </c:pt>
                <c:pt idx="1003">
                  <c:v>1643</c:v>
                </c:pt>
                <c:pt idx="1004">
                  <c:v>1260</c:v>
                </c:pt>
                <c:pt idx="1005">
                  <c:v>1502</c:v>
                </c:pt>
                <c:pt idx="1006">
                  <c:v>1175</c:v>
                </c:pt>
                <c:pt idx="1007">
                  <c:v>1495</c:v>
                </c:pt>
                <c:pt idx="1008">
                  <c:v>1243</c:v>
                </c:pt>
                <c:pt idx="1009">
                  <c:v>1196</c:v>
                </c:pt>
                <c:pt idx="1010">
                  <c:v>1176</c:v>
                </c:pt>
                <c:pt idx="1011">
                  <c:v>1197</c:v>
                </c:pt>
                <c:pt idx="1012">
                  <c:v>1162</c:v>
                </c:pt>
                <c:pt idx="1013">
                  <c:v>1501</c:v>
                </c:pt>
                <c:pt idx="1014">
                  <c:v>1219</c:v>
                </c:pt>
                <c:pt idx="1015">
                  <c:v>1503</c:v>
                </c:pt>
                <c:pt idx="1016">
                  <c:v>1318</c:v>
                </c:pt>
                <c:pt idx="1017">
                  <c:v>1504</c:v>
                </c:pt>
                <c:pt idx="1018">
                  <c:v>1180</c:v>
                </c:pt>
                <c:pt idx="1019">
                  <c:v>1192</c:v>
                </c:pt>
                <c:pt idx="1020">
                  <c:v>971</c:v>
                </c:pt>
                <c:pt idx="1021">
                  <c:v>1087</c:v>
                </c:pt>
                <c:pt idx="1022">
                  <c:v>968</c:v>
                </c:pt>
                <c:pt idx="1023">
                  <c:v>1012</c:v>
                </c:pt>
                <c:pt idx="1024">
                  <c:v>1095</c:v>
                </c:pt>
                <c:pt idx="1025">
                  <c:v>1020</c:v>
                </c:pt>
                <c:pt idx="1026">
                  <c:v>1069</c:v>
                </c:pt>
                <c:pt idx="1027">
                  <c:v>813</c:v>
                </c:pt>
                <c:pt idx="1028">
                  <c:v>1080</c:v>
                </c:pt>
                <c:pt idx="1029">
                  <c:v>875</c:v>
                </c:pt>
                <c:pt idx="1030">
                  <c:v>1091</c:v>
                </c:pt>
                <c:pt idx="1031">
                  <c:v>991</c:v>
                </c:pt>
                <c:pt idx="1032">
                  <c:v>1099</c:v>
                </c:pt>
                <c:pt idx="1033">
                  <c:v>1028</c:v>
                </c:pt>
                <c:pt idx="1034">
                  <c:v>1067</c:v>
                </c:pt>
                <c:pt idx="1035">
                  <c:v>948</c:v>
                </c:pt>
                <c:pt idx="1036">
                  <c:v>966</c:v>
                </c:pt>
                <c:pt idx="1037">
                  <c:v>738</c:v>
                </c:pt>
                <c:pt idx="1038">
                  <c:v>1078</c:v>
                </c:pt>
                <c:pt idx="1039">
                  <c:v>846</c:v>
                </c:pt>
                <c:pt idx="1040">
                  <c:v>1085</c:v>
                </c:pt>
                <c:pt idx="1041">
                  <c:v>992</c:v>
                </c:pt>
                <c:pt idx="1042">
                  <c:v>1089</c:v>
                </c:pt>
                <c:pt idx="1043">
                  <c:v>994</c:v>
                </c:pt>
                <c:pt idx="1044">
                  <c:v>1093</c:v>
                </c:pt>
                <c:pt idx="1045">
                  <c:v>995</c:v>
                </c:pt>
                <c:pt idx="1046">
                  <c:v>1097</c:v>
                </c:pt>
                <c:pt idx="1047">
                  <c:v>747</c:v>
                </c:pt>
                <c:pt idx="1048">
                  <c:v>756</c:v>
                </c:pt>
                <c:pt idx="1049">
                  <c:v>954</c:v>
                </c:pt>
                <c:pt idx="1050">
                  <c:v>757</c:v>
                </c:pt>
                <c:pt idx="1051">
                  <c:v>834</c:v>
                </c:pt>
                <c:pt idx="1052">
                  <c:v>1068</c:v>
                </c:pt>
                <c:pt idx="1053">
                  <c:v>1043</c:v>
                </c:pt>
                <c:pt idx="1054">
                  <c:v>1071</c:v>
                </c:pt>
                <c:pt idx="1055">
                  <c:v>989</c:v>
                </c:pt>
                <c:pt idx="1056">
                  <c:v>1075</c:v>
                </c:pt>
                <c:pt idx="1057">
                  <c:v>732</c:v>
                </c:pt>
                <c:pt idx="1058">
                  <c:v>1077</c:v>
                </c:pt>
                <c:pt idx="1059">
                  <c:v>961</c:v>
                </c:pt>
                <c:pt idx="1060">
                  <c:v>1079</c:v>
                </c:pt>
                <c:pt idx="1061">
                  <c:v>1049</c:v>
                </c:pt>
                <c:pt idx="1062">
                  <c:v>1084</c:v>
                </c:pt>
                <c:pt idx="1063">
                  <c:v>1050</c:v>
                </c:pt>
                <c:pt idx="1064">
                  <c:v>1086</c:v>
                </c:pt>
                <c:pt idx="1065">
                  <c:v>1051</c:v>
                </c:pt>
                <c:pt idx="1066">
                  <c:v>1088</c:v>
                </c:pt>
                <c:pt idx="1067">
                  <c:v>1052</c:v>
                </c:pt>
                <c:pt idx="1068">
                  <c:v>1090</c:v>
                </c:pt>
                <c:pt idx="1069">
                  <c:v>987</c:v>
                </c:pt>
                <c:pt idx="1070">
                  <c:v>1092</c:v>
                </c:pt>
                <c:pt idx="1071">
                  <c:v>755</c:v>
                </c:pt>
                <c:pt idx="1072">
                  <c:v>1094</c:v>
                </c:pt>
                <c:pt idx="1073">
                  <c:v>1055</c:v>
                </c:pt>
                <c:pt idx="1074">
                  <c:v>1096</c:v>
                </c:pt>
                <c:pt idx="1075">
                  <c:v>962</c:v>
                </c:pt>
                <c:pt idx="1076">
                  <c:v>1098</c:v>
                </c:pt>
                <c:pt idx="1077">
                  <c:v>964</c:v>
                </c:pt>
                <c:pt idx="1078">
                  <c:v>733</c:v>
                </c:pt>
                <c:pt idx="1079">
                  <c:v>1059</c:v>
                </c:pt>
                <c:pt idx="1080">
                  <c:v>1117</c:v>
                </c:pt>
                <c:pt idx="1081">
                  <c:v>1060</c:v>
                </c:pt>
                <c:pt idx="1082">
                  <c:v>972</c:v>
                </c:pt>
                <c:pt idx="1083">
                  <c:v>965</c:v>
                </c:pt>
                <c:pt idx="1084">
                  <c:v>1065</c:v>
                </c:pt>
                <c:pt idx="1085">
                  <c:v>1053</c:v>
                </c:pt>
                <c:pt idx="1086">
                  <c:v>974</c:v>
                </c:pt>
                <c:pt idx="1087">
                  <c:v>1054</c:v>
                </c:pt>
                <c:pt idx="1088">
                  <c:v>1023</c:v>
                </c:pt>
                <c:pt idx="1089">
                  <c:v>993</c:v>
                </c:pt>
                <c:pt idx="1090">
                  <c:v>369</c:v>
                </c:pt>
                <c:pt idx="1091">
                  <c:v>660</c:v>
                </c:pt>
                <c:pt idx="1092">
                  <c:v>551</c:v>
                </c:pt>
                <c:pt idx="1093">
                  <c:v>358</c:v>
                </c:pt>
                <c:pt idx="1094">
                  <c:v>437</c:v>
                </c:pt>
                <c:pt idx="1095">
                  <c:v>368</c:v>
                </c:pt>
                <c:pt idx="1096">
                  <c:v>669</c:v>
                </c:pt>
                <c:pt idx="1097">
                  <c:v>361</c:v>
                </c:pt>
                <c:pt idx="1098">
                  <c:v>671</c:v>
                </c:pt>
                <c:pt idx="1099">
                  <c:v>377</c:v>
                </c:pt>
                <c:pt idx="1100">
                  <c:v>479</c:v>
                </c:pt>
                <c:pt idx="1101">
                  <c:v>373</c:v>
                </c:pt>
                <c:pt idx="1102">
                  <c:v>386</c:v>
                </c:pt>
                <c:pt idx="1103">
                  <c:v>380</c:v>
                </c:pt>
                <c:pt idx="1104">
                  <c:v>366</c:v>
                </c:pt>
                <c:pt idx="1105">
                  <c:v>367</c:v>
                </c:pt>
                <c:pt idx="1106">
                  <c:v>674</c:v>
                </c:pt>
                <c:pt idx="1107">
                  <c:v>4</c:v>
                </c:pt>
                <c:pt idx="1108">
                  <c:v>153</c:v>
                </c:pt>
                <c:pt idx="1109">
                  <c:v>139</c:v>
                </c:pt>
                <c:pt idx="1110">
                  <c:v>90</c:v>
                </c:pt>
                <c:pt idx="1111">
                  <c:v>157</c:v>
                </c:pt>
                <c:pt idx="1112">
                  <c:v>168</c:v>
                </c:pt>
                <c:pt idx="1113">
                  <c:v>183</c:v>
                </c:pt>
                <c:pt idx="1114">
                  <c:v>169</c:v>
                </c:pt>
                <c:pt idx="1115">
                  <c:v>112</c:v>
                </c:pt>
                <c:pt idx="1116">
                  <c:v>163</c:v>
                </c:pt>
                <c:pt idx="1117">
                  <c:v>164</c:v>
                </c:pt>
                <c:pt idx="1118">
                  <c:v>1319</c:v>
                </c:pt>
                <c:pt idx="1119">
                  <c:v>763</c:v>
                </c:pt>
                <c:pt idx="1120">
                  <c:v>739</c:v>
                </c:pt>
                <c:pt idx="1121">
                  <c:v>722</c:v>
                </c:pt>
                <c:pt idx="1122">
                  <c:v>426</c:v>
                </c:pt>
                <c:pt idx="1123">
                  <c:v>253</c:v>
                </c:pt>
                <c:pt idx="1124">
                  <c:v>247</c:v>
                </c:pt>
                <c:pt idx="1125">
                  <c:v>252</c:v>
                </c:pt>
                <c:pt idx="1126">
                  <c:v>1295</c:v>
                </c:pt>
                <c:pt idx="1127">
                  <c:v>1483</c:v>
                </c:pt>
                <c:pt idx="1128">
                  <c:v>1273</c:v>
                </c:pt>
                <c:pt idx="1129">
                  <c:v>1181</c:v>
                </c:pt>
                <c:pt idx="1130">
                  <c:v>1529</c:v>
                </c:pt>
                <c:pt idx="1131">
                  <c:v>1182</c:v>
                </c:pt>
                <c:pt idx="1132">
                  <c:v>1332</c:v>
                </c:pt>
                <c:pt idx="1133">
                  <c:v>1185</c:v>
                </c:pt>
                <c:pt idx="1134">
                  <c:v>1277</c:v>
                </c:pt>
                <c:pt idx="1135">
                  <c:v>1294</c:v>
                </c:pt>
                <c:pt idx="1136">
                  <c:v>1278</c:v>
                </c:pt>
                <c:pt idx="1137">
                  <c:v>1516</c:v>
                </c:pt>
                <c:pt idx="1138">
                  <c:v>1279</c:v>
                </c:pt>
                <c:pt idx="1139">
                  <c:v>1583</c:v>
                </c:pt>
                <c:pt idx="1140">
                  <c:v>1272</c:v>
                </c:pt>
                <c:pt idx="1141">
                  <c:v>1520</c:v>
                </c:pt>
                <c:pt idx="1142">
                  <c:v>1292</c:v>
                </c:pt>
                <c:pt idx="1143">
                  <c:v>1184</c:v>
                </c:pt>
                <c:pt idx="1144">
                  <c:v>1327</c:v>
                </c:pt>
                <c:pt idx="1145">
                  <c:v>1166</c:v>
                </c:pt>
                <c:pt idx="1146">
                  <c:v>1300</c:v>
                </c:pt>
                <c:pt idx="1147">
                  <c:v>856</c:v>
                </c:pt>
                <c:pt idx="1148">
                  <c:v>775</c:v>
                </c:pt>
                <c:pt idx="1149">
                  <c:v>771</c:v>
                </c:pt>
                <c:pt idx="1150">
                  <c:v>928</c:v>
                </c:pt>
                <c:pt idx="1151">
                  <c:v>850</c:v>
                </c:pt>
                <c:pt idx="1152">
                  <c:v>760</c:v>
                </c:pt>
                <c:pt idx="1153">
                  <c:v>863</c:v>
                </c:pt>
                <c:pt idx="1154">
                  <c:v>761</c:v>
                </c:pt>
                <c:pt idx="1155">
                  <c:v>773</c:v>
                </c:pt>
                <c:pt idx="1156">
                  <c:v>930</c:v>
                </c:pt>
                <c:pt idx="1157">
                  <c:v>849</c:v>
                </c:pt>
                <c:pt idx="1158">
                  <c:v>758</c:v>
                </c:pt>
                <c:pt idx="1159">
                  <c:v>853</c:v>
                </c:pt>
                <c:pt idx="1160">
                  <c:v>868</c:v>
                </c:pt>
                <c:pt idx="1161">
                  <c:v>723</c:v>
                </c:pt>
                <c:pt idx="1162">
                  <c:v>759</c:v>
                </c:pt>
                <c:pt idx="1163">
                  <c:v>927</c:v>
                </c:pt>
                <c:pt idx="1164">
                  <c:v>769</c:v>
                </c:pt>
                <c:pt idx="1165">
                  <c:v>869</c:v>
                </c:pt>
                <c:pt idx="1166">
                  <c:v>770</c:v>
                </c:pt>
                <c:pt idx="1167">
                  <c:v>873</c:v>
                </c:pt>
                <c:pt idx="1168">
                  <c:v>772</c:v>
                </c:pt>
                <c:pt idx="1169">
                  <c:v>841</c:v>
                </c:pt>
                <c:pt idx="1170">
                  <c:v>774</c:v>
                </c:pt>
                <c:pt idx="1171">
                  <c:v>847</c:v>
                </c:pt>
                <c:pt idx="1172">
                  <c:v>781</c:v>
                </c:pt>
                <c:pt idx="1173">
                  <c:v>848</c:v>
                </c:pt>
                <c:pt idx="1174">
                  <c:v>859</c:v>
                </c:pt>
                <c:pt idx="1175">
                  <c:v>363</c:v>
                </c:pt>
                <c:pt idx="1176">
                  <c:v>365</c:v>
                </c:pt>
                <c:pt idx="1177">
                  <c:v>653</c:v>
                </c:pt>
                <c:pt idx="1178">
                  <c:v>360</c:v>
                </c:pt>
                <c:pt idx="1179">
                  <c:v>362</c:v>
                </c:pt>
                <c:pt idx="1180">
                  <c:v>400</c:v>
                </c:pt>
                <c:pt idx="1181">
                  <c:v>165</c:v>
                </c:pt>
                <c:pt idx="1182">
                  <c:v>1569</c:v>
                </c:pt>
                <c:pt idx="1183">
                  <c:v>1573</c:v>
                </c:pt>
                <c:pt idx="1184">
                  <c:v>1572</c:v>
                </c:pt>
                <c:pt idx="1185">
                  <c:v>1571</c:v>
                </c:pt>
                <c:pt idx="1186">
                  <c:v>748</c:v>
                </c:pt>
                <c:pt idx="1187">
                  <c:v>735</c:v>
                </c:pt>
                <c:pt idx="1188">
                  <c:v>743</c:v>
                </c:pt>
                <c:pt idx="1189">
                  <c:v>902</c:v>
                </c:pt>
                <c:pt idx="1190">
                  <c:v>913</c:v>
                </c:pt>
                <c:pt idx="1191">
                  <c:v>907</c:v>
                </c:pt>
                <c:pt idx="1192">
                  <c:v>935</c:v>
                </c:pt>
                <c:pt idx="1193">
                  <c:v>724</c:v>
                </c:pt>
                <c:pt idx="1194">
                  <c:v>673</c:v>
                </c:pt>
                <c:pt idx="1195">
                  <c:v>655</c:v>
                </c:pt>
                <c:pt idx="1196">
                  <c:v>656</c:v>
                </c:pt>
                <c:pt idx="1197">
                  <c:v>170</c:v>
                </c:pt>
                <c:pt idx="1198">
                  <c:v>1276</c:v>
                </c:pt>
                <c:pt idx="1199">
                  <c:v>1230</c:v>
                </c:pt>
                <c:pt idx="1200">
                  <c:v>1611</c:v>
                </c:pt>
                <c:pt idx="1201">
                  <c:v>1308</c:v>
                </c:pt>
                <c:pt idx="1202">
                  <c:v>1152</c:v>
                </c:pt>
                <c:pt idx="1203">
                  <c:v>1281</c:v>
                </c:pt>
                <c:pt idx="1204">
                  <c:v>1198</c:v>
                </c:pt>
                <c:pt idx="1205">
                  <c:v>1282</c:v>
                </c:pt>
                <c:pt idx="1206">
                  <c:v>1269</c:v>
                </c:pt>
                <c:pt idx="1207">
                  <c:v>1285</c:v>
                </c:pt>
                <c:pt idx="1208">
                  <c:v>1325</c:v>
                </c:pt>
                <c:pt idx="1209">
                  <c:v>1487</c:v>
                </c:pt>
                <c:pt idx="1210">
                  <c:v>1275</c:v>
                </c:pt>
                <c:pt idx="1211">
                  <c:v>1541</c:v>
                </c:pt>
                <c:pt idx="1212">
                  <c:v>1236</c:v>
                </c:pt>
                <c:pt idx="1213">
                  <c:v>1286</c:v>
                </c:pt>
                <c:pt idx="1214">
                  <c:v>1217</c:v>
                </c:pt>
                <c:pt idx="1215">
                  <c:v>1287</c:v>
                </c:pt>
                <c:pt idx="1216">
                  <c:v>1302</c:v>
                </c:pt>
                <c:pt idx="1217">
                  <c:v>1574</c:v>
                </c:pt>
                <c:pt idx="1218">
                  <c:v>915</c:v>
                </c:pt>
                <c:pt idx="1219">
                  <c:v>926</c:v>
                </c:pt>
                <c:pt idx="1220">
                  <c:v>1021</c:v>
                </c:pt>
                <c:pt idx="1221">
                  <c:v>919</c:v>
                </c:pt>
                <c:pt idx="1222">
                  <c:v>737</c:v>
                </c:pt>
                <c:pt idx="1223">
                  <c:v>1073</c:v>
                </c:pt>
                <c:pt idx="1224">
                  <c:v>1025</c:v>
                </c:pt>
                <c:pt idx="1225">
                  <c:v>1074</c:v>
                </c:pt>
                <c:pt idx="1226">
                  <c:v>844</c:v>
                </c:pt>
                <c:pt idx="1227">
                  <c:v>963</c:v>
                </c:pt>
                <c:pt idx="1228">
                  <c:v>819</c:v>
                </c:pt>
                <c:pt idx="1229">
                  <c:v>729</c:v>
                </c:pt>
                <c:pt idx="1230">
                  <c:v>1056</c:v>
                </c:pt>
                <c:pt idx="1231">
                  <c:v>843</c:v>
                </c:pt>
                <c:pt idx="1232">
                  <c:v>820</c:v>
                </c:pt>
                <c:pt idx="1233">
                  <c:v>901</c:v>
                </c:pt>
                <c:pt idx="1234">
                  <c:v>861</c:v>
                </c:pt>
                <c:pt idx="1235">
                  <c:v>967</c:v>
                </c:pt>
                <c:pt idx="1236">
                  <c:v>836</c:v>
                </c:pt>
                <c:pt idx="1237">
                  <c:v>936</c:v>
                </c:pt>
                <c:pt idx="1238">
                  <c:v>924</c:v>
                </c:pt>
                <c:pt idx="1239">
                  <c:v>904</c:v>
                </c:pt>
                <c:pt idx="1240">
                  <c:v>1024</c:v>
                </c:pt>
                <c:pt idx="1241">
                  <c:v>905</c:v>
                </c:pt>
                <c:pt idx="1242">
                  <c:v>914</c:v>
                </c:pt>
                <c:pt idx="1243">
                  <c:v>973</c:v>
                </c:pt>
                <c:pt idx="1244">
                  <c:v>838</c:v>
                </c:pt>
                <c:pt idx="1245">
                  <c:v>938</c:v>
                </c:pt>
                <c:pt idx="1246">
                  <c:v>835</c:v>
                </c:pt>
                <c:pt idx="1247">
                  <c:v>1066</c:v>
                </c:pt>
                <c:pt idx="1248">
                  <c:v>917</c:v>
                </c:pt>
                <c:pt idx="1249">
                  <c:v>740</c:v>
                </c:pt>
                <c:pt idx="1250">
                  <c:v>749</c:v>
                </c:pt>
                <c:pt idx="1251">
                  <c:v>741</c:v>
                </c:pt>
                <c:pt idx="1252">
                  <c:v>751</c:v>
                </c:pt>
                <c:pt idx="1253">
                  <c:v>908</c:v>
                </c:pt>
                <c:pt idx="1254">
                  <c:v>918</c:v>
                </c:pt>
                <c:pt idx="1255">
                  <c:v>1070</c:v>
                </c:pt>
                <c:pt idx="1256">
                  <c:v>956</c:v>
                </c:pt>
                <c:pt idx="1257">
                  <c:v>649</c:v>
                </c:pt>
                <c:pt idx="1258">
                  <c:v>651</c:v>
                </c:pt>
                <c:pt idx="1259">
                  <c:v>668</c:v>
                </c:pt>
                <c:pt idx="1260">
                  <c:v>670</c:v>
                </c:pt>
                <c:pt idx="1261">
                  <c:v>638</c:v>
                </c:pt>
                <c:pt idx="1262">
                  <c:v>637</c:v>
                </c:pt>
                <c:pt idx="1263">
                  <c:v>650</c:v>
                </c:pt>
                <c:pt idx="1264">
                  <c:v>199</c:v>
                </c:pt>
                <c:pt idx="1265">
                  <c:v>177</c:v>
                </c:pt>
                <c:pt idx="1266">
                  <c:v>200</c:v>
                </c:pt>
                <c:pt idx="1267">
                  <c:v>167</c:v>
                </c:pt>
                <c:pt idx="1268">
                  <c:v>162</c:v>
                </c:pt>
                <c:pt idx="1269">
                  <c:v>198</c:v>
                </c:pt>
                <c:pt idx="1270">
                  <c:v>91</c:v>
                </c:pt>
                <c:pt idx="1271">
                  <c:v>156</c:v>
                </c:pt>
                <c:pt idx="1272">
                  <c:v>154</c:v>
                </c:pt>
                <c:pt idx="1273">
                  <c:v>161</c:v>
                </c:pt>
                <c:pt idx="1274">
                  <c:v>1333</c:v>
                </c:pt>
                <c:pt idx="1275">
                  <c:v>934</c:v>
                </c:pt>
                <c:pt idx="1276">
                  <c:v>903</c:v>
                </c:pt>
                <c:pt idx="1277">
                  <c:v>916</c:v>
                </c:pt>
                <c:pt idx="1278">
                  <c:v>1111</c:v>
                </c:pt>
                <c:pt idx="1279">
                  <c:v>933</c:v>
                </c:pt>
                <c:pt idx="1280">
                  <c:v>1109</c:v>
                </c:pt>
                <c:pt idx="1281">
                  <c:v>657</c:v>
                </c:pt>
                <c:pt idx="1282">
                  <c:v>1283</c:v>
                </c:pt>
                <c:pt idx="1283">
                  <c:v>1306</c:v>
                </c:pt>
                <c:pt idx="1284">
                  <c:v>1284</c:v>
                </c:pt>
                <c:pt idx="1285">
                  <c:v>1280</c:v>
                </c:pt>
                <c:pt idx="1286">
                  <c:v>1485</c:v>
                </c:pt>
                <c:pt idx="1287">
                  <c:v>1270</c:v>
                </c:pt>
                <c:pt idx="1288">
                  <c:v>1274</c:v>
                </c:pt>
                <c:pt idx="1289">
                  <c:v>1271</c:v>
                </c:pt>
                <c:pt idx="1290">
                  <c:v>1304</c:v>
                </c:pt>
                <c:pt idx="1291">
                  <c:v>1307</c:v>
                </c:pt>
                <c:pt idx="1292">
                  <c:v>1289</c:v>
                </c:pt>
                <c:pt idx="1293">
                  <c:v>1290</c:v>
                </c:pt>
                <c:pt idx="1294">
                  <c:v>1288</c:v>
                </c:pt>
                <c:pt idx="1295">
                  <c:v>1301</c:v>
                </c:pt>
                <c:pt idx="1296">
                  <c:v>1305</c:v>
                </c:pt>
                <c:pt idx="1297">
                  <c:v>920</c:v>
                </c:pt>
                <c:pt idx="1298">
                  <c:v>1082</c:v>
                </c:pt>
                <c:pt idx="1299">
                  <c:v>922</c:v>
                </c:pt>
                <c:pt idx="1300">
                  <c:v>909</c:v>
                </c:pt>
                <c:pt idx="1301">
                  <c:v>937</c:v>
                </c:pt>
                <c:pt idx="1302">
                  <c:v>910</c:v>
                </c:pt>
                <c:pt idx="1303">
                  <c:v>1063</c:v>
                </c:pt>
                <c:pt idx="1304">
                  <c:v>821</c:v>
                </c:pt>
                <c:pt idx="1305">
                  <c:v>939</c:v>
                </c:pt>
                <c:pt idx="1306">
                  <c:v>1046</c:v>
                </c:pt>
                <c:pt idx="1307">
                  <c:v>929</c:v>
                </c:pt>
                <c:pt idx="1308">
                  <c:v>912</c:v>
                </c:pt>
                <c:pt idx="1309">
                  <c:v>906</c:v>
                </c:pt>
                <c:pt idx="1310">
                  <c:v>925</c:v>
                </c:pt>
                <c:pt idx="1311">
                  <c:v>932</c:v>
                </c:pt>
                <c:pt idx="1312">
                  <c:v>837</c:v>
                </c:pt>
                <c:pt idx="1313">
                  <c:v>839</c:v>
                </c:pt>
                <c:pt idx="1314">
                  <c:v>1009</c:v>
                </c:pt>
                <c:pt idx="1315">
                  <c:v>829</c:v>
                </c:pt>
                <c:pt idx="1316">
                  <c:v>923</c:v>
                </c:pt>
                <c:pt idx="1317">
                  <c:v>1081</c:v>
                </c:pt>
                <c:pt idx="1318">
                  <c:v>931</c:v>
                </c:pt>
                <c:pt idx="1319">
                  <c:v>1083</c:v>
                </c:pt>
                <c:pt idx="1320">
                  <c:v>1061</c:v>
                </c:pt>
                <c:pt idx="1321">
                  <c:v>750</c:v>
                </c:pt>
                <c:pt idx="1322">
                  <c:v>845</c:v>
                </c:pt>
                <c:pt idx="1323">
                  <c:v>1062</c:v>
                </c:pt>
                <c:pt idx="1324">
                  <c:v>1045</c:v>
                </c:pt>
                <c:pt idx="1325">
                  <c:v>665</c:v>
                </c:pt>
                <c:pt idx="1326">
                  <c:v>654</c:v>
                </c:pt>
                <c:pt idx="1327">
                  <c:v>666</c:v>
                </c:pt>
                <c:pt idx="1328">
                  <c:v>667</c:v>
                </c:pt>
                <c:pt idx="1329">
                  <c:v>166</c:v>
                </c:pt>
                <c:pt idx="1330">
                  <c:v>1022</c:v>
                </c:pt>
                <c:pt idx="1331">
                  <c:v>1564</c:v>
                </c:pt>
                <c:pt idx="1332">
                  <c:v>1566</c:v>
                </c:pt>
                <c:pt idx="1333">
                  <c:v>1565</c:v>
                </c:pt>
                <c:pt idx="1334">
                  <c:v>1517</c:v>
                </c:pt>
                <c:pt idx="1335">
                  <c:v>1317</c:v>
                </c:pt>
                <c:pt idx="1336">
                  <c:v>921</c:v>
                </c:pt>
                <c:pt idx="1337">
                  <c:v>1014</c:v>
                </c:pt>
                <c:pt idx="1338">
                  <c:v>1112</c:v>
                </c:pt>
                <c:pt idx="1339">
                  <c:v>662</c:v>
                </c:pt>
                <c:pt idx="1340">
                  <c:v>672</c:v>
                </c:pt>
              </c:strCache>
            </c:strRef>
          </c:cat>
          <c:val>
            <c:numRef>
              <c:f>'slide 21'!$B$2:$B$1343</c:f>
              <c:numCache>
                <c:formatCode>General</c:formatCode>
                <c:ptCount val="1341"/>
                <c:pt idx="0">
                  <c:v>310</c:v>
                </c:pt>
                <c:pt idx="1">
                  <c:v>64</c:v>
                </c:pt>
                <c:pt idx="2">
                  <c:v>54</c:v>
                </c:pt>
                <c:pt idx="3">
                  <c:v>52</c:v>
                </c:pt>
                <c:pt idx="4">
                  <c:v>52</c:v>
                </c:pt>
                <c:pt idx="5">
                  <c:v>50</c:v>
                </c:pt>
                <c:pt idx="6">
                  <c:v>48</c:v>
                </c:pt>
                <c:pt idx="7">
                  <c:v>46</c:v>
                </c:pt>
                <c:pt idx="8">
                  <c:v>44</c:v>
                </c:pt>
                <c:pt idx="9">
                  <c:v>44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39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36.5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35</c:v>
                </c:pt>
                <c:pt idx="26">
                  <c:v>35</c:v>
                </c:pt>
                <c:pt idx="27">
                  <c:v>34</c:v>
                </c:pt>
                <c:pt idx="28">
                  <c:v>34</c:v>
                </c:pt>
                <c:pt idx="29">
                  <c:v>33</c:v>
                </c:pt>
                <c:pt idx="30">
                  <c:v>32</c:v>
                </c:pt>
                <c:pt idx="31">
                  <c:v>32</c:v>
                </c:pt>
                <c:pt idx="32">
                  <c:v>31</c:v>
                </c:pt>
                <c:pt idx="33">
                  <c:v>31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29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26.5</c:v>
                </c:pt>
                <c:pt idx="49">
                  <c:v>26</c:v>
                </c:pt>
                <c:pt idx="50">
                  <c:v>26</c:v>
                </c:pt>
                <c:pt idx="51">
                  <c:v>26</c:v>
                </c:pt>
                <c:pt idx="52">
                  <c:v>26</c:v>
                </c:pt>
                <c:pt idx="53">
                  <c:v>26</c:v>
                </c:pt>
                <c:pt idx="54">
                  <c:v>26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23.5</c:v>
                </c:pt>
                <c:pt idx="64">
                  <c:v>23</c:v>
                </c:pt>
                <c:pt idx="65">
                  <c:v>23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21</c:v>
                </c:pt>
                <c:pt idx="73">
                  <c:v>21</c:v>
                </c:pt>
                <c:pt idx="74">
                  <c:v>21</c:v>
                </c:pt>
                <c:pt idx="75">
                  <c:v>21</c:v>
                </c:pt>
                <c:pt idx="76">
                  <c:v>21</c:v>
                </c:pt>
                <c:pt idx="77">
                  <c:v>21</c:v>
                </c:pt>
                <c:pt idx="78">
                  <c:v>21</c:v>
                </c:pt>
                <c:pt idx="79">
                  <c:v>21</c:v>
                </c:pt>
                <c:pt idx="80">
                  <c:v>21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19</c:v>
                </c:pt>
                <c:pt idx="85">
                  <c:v>19</c:v>
                </c:pt>
                <c:pt idx="86">
                  <c:v>19</c:v>
                </c:pt>
                <c:pt idx="87">
                  <c:v>19</c:v>
                </c:pt>
                <c:pt idx="88">
                  <c:v>19</c:v>
                </c:pt>
                <c:pt idx="89">
                  <c:v>19</c:v>
                </c:pt>
                <c:pt idx="90">
                  <c:v>18</c:v>
                </c:pt>
                <c:pt idx="91">
                  <c:v>18</c:v>
                </c:pt>
                <c:pt idx="92">
                  <c:v>18</c:v>
                </c:pt>
                <c:pt idx="93">
                  <c:v>18</c:v>
                </c:pt>
                <c:pt idx="94">
                  <c:v>18</c:v>
                </c:pt>
                <c:pt idx="95">
                  <c:v>18</c:v>
                </c:pt>
                <c:pt idx="96">
                  <c:v>18</c:v>
                </c:pt>
                <c:pt idx="97">
                  <c:v>18</c:v>
                </c:pt>
                <c:pt idx="98">
                  <c:v>18</c:v>
                </c:pt>
                <c:pt idx="99">
                  <c:v>18</c:v>
                </c:pt>
                <c:pt idx="100">
                  <c:v>18</c:v>
                </c:pt>
                <c:pt idx="101">
                  <c:v>17.5</c:v>
                </c:pt>
                <c:pt idx="102">
                  <c:v>17</c:v>
                </c:pt>
                <c:pt idx="103">
                  <c:v>17</c:v>
                </c:pt>
                <c:pt idx="104">
                  <c:v>17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17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16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14</c:v>
                </c:pt>
                <c:pt idx="137">
                  <c:v>14</c:v>
                </c:pt>
                <c:pt idx="138">
                  <c:v>14</c:v>
                </c:pt>
                <c:pt idx="139">
                  <c:v>14</c:v>
                </c:pt>
                <c:pt idx="140">
                  <c:v>14</c:v>
                </c:pt>
                <c:pt idx="141">
                  <c:v>14</c:v>
                </c:pt>
                <c:pt idx="142">
                  <c:v>14</c:v>
                </c:pt>
                <c:pt idx="143">
                  <c:v>13</c:v>
                </c:pt>
                <c:pt idx="144">
                  <c:v>13</c:v>
                </c:pt>
                <c:pt idx="145">
                  <c:v>13</c:v>
                </c:pt>
                <c:pt idx="146">
                  <c:v>13</c:v>
                </c:pt>
                <c:pt idx="147">
                  <c:v>13</c:v>
                </c:pt>
                <c:pt idx="148">
                  <c:v>13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11.75</c:v>
                </c:pt>
                <c:pt idx="173">
                  <c:v>11.5</c:v>
                </c:pt>
                <c:pt idx="174">
                  <c:v>11.5</c:v>
                </c:pt>
                <c:pt idx="175">
                  <c:v>11</c:v>
                </c:pt>
                <c:pt idx="176">
                  <c:v>11</c:v>
                </c:pt>
                <c:pt idx="177">
                  <c:v>11</c:v>
                </c:pt>
                <c:pt idx="178">
                  <c:v>11</c:v>
                </c:pt>
                <c:pt idx="179">
                  <c:v>11</c:v>
                </c:pt>
                <c:pt idx="180">
                  <c:v>11</c:v>
                </c:pt>
                <c:pt idx="181">
                  <c:v>11</c:v>
                </c:pt>
                <c:pt idx="182">
                  <c:v>11</c:v>
                </c:pt>
                <c:pt idx="183">
                  <c:v>11</c:v>
                </c:pt>
                <c:pt idx="184">
                  <c:v>11</c:v>
                </c:pt>
                <c:pt idx="185">
                  <c:v>11</c:v>
                </c:pt>
                <c:pt idx="186">
                  <c:v>11</c:v>
                </c:pt>
                <c:pt idx="187">
                  <c:v>11</c:v>
                </c:pt>
                <c:pt idx="188">
                  <c:v>10.549999999999999</c:v>
                </c:pt>
                <c:pt idx="189">
                  <c:v>10.5</c:v>
                </c:pt>
                <c:pt idx="190">
                  <c:v>10.5</c:v>
                </c:pt>
                <c:pt idx="191">
                  <c:v>10</c:v>
                </c:pt>
                <c:pt idx="192">
                  <c:v>10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10</c:v>
                </c:pt>
                <c:pt idx="201">
                  <c:v>10</c:v>
                </c:pt>
                <c:pt idx="202">
                  <c:v>10</c:v>
                </c:pt>
                <c:pt idx="203">
                  <c:v>10</c:v>
                </c:pt>
                <c:pt idx="204">
                  <c:v>10</c:v>
                </c:pt>
                <c:pt idx="205">
                  <c:v>10</c:v>
                </c:pt>
                <c:pt idx="206">
                  <c:v>10</c:v>
                </c:pt>
                <c:pt idx="207">
                  <c:v>10</c:v>
                </c:pt>
                <c:pt idx="208">
                  <c:v>10</c:v>
                </c:pt>
                <c:pt idx="209">
                  <c:v>10</c:v>
                </c:pt>
                <c:pt idx="210">
                  <c:v>10</c:v>
                </c:pt>
                <c:pt idx="211">
                  <c:v>10</c:v>
                </c:pt>
                <c:pt idx="212">
                  <c:v>10</c:v>
                </c:pt>
                <c:pt idx="213">
                  <c:v>10</c:v>
                </c:pt>
                <c:pt idx="214">
                  <c:v>10</c:v>
                </c:pt>
                <c:pt idx="215">
                  <c:v>10</c:v>
                </c:pt>
                <c:pt idx="216">
                  <c:v>10</c:v>
                </c:pt>
                <c:pt idx="217">
                  <c:v>10</c:v>
                </c:pt>
                <c:pt idx="218">
                  <c:v>10</c:v>
                </c:pt>
                <c:pt idx="219">
                  <c:v>10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9</c:v>
                </c:pt>
                <c:pt idx="226">
                  <c:v>9</c:v>
                </c:pt>
                <c:pt idx="227">
                  <c:v>9</c:v>
                </c:pt>
                <c:pt idx="228">
                  <c:v>9</c:v>
                </c:pt>
                <c:pt idx="229">
                  <c:v>9</c:v>
                </c:pt>
                <c:pt idx="230">
                  <c:v>9</c:v>
                </c:pt>
                <c:pt idx="231">
                  <c:v>9</c:v>
                </c:pt>
                <c:pt idx="232">
                  <c:v>9</c:v>
                </c:pt>
                <c:pt idx="233">
                  <c:v>9</c:v>
                </c:pt>
                <c:pt idx="234">
                  <c:v>9</c:v>
                </c:pt>
                <c:pt idx="235">
                  <c:v>9</c:v>
                </c:pt>
                <c:pt idx="236">
                  <c:v>9</c:v>
                </c:pt>
                <c:pt idx="237">
                  <c:v>9</c:v>
                </c:pt>
                <c:pt idx="238">
                  <c:v>9</c:v>
                </c:pt>
                <c:pt idx="239">
                  <c:v>9</c:v>
                </c:pt>
                <c:pt idx="240">
                  <c:v>9</c:v>
                </c:pt>
                <c:pt idx="241">
                  <c:v>9</c:v>
                </c:pt>
                <c:pt idx="242">
                  <c:v>9</c:v>
                </c:pt>
                <c:pt idx="243">
                  <c:v>9</c:v>
                </c:pt>
                <c:pt idx="244">
                  <c:v>9</c:v>
                </c:pt>
                <c:pt idx="245">
                  <c:v>9</c:v>
                </c:pt>
                <c:pt idx="246">
                  <c:v>9</c:v>
                </c:pt>
                <c:pt idx="247">
                  <c:v>9</c:v>
                </c:pt>
                <c:pt idx="248">
                  <c:v>9</c:v>
                </c:pt>
                <c:pt idx="249">
                  <c:v>8.5</c:v>
                </c:pt>
                <c:pt idx="250">
                  <c:v>8.5</c:v>
                </c:pt>
                <c:pt idx="251">
                  <c:v>8.5</c:v>
                </c:pt>
                <c:pt idx="252">
                  <c:v>8.5</c:v>
                </c:pt>
                <c:pt idx="253">
                  <c:v>8.5</c:v>
                </c:pt>
                <c:pt idx="254">
                  <c:v>8</c:v>
                </c:pt>
                <c:pt idx="255">
                  <c:v>8</c:v>
                </c:pt>
                <c:pt idx="256">
                  <c:v>8</c:v>
                </c:pt>
                <c:pt idx="257">
                  <c:v>8</c:v>
                </c:pt>
                <c:pt idx="258">
                  <c:v>8</c:v>
                </c:pt>
                <c:pt idx="259">
                  <c:v>8</c:v>
                </c:pt>
                <c:pt idx="260">
                  <c:v>8</c:v>
                </c:pt>
                <c:pt idx="261">
                  <c:v>8</c:v>
                </c:pt>
                <c:pt idx="262">
                  <c:v>8</c:v>
                </c:pt>
                <c:pt idx="263">
                  <c:v>8</c:v>
                </c:pt>
                <c:pt idx="264">
                  <c:v>8</c:v>
                </c:pt>
                <c:pt idx="265">
                  <c:v>8</c:v>
                </c:pt>
                <c:pt idx="266">
                  <c:v>8</c:v>
                </c:pt>
                <c:pt idx="267">
                  <c:v>8</c:v>
                </c:pt>
                <c:pt idx="268">
                  <c:v>8</c:v>
                </c:pt>
                <c:pt idx="269">
                  <c:v>8</c:v>
                </c:pt>
                <c:pt idx="270">
                  <c:v>8</c:v>
                </c:pt>
                <c:pt idx="271">
                  <c:v>8</c:v>
                </c:pt>
                <c:pt idx="272">
                  <c:v>8</c:v>
                </c:pt>
                <c:pt idx="273">
                  <c:v>8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8</c:v>
                </c:pt>
                <c:pt idx="278">
                  <c:v>8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8</c:v>
                </c:pt>
                <c:pt idx="283">
                  <c:v>8</c:v>
                </c:pt>
                <c:pt idx="284">
                  <c:v>8</c:v>
                </c:pt>
                <c:pt idx="285">
                  <c:v>8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7.7</c:v>
                </c:pt>
                <c:pt idx="294">
                  <c:v>7.5</c:v>
                </c:pt>
                <c:pt idx="295">
                  <c:v>7.5</c:v>
                </c:pt>
                <c:pt idx="296">
                  <c:v>7.5</c:v>
                </c:pt>
                <c:pt idx="297">
                  <c:v>7.5</c:v>
                </c:pt>
                <c:pt idx="298">
                  <c:v>7.5</c:v>
                </c:pt>
                <c:pt idx="299">
                  <c:v>7.4</c:v>
                </c:pt>
                <c:pt idx="300">
                  <c:v>7</c:v>
                </c:pt>
                <c:pt idx="301">
                  <c:v>7</c:v>
                </c:pt>
                <c:pt idx="302">
                  <c:v>7</c:v>
                </c:pt>
                <c:pt idx="303">
                  <c:v>7</c:v>
                </c:pt>
                <c:pt idx="304">
                  <c:v>7</c:v>
                </c:pt>
                <c:pt idx="305">
                  <c:v>7</c:v>
                </c:pt>
                <c:pt idx="306">
                  <c:v>7</c:v>
                </c:pt>
                <c:pt idx="307">
                  <c:v>7</c:v>
                </c:pt>
                <c:pt idx="308">
                  <c:v>7</c:v>
                </c:pt>
                <c:pt idx="309">
                  <c:v>7</c:v>
                </c:pt>
                <c:pt idx="310">
                  <c:v>7</c:v>
                </c:pt>
                <c:pt idx="311">
                  <c:v>7</c:v>
                </c:pt>
                <c:pt idx="312">
                  <c:v>7</c:v>
                </c:pt>
                <c:pt idx="313">
                  <c:v>7</c:v>
                </c:pt>
                <c:pt idx="314">
                  <c:v>7</c:v>
                </c:pt>
                <c:pt idx="315">
                  <c:v>7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7</c:v>
                </c:pt>
                <c:pt idx="320">
                  <c:v>7</c:v>
                </c:pt>
                <c:pt idx="321">
                  <c:v>7</c:v>
                </c:pt>
                <c:pt idx="322">
                  <c:v>7</c:v>
                </c:pt>
                <c:pt idx="323">
                  <c:v>7</c:v>
                </c:pt>
                <c:pt idx="324">
                  <c:v>7</c:v>
                </c:pt>
                <c:pt idx="325">
                  <c:v>7</c:v>
                </c:pt>
                <c:pt idx="326">
                  <c:v>7</c:v>
                </c:pt>
                <c:pt idx="327">
                  <c:v>7</c:v>
                </c:pt>
                <c:pt idx="328">
                  <c:v>7</c:v>
                </c:pt>
                <c:pt idx="329">
                  <c:v>7</c:v>
                </c:pt>
                <c:pt idx="330">
                  <c:v>7</c:v>
                </c:pt>
                <c:pt idx="331">
                  <c:v>7</c:v>
                </c:pt>
                <c:pt idx="332">
                  <c:v>7</c:v>
                </c:pt>
                <c:pt idx="333">
                  <c:v>7</c:v>
                </c:pt>
                <c:pt idx="334">
                  <c:v>7</c:v>
                </c:pt>
                <c:pt idx="335">
                  <c:v>7</c:v>
                </c:pt>
                <c:pt idx="336">
                  <c:v>7</c:v>
                </c:pt>
                <c:pt idx="337">
                  <c:v>7</c:v>
                </c:pt>
                <c:pt idx="338">
                  <c:v>7</c:v>
                </c:pt>
                <c:pt idx="339">
                  <c:v>7</c:v>
                </c:pt>
                <c:pt idx="340">
                  <c:v>7</c:v>
                </c:pt>
                <c:pt idx="341">
                  <c:v>7</c:v>
                </c:pt>
                <c:pt idx="342">
                  <c:v>7</c:v>
                </c:pt>
                <c:pt idx="343">
                  <c:v>7</c:v>
                </c:pt>
                <c:pt idx="344">
                  <c:v>7</c:v>
                </c:pt>
                <c:pt idx="345">
                  <c:v>6.75</c:v>
                </c:pt>
                <c:pt idx="346">
                  <c:v>6.5</c:v>
                </c:pt>
                <c:pt idx="347">
                  <c:v>6.5</c:v>
                </c:pt>
                <c:pt idx="348">
                  <c:v>6.5</c:v>
                </c:pt>
                <c:pt idx="349">
                  <c:v>6.5</c:v>
                </c:pt>
                <c:pt idx="350">
                  <c:v>6.5</c:v>
                </c:pt>
                <c:pt idx="351">
                  <c:v>6.5</c:v>
                </c:pt>
                <c:pt idx="352">
                  <c:v>6.25</c:v>
                </c:pt>
                <c:pt idx="353">
                  <c:v>6.25</c:v>
                </c:pt>
                <c:pt idx="354">
                  <c:v>6</c:v>
                </c:pt>
                <c:pt idx="355">
                  <c:v>6</c:v>
                </c:pt>
                <c:pt idx="356">
                  <c:v>6</c:v>
                </c:pt>
                <c:pt idx="357">
                  <c:v>6</c:v>
                </c:pt>
                <c:pt idx="358">
                  <c:v>6</c:v>
                </c:pt>
                <c:pt idx="359">
                  <c:v>6</c:v>
                </c:pt>
                <c:pt idx="360">
                  <c:v>6</c:v>
                </c:pt>
                <c:pt idx="361">
                  <c:v>6</c:v>
                </c:pt>
                <c:pt idx="362">
                  <c:v>6</c:v>
                </c:pt>
                <c:pt idx="363">
                  <c:v>6</c:v>
                </c:pt>
                <c:pt idx="364">
                  <c:v>6</c:v>
                </c:pt>
                <c:pt idx="365">
                  <c:v>6</c:v>
                </c:pt>
                <c:pt idx="366">
                  <c:v>6</c:v>
                </c:pt>
                <c:pt idx="367">
                  <c:v>6</c:v>
                </c:pt>
                <c:pt idx="368">
                  <c:v>6</c:v>
                </c:pt>
                <c:pt idx="369">
                  <c:v>6</c:v>
                </c:pt>
                <c:pt idx="370">
                  <c:v>6</c:v>
                </c:pt>
                <c:pt idx="371">
                  <c:v>6</c:v>
                </c:pt>
                <c:pt idx="372">
                  <c:v>6</c:v>
                </c:pt>
                <c:pt idx="373">
                  <c:v>6</c:v>
                </c:pt>
                <c:pt idx="374">
                  <c:v>6</c:v>
                </c:pt>
                <c:pt idx="375">
                  <c:v>6</c:v>
                </c:pt>
                <c:pt idx="376">
                  <c:v>6</c:v>
                </c:pt>
                <c:pt idx="377">
                  <c:v>6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6</c:v>
                </c:pt>
                <c:pt idx="383">
                  <c:v>6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6</c:v>
                </c:pt>
                <c:pt idx="388">
                  <c:v>6</c:v>
                </c:pt>
                <c:pt idx="389">
                  <c:v>6</c:v>
                </c:pt>
                <c:pt idx="390">
                  <c:v>6</c:v>
                </c:pt>
                <c:pt idx="391">
                  <c:v>6</c:v>
                </c:pt>
                <c:pt idx="392">
                  <c:v>6</c:v>
                </c:pt>
                <c:pt idx="393">
                  <c:v>6</c:v>
                </c:pt>
                <c:pt idx="394">
                  <c:v>6</c:v>
                </c:pt>
                <c:pt idx="395">
                  <c:v>6</c:v>
                </c:pt>
                <c:pt idx="396">
                  <c:v>6</c:v>
                </c:pt>
                <c:pt idx="397">
                  <c:v>6</c:v>
                </c:pt>
                <c:pt idx="398">
                  <c:v>6</c:v>
                </c:pt>
                <c:pt idx="399">
                  <c:v>6</c:v>
                </c:pt>
                <c:pt idx="400">
                  <c:v>6</c:v>
                </c:pt>
                <c:pt idx="401">
                  <c:v>6</c:v>
                </c:pt>
                <c:pt idx="402">
                  <c:v>6</c:v>
                </c:pt>
                <c:pt idx="403">
                  <c:v>6</c:v>
                </c:pt>
                <c:pt idx="404">
                  <c:v>6</c:v>
                </c:pt>
                <c:pt idx="405">
                  <c:v>6</c:v>
                </c:pt>
                <c:pt idx="406">
                  <c:v>6</c:v>
                </c:pt>
                <c:pt idx="407">
                  <c:v>6</c:v>
                </c:pt>
                <c:pt idx="408">
                  <c:v>6</c:v>
                </c:pt>
                <c:pt idx="409">
                  <c:v>6</c:v>
                </c:pt>
                <c:pt idx="410">
                  <c:v>6</c:v>
                </c:pt>
                <c:pt idx="411">
                  <c:v>6</c:v>
                </c:pt>
                <c:pt idx="412">
                  <c:v>6</c:v>
                </c:pt>
                <c:pt idx="413">
                  <c:v>6</c:v>
                </c:pt>
                <c:pt idx="414">
                  <c:v>6</c:v>
                </c:pt>
                <c:pt idx="415">
                  <c:v>6</c:v>
                </c:pt>
                <c:pt idx="416">
                  <c:v>6</c:v>
                </c:pt>
                <c:pt idx="417">
                  <c:v>6</c:v>
                </c:pt>
                <c:pt idx="418">
                  <c:v>6</c:v>
                </c:pt>
                <c:pt idx="419">
                  <c:v>6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6</c:v>
                </c:pt>
                <c:pt idx="424">
                  <c:v>6</c:v>
                </c:pt>
                <c:pt idx="425">
                  <c:v>6</c:v>
                </c:pt>
                <c:pt idx="426">
                  <c:v>6</c:v>
                </c:pt>
                <c:pt idx="427">
                  <c:v>6</c:v>
                </c:pt>
                <c:pt idx="428">
                  <c:v>6</c:v>
                </c:pt>
                <c:pt idx="429">
                  <c:v>6</c:v>
                </c:pt>
                <c:pt idx="430">
                  <c:v>6</c:v>
                </c:pt>
                <c:pt idx="431">
                  <c:v>6</c:v>
                </c:pt>
                <c:pt idx="432">
                  <c:v>6</c:v>
                </c:pt>
                <c:pt idx="433">
                  <c:v>6</c:v>
                </c:pt>
                <c:pt idx="434">
                  <c:v>6</c:v>
                </c:pt>
                <c:pt idx="435">
                  <c:v>6</c:v>
                </c:pt>
                <c:pt idx="436">
                  <c:v>6</c:v>
                </c:pt>
                <c:pt idx="437">
                  <c:v>6</c:v>
                </c:pt>
                <c:pt idx="438">
                  <c:v>6</c:v>
                </c:pt>
                <c:pt idx="439">
                  <c:v>6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6</c:v>
                </c:pt>
                <c:pt idx="450">
                  <c:v>6</c:v>
                </c:pt>
                <c:pt idx="451">
                  <c:v>6</c:v>
                </c:pt>
                <c:pt idx="452">
                  <c:v>6</c:v>
                </c:pt>
                <c:pt idx="453">
                  <c:v>6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6</c:v>
                </c:pt>
                <c:pt idx="458">
                  <c:v>5.8</c:v>
                </c:pt>
                <c:pt idx="459">
                  <c:v>5.65</c:v>
                </c:pt>
                <c:pt idx="460">
                  <c:v>5.5499999999999989</c:v>
                </c:pt>
                <c:pt idx="461">
                  <c:v>5.5</c:v>
                </c:pt>
                <c:pt idx="462">
                  <c:v>5.5</c:v>
                </c:pt>
                <c:pt idx="463">
                  <c:v>5.5</c:v>
                </c:pt>
                <c:pt idx="464">
                  <c:v>5.5</c:v>
                </c:pt>
                <c:pt idx="465">
                  <c:v>5.5</c:v>
                </c:pt>
                <c:pt idx="466">
                  <c:v>5.5</c:v>
                </c:pt>
                <c:pt idx="467">
                  <c:v>5.5</c:v>
                </c:pt>
                <c:pt idx="468">
                  <c:v>5.5</c:v>
                </c:pt>
                <c:pt idx="469">
                  <c:v>5.5</c:v>
                </c:pt>
                <c:pt idx="470">
                  <c:v>5.2999999999999989</c:v>
                </c:pt>
                <c:pt idx="471">
                  <c:v>5.2999999999999989</c:v>
                </c:pt>
                <c:pt idx="472">
                  <c:v>5.25</c:v>
                </c:pt>
                <c:pt idx="473">
                  <c:v>5.25</c:v>
                </c:pt>
                <c:pt idx="474">
                  <c:v>5.25</c:v>
                </c:pt>
                <c:pt idx="475">
                  <c:v>5.25</c:v>
                </c:pt>
                <c:pt idx="476">
                  <c:v>5.25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5</c:v>
                </c:pt>
                <c:pt idx="492">
                  <c:v>5</c:v>
                </c:pt>
                <c:pt idx="493">
                  <c:v>5</c:v>
                </c:pt>
                <c:pt idx="494">
                  <c:v>5</c:v>
                </c:pt>
                <c:pt idx="495">
                  <c:v>5</c:v>
                </c:pt>
                <c:pt idx="496">
                  <c:v>5</c:v>
                </c:pt>
                <c:pt idx="497">
                  <c:v>5</c:v>
                </c:pt>
                <c:pt idx="498">
                  <c:v>5</c:v>
                </c:pt>
                <c:pt idx="499">
                  <c:v>5</c:v>
                </c:pt>
                <c:pt idx="500">
                  <c:v>5</c:v>
                </c:pt>
                <c:pt idx="501">
                  <c:v>5</c:v>
                </c:pt>
                <c:pt idx="502">
                  <c:v>5</c:v>
                </c:pt>
                <c:pt idx="503">
                  <c:v>5</c:v>
                </c:pt>
                <c:pt idx="504">
                  <c:v>5</c:v>
                </c:pt>
                <c:pt idx="505">
                  <c:v>5</c:v>
                </c:pt>
                <c:pt idx="506">
                  <c:v>5</c:v>
                </c:pt>
                <c:pt idx="507">
                  <c:v>5</c:v>
                </c:pt>
                <c:pt idx="508">
                  <c:v>5</c:v>
                </c:pt>
                <c:pt idx="509">
                  <c:v>5</c:v>
                </c:pt>
                <c:pt idx="510">
                  <c:v>5</c:v>
                </c:pt>
                <c:pt idx="511">
                  <c:v>5</c:v>
                </c:pt>
                <c:pt idx="512">
                  <c:v>5</c:v>
                </c:pt>
                <c:pt idx="513">
                  <c:v>5</c:v>
                </c:pt>
                <c:pt idx="514">
                  <c:v>5</c:v>
                </c:pt>
                <c:pt idx="515">
                  <c:v>5</c:v>
                </c:pt>
                <c:pt idx="516">
                  <c:v>5</c:v>
                </c:pt>
                <c:pt idx="517">
                  <c:v>5</c:v>
                </c:pt>
                <c:pt idx="518">
                  <c:v>5</c:v>
                </c:pt>
                <c:pt idx="519">
                  <c:v>5</c:v>
                </c:pt>
                <c:pt idx="520">
                  <c:v>5</c:v>
                </c:pt>
                <c:pt idx="521">
                  <c:v>5</c:v>
                </c:pt>
                <c:pt idx="522">
                  <c:v>5</c:v>
                </c:pt>
                <c:pt idx="523">
                  <c:v>5</c:v>
                </c:pt>
                <c:pt idx="524">
                  <c:v>5</c:v>
                </c:pt>
                <c:pt idx="525">
                  <c:v>5</c:v>
                </c:pt>
                <c:pt idx="526">
                  <c:v>5</c:v>
                </c:pt>
                <c:pt idx="527">
                  <c:v>5</c:v>
                </c:pt>
                <c:pt idx="528">
                  <c:v>5</c:v>
                </c:pt>
                <c:pt idx="529">
                  <c:v>5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5</c:v>
                </c:pt>
                <c:pt idx="542">
                  <c:v>5</c:v>
                </c:pt>
                <c:pt idx="543">
                  <c:v>5</c:v>
                </c:pt>
                <c:pt idx="544">
                  <c:v>5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5</c:v>
                </c:pt>
                <c:pt idx="557">
                  <c:v>5</c:v>
                </c:pt>
                <c:pt idx="558">
                  <c:v>5</c:v>
                </c:pt>
                <c:pt idx="559">
                  <c:v>5</c:v>
                </c:pt>
                <c:pt idx="560">
                  <c:v>5</c:v>
                </c:pt>
                <c:pt idx="561">
                  <c:v>5</c:v>
                </c:pt>
                <c:pt idx="562">
                  <c:v>5</c:v>
                </c:pt>
                <c:pt idx="563">
                  <c:v>5</c:v>
                </c:pt>
                <c:pt idx="564">
                  <c:v>5</c:v>
                </c:pt>
                <c:pt idx="565">
                  <c:v>5</c:v>
                </c:pt>
                <c:pt idx="566">
                  <c:v>5</c:v>
                </c:pt>
                <c:pt idx="567">
                  <c:v>4.75</c:v>
                </c:pt>
                <c:pt idx="568">
                  <c:v>4.5</c:v>
                </c:pt>
                <c:pt idx="569">
                  <c:v>4.5</c:v>
                </c:pt>
                <c:pt idx="570">
                  <c:v>4.5</c:v>
                </c:pt>
                <c:pt idx="571">
                  <c:v>4.5</c:v>
                </c:pt>
                <c:pt idx="572">
                  <c:v>4.5</c:v>
                </c:pt>
                <c:pt idx="573">
                  <c:v>4.5</c:v>
                </c:pt>
                <c:pt idx="574">
                  <c:v>4.5</c:v>
                </c:pt>
                <c:pt idx="575">
                  <c:v>4.5</c:v>
                </c:pt>
                <c:pt idx="576">
                  <c:v>4.5</c:v>
                </c:pt>
                <c:pt idx="577">
                  <c:v>4.5</c:v>
                </c:pt>
                <c:pt idx="578">
                  <c:v>4.5</c:v>
                </c:pt>
                <c:pt idx="579">
                  <c:v>4.5</c:v>
                </c:pt>
                <c:pt idx="580">
                  <c:v>4.5</c:v>
                </c:pt>
                <c:pt idx="581">
                  <c:v>4.5</c:v>
                </c:pt>
                <c:pt idx="582">
                  <c:v>4.5</c:v>
                </c:pt>
                <c:pt idx="583">
                  <c:v>4.5</c:v>
                </c:pt>
                <c:pt idx="584">
                  <c:v>4.25</c:v>
                </c:pt>
                <c:pt idx="585">
                  <c:v>4.25</c:v>
                </c:pt>
                <c:pt idx="586">
                  <c:v>4.25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4</c:v>
                </c:pt>
                <c:pt idx="594">
                  <c:v>4</c:v>
                </c:pt>
                <c:pt idx="595">
                  <c:v>4</c:v>
                </c:pt>
                <c:pt idx="596">
                  <c:v>4</c:v>
                </c:pt>
                <c:pt idx="597">
                  <c:v>4</c:v>
                </c:pt>
                <c:pt idx="598">
                  <c:v>4</c:v>
                </c:pt>
                <c:pt idx="599">
                  <c:v>4</c:v>
                </c:pt>
                <c:pt idx="600">
                  <c:v>4</c:v>
                </c:pt>
                <c:pt idx="601">
                  <c:v>4</c:v>
                </c:pt>
                <c:pt idx="602">
                  <c:v>4</c:v>
                </c:pt>
                <c:pt idx="603">
                  <c:v>4</c:v>
                </c:pt>
                <c:pt idx="604">
                  <c:v>4</c:v>
                </c:pt>
                <c:pt idx="605">
                  <c:v>4</c:v>
                </c:pt>
                <c:pt idx="606">
                  <c:v>4</c:v>
                </c:pt>
                <c:pt idx="607">
                  <c:v>4</c:v>
                </c:pt>
                <c:pt idx="608">
                  <c:v>4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</c:v>
                </c:pt>
                <c:pt idx="622">
                  <c:v>4</c:v>
                </c:pt>
                <c:pt idx="623">
                  <c:v>4</c:v>
                </c:pt>
                <c:pt idx="624">
                  <c:v>4</c:v>
                </c:pt>
                <c:pt idx="625">
                  <c:v>4</c:v>
                </c:pt>
                <c:pt idx="626">
                  <c:v>4</c:v>
                </c:pt>
                <c:pt idx="627">
                  <c:v>4</c:v>
                </c:pt>
                <c:pt idx="628">
                  <c:v>4</c:v>
                </c:pt>
                <c:pt idx="629">
                  <c:v>4</c:v>
                </c:pt>
                <c:pt idx="630">
                  <c:v>4</c:v>
                </c:pt>
                <c:pt idx="631">
                  <c:v>4</c:v>
                </c:pt>
                <c:pt idx="632">
                  <c:v>4</c:v>
                </c:pt>
                <c:pt idx="633">
                  <c:v>4</c:v>
                </c:pt>
                <c:pt idx="634">
                  <c:v>4</c:v>
                </c:pt>
                <c:pt idx="635">
                  <c:v>4</c:v>
                </c:pt>
                <c:pt idx="636">
                  <c:v>4</c:v>
                </c:pt>
                <c:pt idx="637">
                  <c:v>4</c:v>
                </c:pt>
                <c:pt idx="638">
                  <c:v>4</c:v>
                </c:pt>
                <c:pt idx="639">
                  <c:v>4</c:v>
                </c:pt>
                <c:pt idx="640">
                  <c:v>4</c:v>
                </c:pt>
                <c:pt idx="641">
                  <c:v>4</c:v>
                </c:pt>
                <c:pt idx="642">
                  <c:v>4</c:v>
                </c:pt>
                <c:pt idx="643">
                  <c:v>4</c:v>
                </c:pt>
                <c:pt idx="644">
                  <c:v>4</c:v>
                </c:pt>
                <c:pt idx="645">
                  <c:v>4</c:v>
                </c:pt>
                <c:pt idx="646">
                  <c:v>4</c:v>
                </c:pt>
                <c:pt idx="647">
                  <c:v>4</c:v>
                </c:pt>
                <c:pt idx="648">
                  <c:v>4</c:v>
                </c:pt>
                <c:pt idx="649">
                  <c:v>4</c:v>
                </c:pt>
                <c:pt idx="650">
                  <c:v>4</c:v>
                </c:pt>
                <c:pt idx="651">
                  <c:v>4</c:v>
                </c:pt>
                <c:pt idx="652">
                  <c:v>4</c:v>
                </c:pt>
                <c:pt idx="653">
                  <c:v>4</c:v>
                </c:pt>
                <c:pt idx="654">
                  <c:v>4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4</c:v>
                </c:pt>
                <c:pt idx="660">
                  <c:v>4</c:v>
                </c:pt>
                <c:pt idx="661">
                  <c:v>4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4</c:v>
                </c:pt>
                <c:pt idx="668">
                  <c:v>4</c:v>
                </c:pt>
                <c:pt idx="669">
                  <c:v>4</c:v>
                </c:pt>
                <c:pt idx="670">
                  <c:v>4</c:v>
                </c:pt>
                <c:pt idx="671">
                  <c:v>4</c:v>
                </c:pt>
                <c:pt idx="672">
                  <c:v>4</c:v>
                </c:pt>
                <c:pt idx="673">
                  <c:v>4</c:v>
                </c:pt>
                <c:pt idx="674">
                  <c:v>4</c:v>
                </c:pt>
                <c:pt idx="675">
                  <c:v>4</c:v>
                </c:pt>
                <c:pt idx="676">
                  <c:v>4</c:v>
                </c:pt>
                <c:pt idx="677">
                  <c:v>4</c:v>
                </c:pt>
                <c:pt idx="678">
                  <c:v>4</c:v>
                </c:pt>
                <c:pt idx="679">
                  <c:v>4</c:v>
                </c:pt>
                <c:pt idx="680">
                  <c:v>4</c:v>
                </c:pt>
                <c:pt idx="681">
                  <c:v>4</c:v>
                </c:pt>
                <c:pt idx="682">
                  <c:v>4</c:v>
                </c:pt>
                <c:pt idx="683">
                  <c:v>4</c:v>
                </c:pt>
                <c:pt idx="684">
                  <c:v>4</c:v>
                </c:pt>
                <c:pt idx="685">
                  <c:v>4</c:v>
                </c:pt>
                <c:pt idx="686">
                  <c:v>4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4</c:v>
                </c:pt>
                <c:pt idx="691">
                  <c:v>4</c:v>
                </c:pt>
                <c:pt idx="692">
                  <c:v>4</c:v>
                </c:pt>
                <c:pt idx="693">
                  <c:v>4</c:v>
                </c:pt>
                <c:pt idx="694">
                  <c:v>4</c:v>
                </c:pt>
                <c:pt idx="695">
                  <c:v>4</c:v>
                </c:pt>
                <c:pt idx="696">
                  <c:v>3.75</c:v>
                </c:pt>
                <c:pt idx="697">
                  <c:v>3.75</c:v>
                </c:pt>
                <c:pt idx="698">
                  <c:v>3.75</c:v>
                </c:pt>
                <c:pt idx="699">
                  <c:v>3.5</c:v>
                </c:pt>
                <c:pt idx="700">
                  <c:v>3.5</c:v>
                </c:pt>
                <c:pt idx="701">
                  <c:v>3.5</c:v>
                </c:pt>
                <c:pt idx="702">
                  <c:v>3.5</c:v>
                </c:pt>
                <c:pt idx="703">
                  <c:v>3.5</c:v>
                </c:pt>
                <c:pt idx="704">
                  <c:v>3.5</c:v>
                </c:pt>
                <c:pt idx="705">
                  <c:v>3.5</c:v>
                </c:pt>
                <c:pt idx="706">
                  <c:v>3.5</c:v>
                </c:pt>
                <c:pt idx="707">
                  <c:v>3.5</c:v>
                </c:pt>
                <c:pt idx="708">
                  <c:v>3.5</c:v>
                </c:pt>
                <c:pt idx="709">
                  <c:v>3.5</c:v>
                </c:pt>
                <c:pt idx="710">
                  <c:v>3.5</c:v>
                </c:pt>
                <c:pt idx="711">
                  <c:v>3.5</c:v>
                </c:pt>
                <c:pt idx="712">
                  <c:v>3.5</c:v>
                </c:pt>
                <c:pt idx="713">
                  <c:v>3.5</c:v>
                </c:pt>
                <c:pt idx="714">
                  <c:v>3.5</c:v>
                </c:pt>
                <c:pt idx="715">
                  <c:v>3.5</c:v>
                </c:pt>
                <c:pt idx="716">
                  <c:v>3.5</c:v>
                </c:pt>
                <c:pt idx="717">
                  <c:v>3.5</c:v>
                </c:pt>
                <c:pt idx="718">
                  <c:v>3.5</c:v>
                </c:pt>
                <c:pt idx="719">
                  <c:v>3.25</c:v>
                </c:pt>
                <c:pt idx="720">
                  <c:v>3.25</c:v>
                </c:pt>
                <c:pt idx="721">
                  <c:v>3.25</c:v>
                </c:pt>
                <c:pt idx="722">
                  <c:v>3.25</c:v>
                </c:pt>
                <c:pt idx="723">
                  <c:v>3.25</c:v>
                </c:pt>
                <c:pt idx="724">
                  <c:v>3.25</c:v>
                </c:pt>
                <c:pt idx="725">
                  <c:v>3.25</c:v>
                </c:pt>
                <c:pt idx="726">
                  <c:v>3.25</c:v>
                </c:pt>
                <c:pt idx="727">
                  <c:v>3.25</c:v>
                </c:pt>
                <c:pt idx="728">
                  <c:v>3.25</c:v>
                </c:pt>
                <c:pt idx="729">
                  <c:v>3.25</c:v>
                </c:pt>
                <c:pt idx="730">
                  <c:v>3.25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2.75</c:v>
                </c:pt>
                <c:pt idx="927">
                  <c:v>2.75</c:v>
                </c:pt>
                <c:pt idx="928">
                  <c:v>2.75</c:v>
                </c:pt>
                <c:pt idx="929">
                  <c:v>2.75</c:v>
                </c:pt>
                <c:pt idx="930">
                  <c:v>2.75</c:v>
                </c:pt>
                <c:pt idx="931">
                  <c:v>2.75</c:v>
                </c:pt>
                <c:pt idx="932">
                  <c:v>2.75</c:v>
                </c:pt>
                <c:pt idx="933">
                  <c:v>2.75</c:v>
                </c:pt>
                <c:pt idx="934">
                  <c:v>2.75</c:v>
                </c:pt>
                <c:pt idx="935">
                  <c:v>2.75</c:v>
                </c:pt>
                <c:pt idx="936">
                  <c:v>2.75</c:v>
                </c:pt>
                <c:pt idx="937">
                  <c:v>2.75</c:v>
                </c:pt>
                <c:pt idx="938">
                  <c:v>2.5</c:v>
                </c:pt>
                <c:pt idx="939">
                  <c:v>2.5</c:v>
                </c:pt>
                <c:pt idx="940">
                  <c:v>2.5</c:v>
                </c:pt>
                <c:pt idx="941">
                  <c:v>2.5</c:v>
                </c:pt>
                <c:pt idx="942">
                  <c:v>2.5</c:v>
                </c:pt>
                <c:pt idx="943">
                  <c:v>2.5</c:v>
                </c:pt>
                <c:pt idx="944">
                  <c:v>2.5</c:v>
                </c:pt>
                <c:pt idx="945">
                  <c:v>2.5</c:v>
                </c:pt>
                <c:pt idx="946">
                  <c:v>2.5</c:v>
                </c:pt>
                <c:pt idx="947">
                  <c:v>2.5</c:v>
                </c:pt>
                <c:pt idx="948">
                  <c:v>2.5</c:v>
                </c:pt>
                <c:pt idx="949">
                  <c:v>2.5</c:v>
                </c:pt>
                <c:pt idx="950">
                  <c:v>2.5</c:v>
                </c:pt>
                <c:pt idx="951">
                  <c:v>2.5</c:v>
                </c:pt>
                <c:pt idx="952">
                  <c:v>2.5</c:v>
                </c:pt>
                <c:pt idx="953">
                  <c:v>2.5</c:v>
                </c:pt>
                <c:pt idx="954">
                  <c:v>2.5</c:v>
                </c:pt>
                <c:pt idx="955">
                  <c:v>2.25</c:v>
                </c:pt>
                <c:pt idx="956">
                  <c:v>2.25</c:v>
                </c:pt>
                <c:pt idx="957">
                  <c:v>2.25</c:v>
                </c:pt>
                <c:pt idx="958">
                  <c:v>2.25</c:v>
                </c:pt>
                <c:pt idx="959">
                  <c:v>2.25</c:v>
                </c:pt>
                <c:pt idx="960">
                  <c:v>2.25</c:v>
                </c:pt>
                <c:pt idx="961">
                  <c:v>2.25</c:v>
                </c:pt>
                <c:pt idx="962">
                  <c:v>2.25</c:v>
                </c:pt>
                <c:pt idx="963">
                  <c:v>2.25</c:v>
                </c:pt>
                <c:pt idx="964">
                  <c:v>2.25</c:v>
                </c:pt>
                <c:pt idx="965">
                  <c:v>2.25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1.75</c:v>
                </c:pt>
                <c:pt idx="1119">
                  <c:v>1.75</c:v>
                </c:pt>
                <c:pt idx="1120">
                  <c:v>1.75</c:v>
                </c:pt>
                <c:pt idx="1121">
                  <c:v>1.75</c:v>
                </c:pt>
                <c:pt idx="1122">
                  <c:v>1.75</c:v>
                </c:pt>
                <c:pt idx="1123">
                  <c:v>1.75</c:v>
                </c:pt>
                <c:pt idx="1124">
                  <c:v>1.75</c:v>
                </c:pt>
                <c:pt idx="1125">
                  <c:v>1.75</c:v>
                </c:pt>
                <c:pt idx="1126">
                  <c:v>1.5</c:v>
                </c:pt>
                <c:pt idx="1127">
                  <c:v>1.5</c:v>
                </c:pt>
                <c:pt idx="1128">
                  <c:v>1.5</c:v>
                </c:pt>
                <c:pt idx="1129">
                  <c:v>1.5</c:v>
                </c:pt>
                <c:pt idx="1130">
                  <c:v>1.5</c:v>
                </c:pt>
                <c:pt idx="1131">
                  <c:v>1.5</c:v>
                </c:pt>
                <c:pt idx="1132">
                  <c:v>1.5</c:v>
                </c:pt>
                <c:pt idx="1133">
                  <c:v>1.5</c:v>
                </c:pt>
                <c:pt idx="1134">
                  <c:v>1.5</c:v>
                </c:pt>
                <c:pt idx="1135">
                  <c:v>1.5</c:v>
                </c:pt>
                <c:pt idx="1136">
                  <c:v>1.5</c:v>
                </c:pt>
                <c:pt idx="1137">
                  <c:v>1.5</c:v>
                </c:pt>
                <c:pt idx="1138">
                  <c:v>1.5</c:v>
                </c:pt>
                <c:pt idx="1139">
                  <c:v>1.5</c:v>
                </c:pt>
                <c:pt idx="1140">
                  <c:v>1.5</c:v>
                </c:pt>
                <c:pt idx="1141">
                  <c:v>1.5</c:v>
                </c:pt>
                <c:pt idx="1142">
                  <c:v>1.5</c:v>
                </c:pt>
                <c:pt idx="1143">
                  <c:v>1.5</c:v>
                </c:pt>
                <c:pt idx="1144">
                  <c:v>1.5</c:v>
                </c:pt>
                <c:pt idx="1145">
                  <c:v>1.5</c:v>
                </c:pt>
                <c:pt idx="1146">
                  <c:v>1.5</c:v>
                </c:pt>
                <c:pt idx="1147">
                  <c:v>1.5</c:v>
                </c:pt>
                <c:pt idx="1148">
                  <c:v>1.5</c:v>
                </c:pt>
                <c:pt idx="1149">
                  <c:v>1.5</c:v>
                </c:pt>
                <c:pt idx="1150">
                  <c:v>1.5</c:v>
                </c:pt>
                <c:pt idx="1151">
                  <c:v>1.5</c:v>
                </c:pt>
                <c:pt idx="1152">
                  <c:v>1.5</c:v>
                </c:pt>
                <c:pt idx="1153">
                  <c:v>1.5</c:v>
                </c:pt>
                <c:pt idx="1154">
                  <c:v>1.5</c:v>
                </c:pt>
                <c:pt idx="1155">
                  <c:v>1.5</c:v>
                </c:pt>
                <c:pt idx="1156">
                  <c:v>1.5</c:v>
                </c:pt>
                <c:pt idx="1157">
                  <c:v>1.5</c:v>
                </c:pt>
                <c:pt idx="1158">
                  <c:v>1.5</c:v>
                </c:pt>
                <c:pt idx="1159">
                  <c:v>1.5</c:v>
                </c:pt>
                <c:pt idx="1160">
                  <c:v>1.5</c:v>
                </c:pt>
                <c:pt idx="1161">
                  <c:v>1.5</c:v>
                </c:pt>
                <c:pt idx="1162">
                  <c:v>1.5</c:v>
                </c:pt>
                <c:pt idx="1163">
                  <c:v>1.5</c:v>
                </c:pt>
                <c:pt idx="1164">
                  <c:v>1.5</c:v>
                </c:pt>
                <c:pt idx="1165">
                  <c:v>1.5</c:v>
                </c:pt>
                <c:pt idx="1166">
                  <c:v>1.5</c:v>
                </c:pt>
                <c:pt idx="1167">
                  <c:v>1.5</c:v>
                </c:pt>
                <c:pt idx="1168">
                  <c:v>1.5</c:v>
                </c:pt>
                <c:pt idx="1169">
                  <c:v>1.5</c:v>
                </c:pt>
                <c:pt idx="1170">
                  <c:v>1.5</c:v>
                </c:pt>
                <c:pt idx="1171">
                  <c:v>1.5</c:v>
                </c:pt>
                <c:pt idx="1172">
                  <c:v>1.5</c:v>
                </c:pt>
                <c:pt idx="1173">
                  <c:v>1.5</c:v>
                </c:pt>
                <c:pt idx="1174">
                  <c:v>1.5</c:v>
                </c:pt>
                <c:pt idx="1175">
                  <c:v>1.5</c:v>
                </c:pt>
                <c:pt idx="1176">
                  <c:v>1.5</c:v>
                </c:pt>
                <c:pt idx="1177">
                  <c:v>1.5</c:v>
                </c:pt>
                <c:pt idx="1178">
                  <c:v>1.5</c:v>
                </c:pt>
                <c:pt idx="1179">
                  <c:v>1.5</c:v>
                </c:pt>
                <c:pt idx="1180">
                  <c:v>1.5</c:v>
                </c:pt>
                <c:pt idx="1181">
                  <c:v>1.5</c:v>
                </c:pt>
                <c:pt idx="1182">
                  <c:v>1.25</c:v>
                </c:pt>
                <c:pt idx="1183">
                  <c:v>1.25</c:v>
                </c:pt>
                <c:pt idx="1184">
                  <c:v>1.25</c:v>
                </c:pt>
                <c:pt idx="1185">
                  <c:v>1.25</c:v>
                </c:pt>
                <c:pt idx="1186">
                  <c:v>1.25</c:v>
                </c:pt>
                <c:pt idx="1187">
                  <c:v>1.25</c:v>
                </c:pt>
                <c:pt idx="1188">
                  <c:v>1.25</c:v>
                </c:pt>
                <c:pt idx="1189">
                  <c:v>1.25</c:v>
                </c:pt>
                <c:pt idx="1190">
                  <c:v>1.25</c:v>
                </c:pt>
                <c:pt idx="1191">
                  <c:v>1.25</c:v>
                </c:pt>
                <c:pt idx="1192">
                  <c:v>1.25</c:v>
                </c:pt>
                <c:pt idx="1193">
                  <c:v>1.25</c:v>
                </c:pt>
                <c:pt idx="1194">
                  <c:v>1.25</c:v>
                </c:pt>
                <c:pt idx="1195">
                  <c:v>1.25</c:v>
                </c:pt>
                <c:pt idx="1196">
                  <c:v>1.25</c:v>
                </c:pt>
                <c:pt idx="1197">
                  <c:v>1.04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0.75</c:v>
                </c:pt>
                <c:pt idx="1275">
                  <c:v>0.75</c:v>
                </c:pt>
                <c:pt idx="1276">
                  <c:v>0.75</c:v>
                </c:pt>
                <c:pt idx="1277">
                  <c:v>0.75</c:v>
                </c:pt>
                <c:pt idx="1278">
                  <c:v>0.75</c:v>
                </c:pt>
                <c:pt idx="1279">
                  <c:v>0.75</c:v>
                </c:pt>
                <c:pt idx="1280">
                  <c:v>0.75</c:v>
                </c:pt>
                <c:pt idx="1281">
                  <c:v>0.75</c:v>
                </c:pt>
                <c:pt idx="1282">
                  <c:v>0.5</c:v>
                </c:pt>
                <c:pt idx="1283">
                  <c:v>0.5</c:v>
                </c:pt>
                <c:pt idx="1284">
                  <c:v>0.5</c:v>
                </c:pt>
                <c:pt idx="1285">
                  <c:v>0.5</c:v>
                </c:pt>
                <c:pt idx="1286">
                  <c:v>0.5</c:v>
                </c:pt>
                <c:pt idx="1287">
                  <c:v>0.5</c:v>
                </c:pt>
                <c:pt idx="1288">
                  <c:v>0.5</c:v>
                </c:pt>
                <c:pt idx="1289">
                  <c:v>0.5</c:v>
                </c:pt>
                <c:pt idx="1290">
                  <c:v>0.5</c:v>
                </c:pt>
                <c:pt idx="1291">
                  <c:v>0.5</c:v>
                </c:pt>
                <c:pt idx="1292">
                  <c:v>0.5</c:v>
                </c:pt>
                <c:pt idx="1293">
                  <c:v>0.5</c:v>
                </c:pt>
                <c:pt idx="1294">
                  <c:v>0.5</c:v>
                </c:pt>
                <c:pt idx="1295">
                  <c:v>0.5</c:v>
                </c:pt>
                <c:pt idx="1296">
                  <c:v>0.5</c:v>
                </c:pt>
                <c:pt idx="1297">
                  <c:v>0.5</c:v>
                </c:pt>
                <c:pt idx="1298">
                  <c:v>0.5</c:v>
                </c:pt>
                <c:pt idx="1299">
                  <c:v>0.5</c:v>
                </c:pt>
                <c:pt idx="1300">
                  <c:v>0.5</c:v>
                </c:pt>
                <c:pt idx="1301">
                  <c:v>0.5</c:v>
                </c:pt>
                <c:pt idx="1302">
                  <c:v>0.5</c:v>
                </c:pt>
                <c:pt idx="1303">
                  <c:v>0.5</c:v>
                </c:pt>
                <c:pt idx="1304">
                  <c:v>0.5</c:v>
                </c:pt>
                <c:pt idx="1305">
                  <c:v>0.5</c:v>
                </c:pt>
                <c:pt idx="1306">
                  <c:v>0.5</c:v>
                </c:pt>
                <c:pt idx="1307">
                  <c:v>0.5</c:v>
                </c:pt>
                <c:pt idx="1308">
                  <c:v>0.5</c:v>
                </c:pt>
                <c:pt idx="1309">
                  <c:v>0.5</c:v>
                </c:pt>
                <c:pt idx="1310">
                  <c:v>0.5</c:v>
                </c:pt>
                <c:pt idx="1311">
                  <c:v>0.5</c:v>
                </c:pt>
                <c:pt idx="1312">
                  <c:v>0.5</c:v>
                </c:pt>
                <c:pt idx="1313">
                  <c:v>0.5</c:v>
                </c:pt>
                <c:pt idx="1314">
                  <c:v>0.5</c:v>
                </c:pt>
                <c:pt idx="1315">
                  <c:v>0.5</c:v>
                </c:pt>
                <c:pt idx="1316">
                  <c:v>0.5</c:v>
                </c:pt>
                <c:pt idx="1317">
                  <c:v>0.5</c:v>
                </c:pt>
                <c:pt idx="1318">
                  <c:v>0.5</c:v>
                </c:pt>
                <c:pt idx="1319">
                  <c:v>0.5</c:v>
                </c:pt>
                <c:pt idx="1320">
                  <c:v>0.5</c:v>
                </c:pt>
                <c:pt idx="1321">
                  <c:v>0.5</c:v>
                </c:pt>
                <c:pt idx="1322">
                  <c:v>0.5</c:v>
                </c:pt>
                <c:pt idx="1323">
                  <c:v>0.5</c:v>
                </c:pt>
                <c:pt idx="1324">
                  <c:v>0.5</c:v>
                </c:pt>
                <c:pt idx="1325">
                  <c:v>0.5</c:v>
                </c:pt>
                <c:pt idx="1326">
                  <c:v>0.5</c:v>
                </c:pt>
                <c:pt idx="1327">
                  <c:v>0.5</c:v>
                </c:pt>
                <c:pt idx="1328">
                  <c:v>0.5</c:v>
                </c:pt>
                <c:pt idx="1329">
                  <c:v>0.5</c:v>
                </c:pt>
                <c:pt idx="1330">
                  <c:v>0.4</c:v>
                </c:pt>
                <c:pt idx="1331">
                  <c:v>0.25</c:v>
                </c:pt>
                <c:pt idx="1332">
                  <c:v>0.25</c:v>
                </c:pt>
                <c:pt idx="1333">
                  <c:v>0.25</c:v>
                </c:pt>
                <c:pt idx="1334">
                  <c:v>0.25</c:v>
                </c:pt>
                <c:pt idx="1335">
                  <c:v>0.25</c:v>
                </c:pt>
                <c:pt idx="1336">
                  <c:v>0.25</c:v>
                </c:pt>
                <c:pt idx="1337">
                  <c:v>0.25</c:v>
                </c:pt>
                <c:pt idx="1338">
                  <c:v>0.25</c:v>
                </c:pt>
                <c:pt idx="1339">
                  <c:v>0.25</c:v>
                </c:pt>
                <c:pt idx="134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06168"/>
        <c:axId val="142722240"/>
      </c:areaChart>
      <c:catAx>
        <c:axId val="1405061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Výukové jednotky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42722240"/>
        <c:crosses val="autoZero"/>
        <c:auto val="1"/>
        <c:lblAlgn val="ctr"/>
        <c:lblOffset val="100"/>
        <c:noMultiLvlLbl val="0"/>
      </c:catAx>
      <c:valAx>
        <c:axId val="14272224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Rozsah</a:t>
                </a:r>
                <a:r>
                  <a:rPr lang="cs-CZ" baseline="0" dirty="0" smtClean="0">
                    <a:solidFill>
                      <a:schemeClr val="tx1"/>
                    </a:solidFill>
                  </a:rPr>
                  <a:t> hodin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506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[podklady.xlsx]slide 22!Kontingenční tabulka 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'slide 22'!$B$1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687883"/>
            </a:solidFill>
            <a:ln>
              <a:noFill/>
            </a:ln>
            <a:effectLst/>
          </c:spPr>
          <c:cat>
            <c:strRef>
              <c:f>'slide 22'!$A$2:$A$1266</c:f>
              <c:strCache>
                <c:ptCount val="1264"/>
                <c:pt idx="0">
                  <c:v>1545</c:v>
                </c:pt>
                <c:pt idx="1">
                  <c:v>632</c:v>
                </c:pt>
                <c:pt idx="2">
                  <c:v>609</c:v>
                </c:pt>
                <c:pt idx="3">
                  <c:v>553</c:v>
                </c:pt>
                <c:pt idx="4">
                  <c:v>621</c:v>
                </c:pt>
                <c:pt idx="5">
                  <c:v>603</c:v>
                </c:pt>
                <c:pt idx="6">
                  <c:v>180</c:v>
                </c:pt>
                <c:pt idx="7">
                  <c:v>597</c:v>
                </c:pt>
                <c:pt idx="8">
                  <c:v>1407</c:v>
                </c:pt>
                <c:pt idx="9">
                  <c:v>610</c:v>
                </c:pt>
                <c:pt idx="10">
                  <c:v>433</c:v>
                </c:pt>
                <c:pt idx="11">
                  <c:v>602</c:v>
                </c:pt>
                <c:pt idx="12">
                  <c:v>623</c:v>
                </c:pt>
                <c:pt idx="13">
                  <c:v>1</c:v>
                </c:pt>
                <c:pt idx="14">
                  <c:v>1011</c:v>
                </c:pt>
                <c:pt idx="15">
                  <c:v>615</c:v>
                </c:pt>
                <c:pt idx="16">
                  <c:v>611</c:v>
                </c:pt>
                <c:pt idx="17">
                  <c:v>608</c:v>
                </c:pt>
                <c:pt idx="18">
                  <c:v>600</c:v>
                </c:pt>
                <c:pt idx="19">
                  <c:v>440</c:v>
                </c:pt>
                <c:pt idx="20">
                  <c:v>432</c:v>
                </c:pt>
                <c:pt idx="21">
                  <c:v>564</c:v>
                </c:pt>
                <c:pt idx="22">
                  <c:v>617</c:v>
                </c:pt>
                <c:pt idx="23">
                  <c:v>633</c:v>
                </c:pt>
                <c:pt idx="24">
                  <c:v>618</c:v>
                </c:pt>
                <c:pt idx="25">
                  <c:v>613</c:v>
                </c:pt>
                <c:pt idx="26">
                  <c:v>552</c:v>
                </c:pt>
                <c:pt idx="27">
                  <c:v>607</c:v>
                </c:pt>
                <c:pt idx="28">
                  <c:v>434</c:v>
                </c:pt>
                <c:pt idx="29">
                  <c:v>428</c:v>
                </c:pt>
                <c:pt idx="30">
                  <c:v>616</c:v>
                </c:pt>
                <c:pt idx="31">
                  <c:v>540</c:v>
                </c:pt>
                <c:pt idx="32">
                  <c:v>588</c:v>
                </c:pt>
                <c:pt idx="33">
                  <c:v>524</c:v>
                </c:pt>
                <c:pt idx="34">
                  <c:v>541</c:v>
                </c:pt>
                <c:pt idx="35">
                  <c:v>1433</c:v>
                </c:pt>
                <c:pt idx="36">
                  <c:v>1432</c:v>
                </c:pt>
                <c:pt idx="37">
                  <c:v>1267</c:v>
                </c:pt>
                <c:pt idx="38">
                  <c:v>457</c:v>
                </c:pt>
                <c:pt idx="39">
                  <c:v>586</c:v>
                </c:pt>
                <c:pt idx="40">
                  <c:v>75</c:v>
                </c:pt>
                <c:pt idx="41">
                  <c:v>201</c:v>
                </c:pt>
                <c:pt idx="42">
                  <c:v>1430</c:v>
                </c:pt>
                <c:pt idx="43">
                  <c:v>1010</c:v>
                </c:pt>
                <c:pt idx="44">
                  <c:v>619</c:v>
                </c:pt>
                <c:pt idx="45">
                  <c:v>624</c:v>
                </c:pt>
                <c:pt idx="46">
                  <c:v>620</c:v>
                </c:pt>
                <c:pt idx="47">
                  <c:v>562</c:v>
                </c:pt>
                <c:pt idx="48">
                  <c:v>612</c:v>
                </c:pt>
                <c:pt idx="49">
                  <c:v>606</c:v>
                </c:pt>
                <c:pt idx="50">
                  <c:v>8</c:v>
                </c:pt>
                <c:pt idx="51">
                  <c:v>1435</c:v>
                </c:pt>
                <c:pt idx="52">
                  <c:v>1442</c:v>
                </c:pt>
                <c:pt idx="53">
                  <c:v>648</c:v>
                </c:pt>
                <c:pt idx="54">
                  <c:v>436</c:v>
                </c:pt>
                <c:pt idx="55">
                  <c:v>647</c:v>
                </c:pt>
                <c:pt idx="56">
                  <c:v>592</c:v>
                </c:pt>
                <c:pt idx="57">
                  <c:v>643</c:v>
                </c:pt>
                <c:pt idx="58">
                  <c:v>644</c:v>
                </c:pt>
                <c:pt idx="59">
                  <c:v>80</c:v>
                </c:pt>
                <c:pt idx="60">
                  <c:v>1439</c:v>
                </c:pt>
                <c:pt idx="61">
                  <c:v>1428</c:v>
                </c:pt>
                <c:pt idx="62">
                  <c:v>1413</c:v>
                </c:pt>
                <c:pt idx="63">
                  <c:v>1434</c:v>
                </c:pt>
                <c:pt idx="64">
                  <c:v>1429</c:v>
                </c:pt>
                <c:pt idx="65">
                  <c:v>1101</c:v>
                </c:pt>
                <c:pt idx="66">
                  <c:v>527</c:v>
                </c:pt>
                <c:pt idx="67">
                  <c:v>604</c:v>
                </c:pt>
                <c:pt idx="68">
                  <c:v>605</c:v>
                </c:pt>
                <c:pt idx="69">
                  <c:v>614</c:v>
                </c:pt>
                <c:pt idx="70">
                  <c:v>74</c:v>
                </c:pt>
                <c:pt idx="71">
                  <c:v>1427</c:v>
                </c:pt>
                <c:pt idx="72">
                  <c:v>1440</c:v>
                </c:pt>
                <c:pt idx="73">
                  <c:v>1425</c:v>
                </c:pt>
                <c:pt idx="74">
                  <c:v>1426</c:v>
                </c:pt>
                <c:pt idx="75">
                  <c:v>1424</c:v>
                </c:pt>
                <c:pt idx="76">
                  <c:v>1422</c:v>
                </c:pt>
                <c:pt idx="77">
                  <c:v>1001</c:v>
                </c:pt>
                <c:pt idx="78">
                  <c:v>998</c:v>
                </c:pt>
                <c:pt idx="79">
                  <c:v>590</c:v>
                </c:pt>
                <c:pt idx="80">
                  <c:v>576</c:v>
                </c:pt>
                <c:pt idx="81">
                  <c:v>442</c:v>
                </c:pt>
                <c:pt idx="82">
                  <c:v>571</c:v>
                </c:pt>
                <c:pt idx="83">
                  <c:v>516</c:v>
                </c:pt>
                <c:pt idx="84">
                  <c:v>258</c:v>
                </c:pt>
                <c:pt idx="85">
                  <c:v>1438</c:v>
                </c:pt>
                <c:pt idx="86">
                  <c:v>1431</c:v>
                </c:pt>
                <c:pt idx="87">
                  <c:v>1008</c:v>
                </c:pt>
                <c:pt idx="88">
                  <c:v>997</c:v>
                </c:pt>
                <c:pt idx="89">
                  <c:v>536</c:v>
                </c:pt>
                <c:pt idx="90">
                  <c:v>438</c:v>
                </c:pt>
                <c:pt idx="91">
                  <c:v>622</c:v>
                </c:pt>
                <c:pt idx="92">
                  <c:v>599</c:v>
                </c:pt>
                <c:pt idx="93">
                  <c:v>447</c:v>
                </c:pt>
                <c:pt idx="94">
                  <c:v>598</c:v>
                </c:pt>
                <c:pt idx="95">
                  <c:v>525</c:v>
                </c:pt>
                <c:pt idx="96">
                  <c:v>463</c:v>
                </c:pt>
                <c:pt idx="97">
                  <c:v>427</c:v>
                </c:pt>
                <c:pt idx="98">
                  <c:v>20</c:v>
                </c:pt>
                <c:pt idx="99">
                  <c:v>58</c:v>
                </c:pt>
                <c:pt idx="100">
                  <c:v>73</c:v>
                </c:pt>
                <c:pt idx="101">
                  <c:v>82</c:v>
                </c:pt>
                <c:pt idx="102">
                  <c:v>76</c:v>
                </c:pt>
                <c:pt idx="103">
                  <c:v>1415</c:v>
                </c:pt>
                <c:pt idx="104">
                  <c:v>1420</c:v>
                </c:pt>
                <c:pt idx="105">
                  <c:v>1419</c:v>
                </c:pt>
                <c:pt idx="106">
                  <c:v>1416</c:v>
                </c:pt>
                <c:pt idx="107">
                  <c:v>1441</c:v>
                </c:pt>
                <c:pt idx="108">
                  <c:v>1418</c:v>
                </c:pt>
                <c:pt idx="109">
                  <c:v>1437</c:v>
                </c:pt>
                <c:pt idx="110">
                  <c:v>1436</c:v>
                </c:pt>
                <c:pt idx="111">
                  <c:v>460</c:v>
                </c:pt>
                <c:pt idx="112">
                  <c:v>646</c:v>
                </c:pt>
                <c:pt idx="113">
                  <c:v>431</c:v>
                </c:pt>
                <c:pt idx="114">
                  <c:v>507</c:v>
                </c:pt>
                <c:pt idx="115">
                  <c:v>213</c:v>
                </c:pt>
                <c:pt idx="116">
                  <c:v>1518</c:v>
                </c:pt>
                <c:pt idx="117">
                  <c:v>1522</c:v>
                </c:pt>
                <c:pt idx="118">
                  <c:v>1519</c:v>
                </c:pt>
                <c:pt idx="119">
                  <c:v>1408</c:v>
                </c:pt>
                <c:pt idx="120">
                  <c:v>988</c:v>
                </c:pt>
                <c:pt idx="121">
                  <c:v>686</c:v>
                </c:pt>
                <c:pt idx="122">
                  <c:v>990</c:v>
                </c:pt>
                <c:pt idx="123">
                  <c:v>999</c:v>
                </c:pt>
                <c:pt idx="124">
                  <c:v>981</c:v>
                </c:pt>
                <c:pt idx="125">
                  <c:v>983</c:v>
                </c:pt>
                <c:pt idx="126">
                  <c:v>979</c:v>
                </c:pt>
                <c:pt idx="127">
                  <c:v>585</c:v>
                </c:pt>
                <c:pt idx="128">
                  <c:v>593</c:v>
                </c:pt>
                <c:pt idx="129">
                  <c:v>439</c:v>
                </c:pt>
                <c:pt idx="130">
                  <c:v>453</c:v>
                </c:pt>
                <c:pt idx="131">
                  <c:v>577</c:v>
                </c:pt>
                <c:pt idx="132">
                  <c:v>508</c:v>
                </c:pt>
                <c:pt idx="133">
                  <c:v>546</c:v>
                </c:pt>
                <c:pt idx="134">
                  <c:v>601</c:v>
                </c:pt>
                <c:pt idx="135">
                  <c:v>642</c:v>
                </c:pt>
                <c:pt idx="136">
                  <c:v>517</c:v>
                </c:pt>
                <c:pt idx="137">
                  <c:v>450</c:v>
                </c:pt>
                <c:pt idx="138">
                  <c:v>430</c:v>
                </c:pt>
                <c:pt idx="139">
                  <c:v>528</c:v>
                </c:pt>
                <c:pt idx="140">
                  <c:v>554</c:v>
                </c:pt>
                <c:pt idx="141">
                  <c:v>625</c:v>
                </c:pt>
                <c:pt idx="142">
                  <c:v>535</c:v>
                </c:pt>
                <c:pt idx="143">
                  <c:v>83</c:v>
                </c:pt>
                <c:pt idx="144">
                  <c:v>71</c:v>
                </c:pt>
                <c:pt idx="145">
                  <c:v>84</c:v>
                </c:pt>
                <c:pt idx="146">
                  <c:v>79</c:v>
                </c:pt>
                <c:pt idx="147">
                  <c:v>260</c:v>
                </c:pt>
                <c:pt idx="148">
                  <c:v>78</c:v>
                </c:pt>
                <c:pt idx="149">
                  <c:v>81</c:v>
                </c:pt>
                <c:pt idx="150">
                  <c:v>1543</c:v>
                </c:pt>
                <c:pt idx="151">
                  <c:v>1133</c:v>
                </c:pt>
                <c:pt idx="152">
                  <c:v>1131</c:v>
                </c:pt>
                <c:pt idx="153">
                  <c:v>1132</c:v>
                </c:pt>
                <c:pt idx="154">
                  <c:v>589</c:v>
                </c:pt>
                <c:pt idx="155">
                  <c:v>640</c:v>
                </c:pt>
                <c:pt idx="156">
                  <c:v>462</c:v>
                </c:pt>
                <c:pt idx="157">
                  <c:v>561</c:v>
                </c:pt>
                <c:pt idx="158">
                  <c:v>587</c:v>
                </c:pt>
                <c:pt idx="159">
                  <c:v>563</c:v>
                </c:pt>
                <c:pt idx="160">
                  <c:v>454</c:v>
                </c:pt>
                <c:pt idx="161">
                  <c:v>641</c:v>
                </c:pt>
                <c:pt idx="162">
                  <c:v>629</c:v>
                </c:pt>
                <c:pt idx="163">
                  <c:v>645</c:v>
                </c:pt>
                <c:pt idx="164">
                  <c:v>578</c:v>
                </c:pt>
                <c:pt idx="165">
                  <c:v>573</c:v>
                </c:pt>
                <c:pt idx="166">
                  <c:v>3</c:v>
                </c:pt>
                <c:pt idx="167">
                  <c:v>122</c:v>
                </c:pt>
                <c:pt idx="168">
                  <c:v>209</c:v>
                </c:pt>
                <c:pt idx="169">
                  <c:v>128</c:v>
                </c:pt>
                <c:pt idx="170">
                  <c:v>278</c:v>
                </c:pt>
                <c:pt idx="171">
                  <c:v>887</c:v>
                </c:pt>
                <c:pt idx="172">
                  <c:v>275</c:v>
                </c:pt>
                <c:pt idx="173">
                  <c:v>123</c:v>
                </c:pt>
                <c:pt idx="174">
                  <c:v>1500</c:v>
                </c:pt>
                <c:pt idx="175">
                  <c:v>1492</c:v>
                </c:pt>
                <c:pt idx="176">
                  <c:v>1537</c:v>
                </c:pt>
                <c:pt idx="177">
                  <c:v>1218</c:v>
                </c:pt>
                <c:pt idx="178">
                  <c:v>1498</c:v>
                </c:pt>
                <c:pt idx="179">
                  <c:v>1249</c:v>
                </c:pt>
                <c:pt idx="180">
                  <c:v>1142</c:v>
                </c:pt>
                <c:pt idx="181">
                  <c:v>1135</c:v>
                </c:pt>
                <c:pt idx="182">
                  <c:v>1555</c:v>
                </c:pt>
                <c:pt idx="183">
                  <c:v>1136</c:v>
                </c:pt>
                <c:pt idx="184">
                  <c:v>1494</c:v>
                </c:pt>
                <c:pt idx="185">
                  <c:v>1137</c:v>
                </c:pt>
                <c:pt idx="186">
                  <c:v>1499</c:v>
                </c:pt>
                <c:pt idx="187">
                  <c:v>1138</c:v>
                </c:pt>
                <c:pt idx="188">
                  <c:v>1505</c:v>
                </c:pt>
                <c:pt idx="189">
                  <c:v>1139</c:v>
                </c:pt>
                <c:pt idx="190">
                  <c:v>1523</c:v>
                </c:pt>
                <c:pt idx="191">
                  <c:v>1140</c:v>
                </c:pt>
                <c:pt idx="192">
                  <c:v>1549</c:v>
                </c:pt>
                <c:pt idx="193">
                  <c:v>1141</c:v>
                </c:pt>
                <c:pt idx="194">
                  <c:v>1480</c:v>
                </c:pt>
                <c:pt idx="195">
                  <c:v>1134</c:v>
                </c:pt>
                <c:pt idx="196">
                  <c:v>716</c:v>
                </c:pt>
                <c:pt idx="197">
                  <c:v>1003</c:v>
                </c:pt>
                <c:pt idx="198">
                  <c:v>710</c:v>
                </c:pt>
                <c:pt idx="199">
                  <c:v>712</c:v>
                </c:pt>
                <c:pt idx="200">
                  <c:v>888</c:v>
                </c:pt>
                <c:pt idx="201">
                  <c:v>714</c:v>
                </c:pt>
                <c:pt idx="202">
                  <c:v>899</c:v>
                </c:pt>
                <c:pt idx="203">
                  <c:v>709</c:v>
                </c:pt>
                <c:pt idx="204">
                  <c:v>947</c:v>
                </c:pt>
                <c:pt idx="205">
                  <c:v>711</c:v>
                </c:pt>
                <c:pt idx="206">
                  <c:v>1106</c:v>
                </c:pt>
                <c:pt idx="207">
                  <c:v>1002</c:v>
                </c:pt>
                <c:pt idx="208">
                  <c:v>696</c:v>
                </c:pt>
                <c:pt idx="209">
                  <c:v>713</c:v>
                </c:pt>
                <c:pt idx="210">
                  <c:v>985</c:v>
                </c:pt>
                <c:pt idx="211">
                  <c:v>715</c:v>
                </c:pt>
                <c:pt idx="212">
                  <c:v>986</c:v>
                </c:pt>
                <c:pt idx="213">
                  <c:v>717</c:v>
                </c:pt>
                <c:pt idx="214">
                  <c:v>708</c:v>
                </c:pt>
                <c:pt idx="215">
                  <c:v>550</c:v>
                </c:pt>
                <c:pt idx="216">
                  <c:v>449</c:v>
                </c:pt>
                <c:pt idx="217">
                  <c:v>423</c:v>
                </c:pt>
                <c:pt idx="218">
                  <c:v>529</c:v>
                </c:pt>
                <c:pt idx="219">
                  <c:v>459</c:v>
                </c:pt>
                <c:pt idx="220">
                  <c:v>566</c:v>
                </c:pt>
                <c:pt idx="221">
                  <c:v>555</c:v>
                </c:pt>
                <c:pt idx="222">
                  <c:v>531</c:v>
                </c:pt>
                <c:pt idx="223">
                  <c:v>591</c:v>
                </c:pt>
                <c:pt idx="224">
                  <c:v>532</c:v>
                </c:pt>
                <c:pt idx="225">
                  <c:v>547</c:v>
                </c:pt>
                <c:pt idx="226">
                  <c:v>542</c:v>
                </c:pt>
                <c:pt idx="227">
                  <c:v>461</c:v>
                </c:pt>
                <c:pt idx="228">
                  <c:v>441</c:v>
                </c:pt>
                <c:pt idx="229">
                  <c:v>467</c:v>
                </c:pt>
                <c:pt idx="230">
                  <c:v>543</c:v>
                </c:pt>
                <c:pt idx="231">
                  <c:v>510</c:v>
                </c:pt>
                <c:pt idx="232">
                  <c:v>443</c:v>
                </c:pt>
                <c:pt idx="233">
                  <c:v>435</c:v>
                </c:pt>
                <c:pt idx="234">
                  <c:v>544</c:v>
                </c:pt>
                <c:pt idx="235">
                  <c:v>381</c:v>
                </c:pt>
                <c:pt idx="236">
                  <c:v>445</c:v>
                </c:pt>
                <c:pt idx="237">
                  <c:v>36</c:v>
                </c:pt>
                <c:pt idx="238">
                  <c:v>263</c:v>
                </c:pt>
                <c:pt idx="239">
                  <c:v>44</c:v>
                </c:pt>
                <c:pt idx="240">
                  <c:v>2</c:v>
                </c:pt>
                <c:pt idx="241">
                  <c:v>160</c:v>
                </c:pt>
                <c:pt idx="242">
                  <c:v>14</c:v>
                </c:pt>
                <c:pt idx="243">
                  <c:v>38</c:v>
                </c:pt>
                <c:pt idx="244">
                  <c:v>5</c:v>
                </c:pt>
                <c:pt idx="245">
                  <c:v>261</c:v>
                </c:pt>
                <c:pt idx="246">
                  <c:v>31</c:v>
                </c:pt>
                <c:pt idx="247">
                  <c:v>159</c:v>
                </c:pt>
                <c:pt idx="248">
                  <c:v>85</c:v>
                </c:pt>
                <c:pt idx="249">
                  <c:v>173</c:v>
                </c:pt>
                <c:pt idx="250">
                  <c:v>88</c:v>
                </c:pt>
                <c:pt idx="251">
                  <c:v>37</c:v>
                </c:pt>
                <c:pt idx="252">
                  <c:v>118</c:v>
                </c:pt>
                <c:pt idx="253">
                  <c:v>202</c:v>
                </c:pt>
                <c:pt idx="254">
                  <c:v>33</c:v>
                </c:pt>
                <c:pt idx="255">
                  <c:v>227</c:v>
                </c:pt>
                <c:pt idx="256">
                  <c:v>34</c:v>
                </c:pt>
                <c:pt idx="257">
                  <c:v>262</c:v>
                </c:pt>
                <c:pt idx="258">
                  <c:v>131</c:v>
                </c:pt>
                <c:pt idx="259">
                  <c:v>137</c:v>
                </c:pt>
                <c:pt idx="260">
                  <c:v>174</c:v>
                </c:pt>
                <c:pt idx="261">
                  <c:v>220</c:v>
                </c:pt>
                <c:pt idx="262">
                  <c:v>279</c:v>
                </c:pt>
                <c:pt idx="263">
                  <c:v>109</c:v>
                </c:pt>
                <c:pt idx="264">
                  <c:v>114</c:v>
                </c:pt>
                <c:pt idx="265">
                  <c:v>110</c:v>
                </c:pt>
                <c:pt idx="266">
                  <c:v>129</c:v>
                </c:pt>
                <c:pt idx="267">
                  <c:v>107</c:v>
                </c:pt>
                <c:pt idx="268">
                  <c:v>1127</c:v>
                </c:pt>
                <c:pt idx="269">
                  <c:v>1124</c:v>
                </c:pt>
                <c:pt idx="270">
                  <c:v>1129</c:v>
                </c:pt>
                <c:pt idx="271">
                  <c:v>1309</c:v>
                </c:pt>
                <c:pt idx="272">
                  <c:v>1125</c:v>
                </c:pt>
                <c:pt idx="273">
                  <c:v>1316</c:v>
                </c:pt>
                <c:pt idx="274">
                  <c:v>1128</c:v>
                </c:pt>
                <c:pt idx="275">
                  <c:v>1320</c:v>
                </c:pt>
                <c:pt idx="276">
                  <c:v>1130</c:v>
                </c:pt>
                <c:pt idx="277">
                  <c:v>1123</c:v>
                </c:pt>
                <c:pt idx="278">
                  <c:v>1126</c:v>
                </c:pt>
                <c:pt idx="279">
                  <c:v>1035</c:v>
                </c:pt>
                <c:pt idx="280">
                  <c:v>1029</c:v>
                </c:pt>
                <c:pt idx="281">
                  <c:v>944</c:v>
                </c:pt>
                <c:pt idx="282">
                  <c:v>980</c:v>
                </c:pt>
                <c:pt idx="283">
                  <c:v>458</c:v>
                </c:pt>
                <c:pt idx="284">
                  <c:v>421</c:v>
                </c:pt>
                <c:pt idx="285">
                  <c:v>477</c:v>
                </c:pt>
                <c:pt idx="286">
                  <c:v>581</c:v>
                </c:pt>
                <c:pt idx="287">
                  <c:v>456</c:v>
                </c:pt>
                <c:pt idx="288">
                  <c:v>408</c:v>
                </c:pt>
                <c:pt idx="289">
                  <c:v>464</c:v>
                </c:pt>
                <c:pt idx="290">
                  <c:v>451</c:v>
                </c:pt>
                <c:pt idx="291">
                  <c:v>419</c:v>
                </c:pt>
                <c:pt idx="292">
                  <c:v>452</c:v>
                </c:pt>
                <c:pt idx="293">
                  <c:v>455</c:v>
                </c:pt>
                <c:pt idx="294">
                  <c:v>43</c:v>
                </c:pt>
                <c:pt idx="295">
                  <c:v>99</c:v>
                </c:pt>
                <c:pt idx="296">
                  <c:v>222</c:v>
                </c:pt>
                <c:pt idx="297">
                  <c:v>193</c:v>
                </c:pt>
                <c:pt idx="298">
                  <c:v>158</c:v>
                </c:pt>
                <c:pt idx="299">
                  <c:v>45</c:v>
                </c:pt>
                <c:pt idx="300">
                  <c:v>68</c:v>
                </c:pt>
                <c:pt idx="301">
                  <c:v>77</c:v>
                </c:pt>
                <c:pt idx="302">
                  <c:v>226</c:v>
                </c:pt>
                <c:pt idx="303">
                  <c:v>141</c:v>
                </c:pt>
                <c:pt idx="304">
                  <c:v>190</c:v>
                </c:pt>
                <c:pt idx="305">
                  <c:v>197</c:v>
                </c:pt>
                <c:pt idx="306">
                  <c:v>194</c:v>
                </c:pt>
                <c:pt idx="307">
                  <c:v>268</c:v>
                </c:pt>
                <c:pt idx="308">
                  <c:v>195</c:v>
                </c:pt>
                <c:pt idx="309">
                  <c:v>196</c:v>
                </c:pt>
                <c:pt idx="310">
                  <c:v>204</c:v>
                </c:pt>
                <c:pt idx="311">
                  <c:v>270</c:v>
                </c:pt>
                <c:pt idx="312">
                  <c:v>1322</c:v>
                </c:pt>
                <c:pt idx="313">
                  <c:v>1038</c:v>
                </c:pt>
                <c:pt idx="314">
                  <c:v>417</c:v>
                </c:pt>
                <c:pt idx="315">
                  <c:v>219</c:v>
                </c:pt>
                <c:pt idx="316">
                  <c:v>126</c:v>
                </c:pt>
                <c:pt idx="317">
                  <c:v>127</c:v>
                </c:pt>
                <c:pt idx="318">
                  <c:v>1608</c:v>
                </c:pt>
                <c:pt idx="319">
                  <c:v>1493</c:v>
                </c:pt>
                <c:pt idx="320">
                  <c:v>1122</c:v>
                </c:pt>
                <c:pt idx="321">
                  <c:v>1482</c:v>
                </c:pt>
                <c:pt idx="322">
                  <c:v>1118</c:v>
                </c:pt>
                <c:pt idx="323">
                  <c:v>1554</c:v>
                </c:pt>
                <c:pt idx="324">
                  <c:v>1119</c:v>
                </c:pt>
                <c:pt idx="325">
                  <c:v>1120</c:v>
                </c:pt>
                <c:pt idx="326">
                  <c:v>1447</c:v>
                </c:pt>
                <c:pt idx="327">
                  <c:v>1044</c:v>
                </c:pt>
                <c:pt idx="328">
                  <c:v>943</c:v>
                </c:pt>
                <c:pt idx="329">
                  <c:v>701</c:v>
                </c:pt>
                <c:pt idx="330">
                  <c:v>889</c:v>
                </c:pt>
                <c:pt idx="331">
                  <c:v>1033</c:v>
                </c:pt>
                <c:pt idx="332">
                  <c:v>1000</c:v>
                </c:pt>
                <c:pt idx="333">
                  <c:v>1104</c:v>
                </c:pt>
                <c:pt idx="334">
                  <c:v>949</c:v>
                </c:pt>
                <c:pt idx="335">
                  <c:v>1017</c:v>
                </c:pt>
                <c:pt idx="336">
                  <c:v>950</c:v>
                </c:pt>
                <c:pt idx="337">
                  <c:v>1031</c:v>
                </c:pt>
                <c:pt idx="338">
                  <c:v>880</c:v>
                </c:pt>
                <c:pt idx="339">
                  <c:v>945</c:v>
                </c:pt>
                <c:pt idx="340">
                  <c:v>996</c:v>
                </c:pt>
                <c:pt idx="341">
                  <c:v>1007</c:v>
                </c:pt>
                <c:pt idx="342">
                  <c:v>941</c:v>
                </c:pt>
                <c:pt idx="343">
                  <c:v>942</c:v>
                </c:pt>
                <c:pt idx="344">
                  <c:v>1105</c:v>
                </c:pt>
                <c:pt idx="345">
                  <c:v>940</c:v>
                </c:pt>
                <c:pt idx="346">
                  <c:v>697</c:v>
                </c:pt>
                <c:pt idx="347">
                  <c:v>663</c:v>
                </c:pt>
                <c:pt idx="348">
                  <c:v>627</c:v>
                </c:pt>
                <c:pt idx="349">
                  <c:v>519</c:v>
                </c:pt>
                <c:pt idx="350">
                  <c:v>634</c:v>
                </c:pt>
                <c:pt idx="351">
                  <c:v>530</c:v>
                </c:pt>
                <c:pt idx="352">
                  <c:v>509</c:v>
                </c:pt>
                <c:pt idx="353">
                  <c:v>570</c:v>
                </c:pt>
                <c:pt idx="354">
                  <c:v>631</c:v>
                </c:pt>
                <c:pt idx="355">
                  <c:v>583</c:v>
                </c:pt>
                <c:pt idx="356">
                  <c:v>420</c:v>
                </c:pt>
                <c:pt idx="357">
                  <c:v>338</c:v>
                </c:pt>
                <c:pt idx="358">
                  <c:v>521</c:v>
                </c:pt>
                <c:pt idx="359">
                  <c:v>416</c:v>
                </c:pt>
                <c:pt idx="360">
                  <c:v>626</c:v>
                </c:pt>
                <c:pt idx="361">
                  <c:v>522</c:v>
                </c:pt>
                <c:pt idx="362">
                  <c:v>628</c:v>
                </c:pt>
                <c:pt idx="363">
                  <c:v>422</c:v>
                </c:pt>
                <c:pt idx="364">
                  <c:v>537</c:v>
                </c:pt>
                <c:pt idx="365">
                  <c:v>469</c:v>
                </c:pt>
                <c:pt idx="366">
                  <c:v>539</c:v>
                </c:pt>
                <c:pt idx="367">
                  <c:v>476</c:v>
                </c:pt>
                <c:pt idx="368">
                  <c:v>533</c:v>
                </c:pt>
                <c:pt idx="369">
                  <c:v>594</c:v>
                </c:pt>
                <c:pt idx="370">
                  <c:v>429</c:v>
                </c:pt>
                <c:pt idx="371">
                  <c:v>478</c:v>
                </c:pt>
                <c:pt idx="372">
                  <c:v>526</c:v>
                </c:pt>
                <c:pt idx="373">
                  <c:v>372</c:v>
                </c:pt>
                <c:pt idx="374">
                  <c:v>568</c:v>
                </c:pt>
                <c:pt idx="375">
                  <c:v>308</c:v>
                </c:pt>
                <c:pt idx="376">
                  <c:v>16</c:v>
                </c:pt>
                <c:pt idx="377">
                  <c:v>101</c:v>
                </c:pt>
                <c:pt idx="378">
                  <c:v>72</c:v>
                </c:pt>
                <c:pt idx="379">
                  <c:v>6</c:v>
                </c:pt>
                <c:pt idx="380">
                  <c:v>18</c:v>
                </c:pt>
                <c:pt idx="381">
                  <c:v>259</c:v>
                </c:pt>
                <c:pt idx="382">
                  <c:v>208</c:v>
                </c:pt>
                <c:pt idx="383">
                  <c:v>189</c:v>
                </c:pt>
                <c:pt idx="384">
                  <c:v>19</c:v>
                </c:pt>
                <c:pt idx="385">
                  <c:v>155</c:v>
                </c:pt>
                <c:pt idx="386">
                  <c:v>210</c:v>
                </c:pt>
                <c:pt idx="387">
                  <c:v>299</c:v>
                </c:pt>
                <c:pt idx="388">
                  <c:v>211</c:v>
                </c:pt>
                <c:pt idx="389">
                  <c:v>12</c:v>
                </c:pt>
                <c:pt idx="390">
                  <c:v>96</c:v>
                </c:pt>
                <c:pt idx="391">
                  <c:v>50</c:v>
                </c:pt>
                <c:pt idx="392">
                  <c:v>317</c:v>
                </c:pt>
                <c:pt idx="393">
                  <c:v>86</c:v>
                </c:pt>
                <c:pt idx="394">
                  <c:v>7</c:v>
                </c:pt>
                <c:pt idx="395">
                  <c:v>264</c:v>
                </c:pt>
                <c:pt idx="396">
                  <c:v>171</c:v>
                </c:pt>
                <c:pt idx="397">
                  <c:v>269</c:v>
                </c:pt>
                <c:pt idx="398">
                  <c:v>225</c:v>
                </c:pt>
                <c:pt idx="399">
                  <c:v>51</c:v>
                </c:pt>
                <c:pt idx="400">
                  <c:v>9</c:v>
                </c:pt>
                <c:pt idx="401">
                  <c:v>15</c:v>
                </c:pt>
                <c:pt idx="402">
                  <c:v>314</c:v>
                </c:pt>
                <c:pt idx="403">
                  <c:v>305</c:v>
                </c:pt>
                <c:pt idx="404">
                  <c:v>316</c:v>
                </c:pt>
                <c:pt idx="405">
                  <c:v>87</c:v>
                </c:pt>
                <c:pt idx="406">
                  <c:v>243</c:v>
                </c:pt>
                <c:pt idx="407">
                  <c:v>17</c:v>
                </c:pt>
                <c:pt idx="408">
                  <c:v>234</c:v>
                </c:pt>
                <c:pt idx="409">
                  <c:v>140</c:v>
                </c:pt>
                <c:pt idx="410">
                  <c:v>635</c:v>
                </c:pt>
                <c:pt idx="411">
                  <c:v>273</c:v>
                </c:pt>
                <c:pt idx="412">
                  <c:v>520</c:v>
                </c:pt>
                <c:pt idx="413">
                  <c:v>217</c:v>
                </c:pt>
                <c:pt idx="414">
                  <c:v>218</c:v>
                </c:pt>
                <c:pt idx="415">
                  <c:v>207</c:v>
                </c:pt>
                <c:pt idx="416">
                  <c:v>212</c:v>
                </c:pt>
                <c:pt idx="417">
                  <c:v>242</c:v>
                </c:pt>
                <c:pt idx="418">
                  <c:v>280</c:v>
                </c:pt>
                <c:pt idx="419">
                  <c:v>281</c:v>
                </c:pt>
                <c:pt idx="420">
                  <c:v>725</c:v>
                </c:pt>
                <c:pt idx="421">
                  <c:v>276</c:v>
                </c:pt>
                <c:pt idx="422">
                  <c:v>274</c:v>
                </c:pt>
                <c:pt idx="423">
                  <c:v>277</c:v>
                </c:pt>
                <c:pt idx="424">
                  <c:v>1538</c:v>
                </c:pt>
                <c:pt idx="425">
                  <c:v>1605</c:v>
                </c:pt>
                <c:pt idx="426">
                  <c:v>1582</c:v>
                </c:pt>
                <c:pt idx="427">
                  <c:v>1330</c:v>
                </c:pt>
                <c:pt idx="428">
                  <c:v>1526</c:v>
                </c:pt>
                <c:pt idx="429">
                  <c:v>1334</c:v>
                </c:pt>
                <c:pt idx="430">
                  <c:v>1567</c:v>
                </c:pt>
                <c:pt idx="431">
                  <c:v>1337</c:v>
                </c:pt>
                <c:pt idx="432">
                  <c:v>1601</c:v>
                </c:pt>
                <c:pt idx="433">
                  <c:v>1113</c:v>
                </c:pt>
                <c:pt idx="434">
                  <c:v>1150</c:v>
                </c:pt>
                <c:pt idx="435">
                  <c:v>1114</c:v>
                </c:pt>
                <c:pt idx="436">
                  <c:v>1535</c:v>
                </c:pt>
                <c:pt idx="437">
                  <c:v>1237</c:v>
                </c:pt>
                <c:pt idx="438">
                  <c:v>1553</c:v>
                </c:pt>
                <c:pt idx="439">
                  <c:v>1312</c:v>
                </c:pt>
                <c:pt idx="440">
                  <c:v>1578</c:v>
                </c:pt>
                <c:pt idx="441">
                  <c:v>1315</c:v>
                </c:pt>
                <c:pt idx="442">
                  <c:v>1599</c:v>
                </c:pt>
                <c:pt idx="443">
                  <c:v>1239</c:v>
                </c:pt>
                <c:pt idx="444">
                  <c:v>1603</c:v>
                </c:pt>
                <c:pt idx="445">
                  <c:v>1245</c:v>
                </c:pt>
                <c:pt idx="446">
                  <c:v>1329</c:v>
                </c:pt>
                <c:pt idx="447">
                  <c:v>1250</c:v>
                </c:pt>
                <c:pt idx="448">
                  <c:v>1220</c:v>
                </c:pt>
                <c:pt idx="449">
                  <c:v>1258</c:v>
                </c:pt>
                <c:pt idx="450">
                  <c:v>1534</c:v>
                </c:pt>
                <c:pt idx="451">
                  <c:v>1609</c:v>
                </c:pt>
                <c:pt idx="452">
                  <c:v>1221</c:v>
                </c:pt>
                <c:pt idx="453">
                  <c:v>1259</c:v>
                </c:pt>
                <c:pt idx="454">
                  <c:v>1226</c:v>
                </c:pt>
                <c:pt idx="455">
                  <c:v>1261</c:v>
                </c:pt>
                <c:pt idx="456">
                  <c:v>1326</c:v>
                </c:pt>
                <c:pt idx="457">
                  <c:v>1264</c:v>
                </c:pt>
                <c:pt idx="458">
                  <c:v>1568</c:v>
                </c:pt>
                <c:pt idx="459">
                  <c:v>1265</c:v>
                </c:pt>
                <c:pt idx="460">
                  <c:v>1579</c:v>
                </c:pt>
                <c:pt idx="461">
                  <c:v>1204</c:v>
                </c:pt>
                <c:pt idx="462">
                  <c:v>1592</c:v>
                </c:pt>
                <c:pt idx="463">
                  <c:v>1110</c:v>
                </c:pt>
                <c:pt idx="464">
                  <c:v>1600</c:v>
                </c:pt>
                <c:pt idx="465">
                  <c:v>1448</c:v>
                </c:pt>
                <c:pt idx="466">
                  <c:v>1602</c:v>
                </c:pt>
                <c:pt idx="467">
                  <c:v>1228</c:v>
                </c:pt>
                <c:pt idx="468">
                  <c:v>1604</c:v>
                </c:pt>
                <c:pt idx="469">
                  <c:v>1244</c:v>
                </c:pt>
                <c:pt idx="470">
                  <c:v>1328</c:v>
                </c:pt>
                <c:pt idx="471">
                  <c:v>1488</c:v>
                </c:pt>
                <c:pt idx="472">
                  <c:v>1268</c:v>
                </c:pt>
                <c:pt idx="473">
                  <c:v>1206</c:v>
                </c:pt>
                <c:pt idx="474">
                  <c:v>1032</c:v>
                </c:pt>
                <c:pt idx="475">
                  <c:v>959</c:v>
                </c:pt>
                <c:pt idx="476">
                  <c:v>1048</c:v>
                </c:pt>
                <c:pt idx="477">
                  <c:v>777</c:v>
                </c:pt>
                <c:pt idx="478">
                  <c:v>706</c:v>
                </c:pt>
                <c:pt idx="479">
                  <c:v>814</c:v>
                </c:pt>
                <c:pt idx="480">
                  <c:v>1040</c:v>
                </c:pt>
                <c:pt idx="481">
                  <c:v>822</c:v>
                </c:pt>
                <c:pt idx="482">
                  <c:v>1072</c:v>
                </c:pt>
                <c:pt idx="483">
                  <c:v>858</c:v>
                </c:pt>
                <c:pt idx="484">
                  <c:v>970</c:v>
                </c:pt>
                <c:pt idx="485">
                  <c:v>890</c:v>
                </c:pt>
                <c:pt idx="486">
                  <c:v>1026</c:v>
                </c:pt>
                <c:pt idx="487">
                  <c:v>891</c:v>
                </c:pt>
                <c:pt idx="488">
                  <c:v>1036</c:v>
                </c:pt>
                <c:pt idx="489">
                  <c:v>892</c:v>
                </c:pt>
                <c:pt idx="490">
                  <c:v>1042</c:v>
                </c:pt>
                <c:pt idx="491">
                  <c:v>893</c:v>
                </c:pt>
                <c:pt idx="492">
                  <c:v>1058</c:v>
                </c:pt>
                <c:pt idx="493">
                  <c:v>894</c:v>
                </c:pt>
                <c:pt idx="494">
                  <c:v>958</c:v>
                </c:pt>
                <c:pt idx="495">
                  <c:v>895</c:v>
                </c:pt>
                <c:pt idx="496">
                  <c:v>969</c:v>
                </c:pt>
                <c:pt idx="497">
                  <c:v>896</c:v>
                </c:pt>
                <c:pt idx="498">
                  <c:v>705</c:v>
                </c:pt>
                <c:pt idx="499">
                  <c:v>897</c:v>
                </c:pt>
                <c:pt idx="500">
                  <c:v>776</c:v>
                </c:pt>
                <c:pt idx="501">
                  <c:v>664</c:v>
                </c:pt>
                <c:pt idx="502">
                  <c:v>898</c:v>
                </c:pt>
                <c:pt idx="503">
                  <c:v>1027</c:v>
                </c:pt>
                <c:pt idx="504">
                  <c:v>900</c:v>
                </c:pt>
                <c:pt idx="505">
                  <c:v>1034</c:v>
                </c:pt>
                <c:pt idx="506">
                  <c:v>946</c:v>
                </c:pt>
                <c:pt idx="507">
                  <c:v>1039</c:v>
                </c:pt>
                <c:pt idx="508">
                  <c:v>703</c:v>
                </c:pt>
                <c:pt idx="509">
                  <c:v>1041</c:v>
                </c:pt>
                <c:pt idx="510">
                  <c:v>704</c:v>
                </c:pt>
                <c:pt idx="511">
                  <c:v>1047</c:v>
                </c:pt>
                <c:pt idx="512">
                  <c:v>951</c:v>
                </c:pt>
                <c:pt idx="513">
                  <c:v>1057</c:v>
                </c:pt>
                <c:pt idx="514">
                  <c:v>952</c:v>
                </c:pt>
                <c:pt idx="515">
                  <c:v>1064</c:v>
                </c:pt>
                <c:pt idx="516">
                  <c:v>953</c:v>
                </c:pt>
                <c:pt idx="517">
                  <c:v>1076</c:v>
                </c:pt>
                <c:pt idx="518">
                  <c:v>955</c:v>
                </c:pt>
                <c:pt idx="519">
                  <c:v>707</c:v>
                </c:pt>
                <c:pt idx="520">
                  <c:v>511</c:v>
                </c:pt>
                <c:pt idx="521">
                  <c:v>652</c:v>
                </c:pt>
                <c:pt idx="522">
                  <c:v>475</c:v>
                </c:pt>
                <c:pt idx="523">
                  <c:v>658</c:v>
                </c:pt>
                <c:pt idx="524">
                  <c:v>409</c:v>
                </c:pt>
                <c:pt idx="525">
                  <c:v>352</c:v>
                </c:pt>
                <c:pt idx="526">
                  <c:v>346</c:v>
                </c:pt>
                <c:pt idx="527">
                  <c:v>387</c:v>
                </c:pt>
                <c:pt idx="528">
                  <c:v>548</c:v>
                </c:pt>
                <c:pt idx="529">
                  <c:v>468</c:v>
                </c:pt>
                <c:pt idx="530">
                  <c:v>418</c:v>
                </c:pt>
                <c:pt idx="531">
                  <c:v>349</c:v>
                </c:pt>
                <c:pt idx="532">
                  <c:v>414</c:v>
                </c:pt>
                <c:pt idx="533">
                  <c:v>472</c:v>
                </c:pt>
                <c:pt idx="534">
                  <c:v>375</c:v>
                </c:pt>
                <c:pt idx="535">
                  <c:v>348</c:v>
                </c:pt>
                <c:pt idx="536">
                  <c:v>357</c:v>
                </c:pt>
                <c:pt idx="537">
                  <c:v>444</c:v>
                </c:pt>
                <c:pt idx="538">
                  <c:v>425</c:v>
                </c:pt>
                <c:pt idx="539">
                  <c:v>549</c:v>
                </c:pt>
                <c:pt idx="540">
                  <c:v>465</c:v>
                </c:pt>
                <c:pt idx="541">
                  <c:v>415</c:v>
                </c:pt>
                <c:pt idx="542">
                  <c:v>556</c:v>
                </c:pt>
                <c:pt idx="543">
                  <c:v>342</c:v>
                </c:pt>
                <c:pt idx="544">
                  <c:v>347</c:v>
                </c:pt>
                <c:pt idx="545">
                  <c:v>630</c:v>
                </c:pt>
                <c:pt idx="546">
                  <c:v>659</c:v>
                </c:pt>
                <c:pt idx="547">
                  <c:v>446</c:v>
                </c:pt>
                <c:pt idx="548">
                  <c:v>337</c:v>
                </c:pt>
                <c:pt idx="549">
                  <c:v>29</c:v>
                </c:pt>
                <c:pt idx="550">
                  <c:v>331</c:v>
                </c:pt>
                <c:pt idx="551">
                  <c:v>286</c:v>
                </c:pt>
                <c:pt idx="552">
                  <c:v>21</c:v>
                </c:pt>
                <c:pt idx="553">
                  <c:v>27</c:v>
                </c:pt>
                <c:pt idx="554">
                  <c:v>125</c:v>
                </c:pt>
                <c:pt idx="555">
                  <c:v>46</c:v>
                </c:pt>
                <c:pt idx="556">
                  <c:v>53</c:v>
                </c:pt>
                <c:pt idx="557">
                  <c:v>304</c:v>
                </c:pt>
                <c:pt idx="558">
                  <c:v>116</c:v>
                </c:pt>
                <c:pt idx="559">
                  <c:v>26</c:v>
                </c:pt>
                <c:pt idx="560">
                  <c:v>55</c:v>
                </c:pt>
                <c:pt idx="561">
                  <c:v>28</c:v>
                </c:pt>
                <c:pt idx="562">
                  <c:v>216</c:v>
                </c:pt>
                <c:pt idx="563">
                  <c:v>119</c:v>
                </c:pt>
                <c:pt idx="564">
                  <c:v>117</c:v>
                </c:pt>
                <c:pt idx="565">
                  <c:v>205</c:v>
                </c:pt>
                <c:pt idx="566">
                  <c:v>48</c:v>
                </c:pt>
                <c:pt idx="567">
                  <c:v>186</c:v>
                </c:pt>
                <c:pt idx="568">
                  <c:v>22</c:v>
                </c:pt>
                <c:pt idx="569">
                  <c:v>192</c:v>
                </c:pt>
                <c:pt idx="570">
                  <c:v>59</c:v>
                </c:pt>
                <c:pt idx="571">
                  <c:v>333</c:v>
                </c:pt>
                <c:pt idx="572">
                  <c:v>66</c:v>
                </c:pt>
                <c:pt idx="573">
                  <c:v>100</c:v>
                </c:pt>
                <c:pt idx="574">
                  <c:v>23</c:v>
                </c:pt>
                <c:pt idx="575">
                  <c:v>265</c:v>
                </c:pt>
                <c:pt idx="576">
                  <c:v>138</c:v>
                </c:pt>
                <c:pt idx="577">
                  <c:v>108</c:v>
                </c:pt>
                <c:pt idx="578">
                  <c:v>335</c:v>
                </c:pt>
                <c:pt idx="579">
                  <c:v>272</c:v>
                </c:pt>
                <c:pt idx="580">
                  <c:v>228</c:v>
                </c:pt>
                <c:pt idx="581">
                  <c:v>115</c:v>
                </c:pt>
                <c:pt idx="582">
                  <c:v>206</c:v>
                </c:pt>
                <c:pt idx="583">
                  <c:v>30</c:v>
                </c:pt>
                <c:pt idx="584">
                  <c:v>184</c:v>
                </c:pt>
                <c:pt idx="585">
                  <c:v>231</c:v>
                </c:pt>
                <c:pt idx="586">
                  <c:v>185</c:v>
                </c:pt>
                <c:pt idx="587">
                  <c:v>121</c:v>
                </c:pt>
                <c:pt idx="588">
                  <c:v>282</c:v>
                </c:pt>
                <c:pt idx="589">
                  <c:v>24</c:v>
                </c:pt>
                <c:pt idx="590">
                  <c:v>283</c:v>
                </c:pt>
                <c:pt idx="591">
                  <c:v>187</c:v>
                </c:pt>
                <c:pt idx="592">
                  <c:v>290</c:v>
                </c:pt>
                <c:pt idx="593">
                  <c:v>306</c:v>
                </c:pt>
                <c:pt idx="594">
                  <c:v>300</c:v>
                </c:pt>
                <c:pt idx="595">
                  <c:v>311</c:v>
                </c:pt>
                <c:pt idx="596">
                  <c:v>120</c:v>
                </c:pt>
                <c:pt idx="597">
                  <c:v>113</c:v>
                </c:pt>
                <c:pt idx="598">
                  <c:v>111</c:v>
                </c:pt>
                <c:pt idx="599">
                  <c:v>142</c:v>
                </c:pt>
                <c:pt idx="600">
                  <c:v>312</c:v>
                </c:pt>
                <c:pt idx="601">
                  <c:v>248</c:v>
                </c:pt>
                <c:pt idx="602">
                  <c:v>191</c:v>
                </c:pt>
                <c:pt idx="603">
                  <c:v>143</c:v>
                </c:pt>
                <c:pt idx="604">
                  <c:v>330</c:v>
                </c:pt>
                <c:pt idx="605">
                  <c:v>336</c:v>
                </c:pt>
                <c:pt idx="606">
                  <c:v>332</c:v>
                </c:pt>
                <c:pt idx="607">
                  <c:v>95</c:v>
                </c:pt>
                <c:pt idx="608">
                  <c:v>47</c:v>
                </c:pt>
                <c:pt idx="609">
                  <c:v>25</c:v>
                </c:pt>
                <c:pt idx="610">
                  <c:v>146</c:v>
                </c:pt>
                <c:pt idx="611">
                  <c:v>1211</c:v>
                </c:pt>
                <c:pt idx="612">
                  <c:v>1313</c:v>
                </c:pt>
                <c:pt idx="613">
                  <c:v>1331</c:v>
                </c:pt>
                <c:pt idx="614">
                  <c:v>1208</c:v>
                </c:pt>
                <c:pt idx="615">
                  <c:v>1209</c:v>
                </c:pt>
                <c:pt idx="616">
                  <c:v>1207</c:v>
                </c:pt>
                <c:pt idx="617">
                  <c:v>828</c:v>
                </c:pt>
                <c:pt idx="618">
                  <c:v>842</c:v>
                </c:pt>
                <c:pt idx="619">
                  <c:v>766</c:v>
                </c:pt>
                <c:pt idx="620">
                  <c:v>867</c:v>
                </c:pt>
                <c:pt idx="621">
                  <c:v>512</c:v>
                </c:pt>
                <c:pt idx="622">
                  <c:v>287</c:v>
                </c:pt>
                <c:pt idx="623">
                  <c:v>235</c:v>
                </c:pt>
                <c:pt idx="624">
                  <c:v>289</c:v>
                </c:pt>
                <c:pt idx="625">
                  <c:v>98</c:v>
                </c:pt>
                <c:pt idx="626">
                  <c:v>97</c:v>
                </c:pt>
                <c:pt idx="627">
                  <c:v>69</c:v>
                </c:pt>
                <c:pt idx="628">
                  <c:v>284</c:v>
                </c:pt>
                <c:pt idx="629">
                  <c:v>1570</c:v>
                </c:pt>
                <c:pt idx="630">
                  <c:v>730</c:v>
                </c:pt>
                <c:pt idx="631">
                  <c:v>728</c:v>
                </c:pt>
                <c:pt idx="632">
                  <c:v>752</c:v>
                </c:pt>
                <c:pt idx="633">
                  <c:v>768</c:v>
                </c:pt>
                <c:pt idx="634">
                  <c:v>745</c:v>
                </c:pt>
                <c:pt idx="635">
                  <c:v>762</c:v>
                </c:pt>
                <c:pt idx="636">
                  <c:v>746</c:v>
                </c:pt>
                <c:pt idx="637">
                  <c:v>727</c:v>
                </c:pt>
                <c:pt idx="638">
                  <c:v>767</c:v>
                </c:pt>
                <c:pt idx="639">
                  <c:v>744</c:v>
                </c:pt>
                <c:pt idx="640">
                  <c:v>742</c:v>
                </c:pt>
                <c:pt idx="641">
                  <c:v>661</c:v>
                </c:pt>
                <c:pt idx="642">
                  <c:v>404</c:v>
                </c:pt>
                <c:pt idx="643">
                  <c:v>246</c:v>
                </c:pt>
                <c:pt idx="644">
                  <c:v>255</c:v>
                </c:pt>
                <c:pt idx="645">
                  <c:v>1201</c:v>
                </c:pt>
                <c:pt idx="646">
                  <c:v>1311</c:v>
                </c:pt>
                <c:pt idx="647">
                  <c:v>1595</c:v>
                </c:pt>
                <c:pt idx="648">
                  <c:v>1501</c:v>
                </c:pt>
                <c:pt idx="649">
                  <c:v>1171</c:v>
                </c:pt>
                <c:pt idx="650">
                  <c:v>1502</c:v>
                </c:pt>
                <c:pt idx="651">
                  <c:v>1590</c:v>
                </c:pt>
                <c:pt idx="652">
                  <c:v>1503</c:v>
                </c:pt>
                <c:pt idx="653">
                  <c:v>1117</c:v>
                </c:pt>
                <c:pt idx="654">
                  <c:v>1504</c:v>
                </c:pt>
                <c:pt idx="655">
                  <c:v>1607</c:v>
                </c:pt>
                <c:pt idx="656">
                  <c:v>1212</c:v>
                </c:pt>
                <c:pt idx="657">
                  <c:v>1495</c:v>
                </c:pt>
                <c:pt idx="658">
                  <c:v>1177</c:v>
                </c:pt>
                <c:pt idx="659">
                  <c:v>1506</c:v>
                </c:pt>
                <c:pt idx="660">
                  <c:v>1585</c:v>
                </c:pt>
                <c:pt idx="661">
                  <c:v>1178</c:v>
                </c:pt>
                <c:pt idx="662">
                  <c:v>1203</c:v>
                </c:pt>
                <c:pt idx="663">
                  <c:v>1497</c:v>
                </c:pt>
                <c:pt idx="664">
                  <c:v>1597</c:v>
                </c:pt>
                <c:pt idx="665">
                  <c:v>1155</c:v>
                </c:pt>
                <c:pt idx="666">
                  <c:v>1446</c:v>
                </c:pt>
                <c:pt idx="667">
                  <c:v>1179</c:v>
                </c:pt>
                <c:pt idx="668">
                  <c:v>1481</c:v>
                </c:pt>
                <c:pt idx="669">
                  <c:v>1336</c:v>
                </c:pt>
                <c:pt idx="670">
                  <c:v>1210</c:v>
                </c:pt>
                <c:pt idx="671">
                  <c:v>1533</c:v>
                </c:pt>
                <c:pt idx="672">
                  <c:v>1227</c:v>
                </c:pt>
                <c:pt idx="673">
                  <c:v>1621</c:v>
                </c:pt>
                <c:pt idx="674">
                  <c:v>1180</c:v>
                </c:pt>
                <c:pt idx="675">
                  <c:v>1643</c:v>
                </c:pt>
                <c:pt idx="676">
                  <c:v>1200</c:v>
                </c:pt>
                <c:pt idx="677">
                  <c:v>1610</c:v>
                </c:pt>
                <c:pt idx="678">
                  <c:v>1202</c:v>
                </c:pt>
                <c:pt idx="679">
                  <c:v>1321</c:v>
                </c:pt>
                <c:pt idx="680">
                  <c:v>1587</c:v>
                </c:pt>
                <c:pt idx="681">
                  <c:v>1539</c:v>
                </c:pt>
                <c:pt idx="682">
                  <c:v>1591</c:v>
                </c:pt>
                <c:pt idx="683">
                  <c:v>1540</c:v>
                </c:pt>
                <c:pt idx="684">
                  <c:v>1593</c:v>
                </c:pt>
                <c:pt idx="685">
                  <c:v>1542</c:v>
                </c:pt>
                <c:pt idx="686">
                  <c:v>1596</c:v>
                </c:pt>
                <c:pt idx="687">
                  <c:v>1174</c:v>
                </c:pt>
                <c:pt idx="688">
                  <c:v>1598</c:v>
                </c:pt>
                <c:pt idx="689">
                  <c:v>1544</c:v>
                </c:pt>
                <c:pt idx="690">
                  <c:v>1205</c:v>
                </c:pt>
                <c:pt idx="691">
                  <c:v>1157</c:v>
                </c:pt>
                <c:pt idx="692">
                  <c:v>1243</c:v>
                </c:pt>
                <c:pt idx="693">
                  <c:v>1547</c:v>
                </c:pt>
                <c:pt idx="694">
                  <c:v>1238</c:v>
                </c:pt>
                <c:pt idx="695">
                  <c:v>1240</c:v>
                </c:pt>
                <c:pt idx="696">
                  <c:v>1606</c:v>
                </c:pt>
                <c:pt idx="697">
                  <c:v>1170</c:v>
                </c:pt>
                <c:pt idx="698">
                  <c:v>1121</c:v>
                </c:pt>
                <c:pt idx="699">
                  <c:v>1552</c:v>
                </c:pt>
                <c:pt idx="700">
                  <c:v>1165</c:v>
                </c:pt>
                <c:pt idx="701">
                  <c:v>1548</c:v>
                </c:pt>
                <c:pt idx="702">
                  <c:v>1318</c:v>
                </c:pt>
                <c:pt idx="703">
                  <c:v>1086</c:v>
                </c:pt>
                <c:pt idx="704">
                  <c:v>1059</c:v>
                </c:pt>
                <c:pt idx="705">
                  <c:v>1050</c:v>
                </c:pt>
                <c:pt idx="706">
                  <c:v>1087</c:v>
                </c:pt>
                <c:pt idx="707">
                  <c:v>747</c:v>
                </c:pt>
                <c:pt idx="708">
                  <c:v>1089</c:v>
                </c:pt>
                <c:pt idx="709">
                  <c:v>1043</c:v>
                </c:pt>
                <c:pt idx="710">
                  <c:v>1091</c:v>
                </c:pt>
                <c:pt idx="711">
                  <c:v>1054</c:v>
                </c:pt>
                <c:pt idx="712">
                  <c:v>1093</c:v>
                </c:pt>
                <c:pt idx="713">
                  <c:v>1067</c:v>
                </c:pt>
                <c:pt idx="714">
                  <c:v>1095</c:v>
                </c:pt>
                <c:pt idx="715">
                  <c:v>1078</c:v>
                </c:pt>
                <c:pt idx="716">
                  <c:v>1097</c:v>
                </c:pt>
                <c:pt idx="717">
                  <c:v>699</c:v>
                </c:pt>
                <c:pt idx="718">
                  <c:v>1099</c:v>
                </c:pt>
                <c:pt idx="719">
                  <c:v>832</c:v>
                </c:pt>
                <c:pt idx="720">
                  <c:v>994</c:v>
                </c:pt>
                <c:pt idx="721">
                  <c:v>1052</c:v>
                </c:pt>
                <c:pt idx="722">
                  <c:v>995</c:v>
                </c:pt>
                <c:pt idx="723">
                  <c:v>840</c:v>
                </c:pt>
                <c:pt idx="724">
                  <c:v>674</c:v>
                </c:pt>
                <c:pt idx="725">
                  <c:v>846</c:v>
                </c:pt>
                <c:pt idx="726">
                  <c:v>962</c:v>
                </c:pt>
                <c:pt idx="727">
                  <c:v>1069</c:v>
                </c:pt>
                <c:pt idx="728">
                  <c:v>687</c:v>
                </c:pt>
                <c:pt idx="729">
                  <c:v>954</c:v>
                </c:pt>
                <c:pt idx="730">
                  <c:v>688</c:v>
                </c:pt>
                <c:pt idx="731">
                  <c:v>1080</c:v>
                </c:pt>
                <c:pt idx="732">
                  <c:v>718</c:v>
                </c:pt>
                <c:pt idx="733">
                  <c:v>698</c:v>
                </c:pt>
                <c:pt idx="734">
                  <c:v>719</c:v>
                </c:pt>
                <c:pt idx="735">
                  <c:v>875</c:v>
                </c:pt>
                <c:pt idx="736">
                  <c:v>720</c:v>
                </c:pt>
                <c:pt idx="737">
                  <c:v>948</c:v>
                </c:pt>
                <c:pt idx="738">
                  <c:v>721</c:v>
                </c:pt>
                <c:pt idx="739">
                  <c:v>1049</c:v>
                </c:pt>
                <c:pt idx="740">
                  <c:v>1012</c:v>
                </c:pt>
                <c:pt idx="741">
                  <c:v>1051</c:v>
                </c:pt>
                <c:pt idx="742">
                  <c:v>964</c:v>
                </c:pt>
                <c:pt idx="743">
                  <c:v>1053</c:v>
                </c:pt>
                <c:pt idx="744">
                  <c:v>1020</c:v>
                </c:pt>
                <c:pt idx="745">
                  <c:v>1055</c:v>
                </c:pt>
                <c:pt idx="746">
                  <c:v>1023</c:v>
                </c:pt>
                <c:pt idx="747">
                  <c:v>689</c:v>
                </c:pt>
                <c:pt idx="748">
                  <c:v>965</c:v>
                </c:pt>
                <c:pt idx="749">
                  <c:v>1060</c:v>
                </c:pt>
                <c:pt idx="750">
                  <c:v>1085</c:v>
                </c:pt>
                <c:pt idx="751">
                  <c:v>1065</c:v>
                </c:pt>
                <c:pt idx="752">
                  <c:v>966</c:v>
                </c:pt>
                <c:pt idx="753">
                  <c:v>1068</c:v>
                </c:pt>
                <c:pt idx="754">
                  <c:v>968</c:v>
                </c:pt>
                <c:pt idx="755">
                  <c:v>1071</c:v>
                </c:pt>
                <c:pt idx="756">
                  <c:v>690</c:v>
                </c:pt>
                <c:pt idx="757">
                  <c:v>1075</c:v>
                </c:pt>
                <c:pt idx="758">
                  <c:v>691</c:v>
                </c:pt>
                <c:pt idx="759">
                  <c:v>1077</c:v>
                </c:pt>
                <c:pt idx="760">
                  <c:v>813</c:v>
                </c:pt>
                <c:pt idx="761">
                  <c:v>1079</c:v>
                </c:pt>
                <c:pt idx="762">
                  <c:v>971</c:v>
                </c:pt>
                <c:pt idx="763">
                  <c:v>1084</c:v>
                </c:pt>
                <c:pt idx="764">
                  <c:v>972</c:v>
                </c:pt>
                <c:pt idx="765">
                  <c:v>974</c:v>
                </c:pt>
                <c:pt idx="766">
                  <c:v>1028</c:v>
                </c:pt>
                <c:pt idx="767">
                  <c:v>1088</c:v>
                </c:pt>
                <c:pt idx="768">
                  <c:v>669</c:v>
                </c:pt>
                <c:pt idx="769">
                  <c:v>1090</c:v>
                </c:pt>
                <c:pt idx="770">
                  <c:v>987</c:v>
                </c:pt>
                <c:pt idx="771">
                  <c:v>1092</c:v>
                </c:pt>
                <c:pt idx="772">
                  <c:v>671</c:v>
                </c:pt>
                <c:pt idx="773">
                  <c:v>1094</c:v>
                </c:pt>
                <c:pt idx="774">
                  <c:v>989</c:v>
                </c:pt>
                <c:pt idx="775">
                  <c:v>1096</c:v>
                </c:pt>
                <c:pt idx="776">
                  <c:v>991</c:v>
                </c:pt>
                <c:pt idx="777">
                  <c:v>1098</c:v>
                </c:pt>
                <c:pt idx="778">
                  <c:v>992</c:v>
                </c:pt>
                <c:pt idx="779">
                  <c:v>993</c:v>
                </c:pt>
                <c:pt idx="780">
                  <c:v>961</c:v>
                </c:pt>
                <c:pt idx="781">
                  <c:v>485</c:v>
                </c:pt>
                <c:pt idx="782">
                  <c:v>350</c:v>
                </c:pt>
                <c:pt idx="783">
                  <c:v>355</c:v>
                </c:pt>
                <c:pt idx="784">
                  <c:v>341</c:v>
                </c:pt>
                <c:pt idx="785">
                  <c:v>480</c:v>
                </c:pt>
                <c:pt idx="786">
                  <c:v>437</c:v>
                </c:pt>
                <c:pt idx="787">
                  <c:v>499</c:v>
                </c:pt>
                <c:pt idx="788">
                  <c:v>538</c:v>
                </c:pt>
                <c:pt idx="789">
                  <c:v>374</c:v>
                </c:pt>
                <c:pt idx="790">
                  <c:v>376</c:v>
                </c:pt>
                <c:pt idx="791">
                  <c:v>411</c:v>
                </c:pt>
                <c:pt idx="792">
                  <c:v>379</c:v>
                </c:pt>
                <c:pt idx="793">
                  <c:v>482</c:v>
                </c:pt>
                <c:pt idx="794">
                  <c:v>339</c:v>
                </c:pt>
                <c:pt idx="795">
                  <c:v>487</c:v>
                </c:pt>
                <c:pt idx="796">
                  <c:v>448</c:v>
                </c:pt>
                <c:pt idx="797">
                  <c:v>344</c:v>
                </c:pt>
                <c:pt idx="798">
                  <c:v>551</c:v>
                </c:pt>
                <c:pt idx="799">
                  <c:v>514</c:v>
                </c:pt>
                <c:pt idx="800">
                  <c:v>343</c:v>
                </c:pt>
                <c:pt idx="801">
                  <c:v>406</c:v>
                </c:pt>
                <c:pt idx="802">
                  <c:v>389</c:v>
                </c:pt>
                <c:pt idx="803">
                  <c:v>474</c:v>
                </c:pt>
                <c:pt idx="804">
                  <c:v>557</c:v>
                </c:pt>
                <c:pt idx="805">
                  <c:v>660</c:v>
                </c:pt>
                <c:pt idx="806">
                  <c:v>558</c:v>
                </c:pt>
                <c:pt idx="807">
                  <c:v>481</c:v>
                </c:pt>
                <c:pt idx="808">
                  <c:v>559</c:v>
                </c:pt>
                <c:pt idx="809">
                  <c:v>483</c:v>
                </c:pt>
                <c:pt idx="810">
                  <c:v>560</c:v>
                </c:pt>
                <c:pt idx="811">
                  <c:v>486</c:v>
                </c:pt>
                <c:pt idx="812">
                  <c:v>565</c:v>
                </c:pt>
                <c:pt idx="813">
                  <c:v>371</c:v>
                </c:pt>
                <c:pt idx="814">
                  <c:v>567</c:v>
                </c:pt>
                <c:pt idx="815">
                  <c:v>504</c:v>
                </c:pt>
                <c:pt idx="816">
                  <c:v>569</c:v>
                </c:pt>
                <c:pt idx="817">
                  <c:v>353</c:v>
                </c:pt>
                <c:pt idx="818">
                  <c:v>402</c:v>
                </c:pt>
                <c:pt idx="819">
                  <c:v>534</c:v>
                </c:pt>
                <c:pt idx="820">
                  <c:v>639</c:v>
                </c:pt>
                <c:pt idx="821">
                  <c:v>345</c:v>
                </c:pt>
                <c:pt idx="822">
                  <c:v>518</c:v>
                </c:pt>
                <c:pt idx="823">
                  <c:v>466</c:v>
                </c:pt>
                <c:pt idx="824">
                  <c:v>523</c:v>
                </c:pt>
                <c:pt idx="825">
                  <c:v>405</c:v>
                </c:pt>
                <c:pt idx="826">
                  <c:v>370</c:v>
                </c:pt>
                <c:pt idx="827">
                  <c:v>168</c:v>
                </c:pt>
                <c:pt idx="828">
                  <c:v>229</c:v>
                </c:pt>
                <c:pt idx="829">
                  <c:v>296</c:v>
                </c:pt>
                <c:pt idx="830">
                  <c:v>169</c:v>
                </c:pt>
                <c:pt idx="831">
                  <c:v>237</c:v>
                </c:pt>
                <c:pt idx="832">
                  <c:v>49</c:v>
                </c:pt>
                <c:pt idx="833">
                  <c:v>136</c:v>
                </c:pt>
                <c:pt idx="834">
                  <c:v>102</c:v>
                </c:pt>
                <c:pt idx="835">
                  <c:v>62</c:v>
                </c:pt>
                <c:pt idx="836">
                  <c:v>56</c:v>
                </c:pt>
                <c:pt idx="837">
                  <c:v>90</c:v>
                </c:pt>
                <c:pt idx="838">
                  <c:v>175</c:v>
                </c:pt>
                <c:pt idx="839">
                  <c:v>94</c:v>
                </c:pt>
                <c:pt idx="840">
                  <c:v>164</c:v>
                </c:pt>
                <c:pt idx="841">
                  <c:v>152</c:v>
                </c:pt>
                <c:pt idx="842">
                  <c:v>4</c:v>
                </c:pt>
                <c:pt idx="843">
                  <c:v>267</c:v>
                </c:pt>
                <c:pt idx="844">
                  <c:v>11</c:v>
                </c:pt>
                <c:pt idx="845">
                  <c:v>293</c:v>
                </c:pt>
                <c:pt idx="846">
                  <c:v>182</c:v>
                </c:pt>
                <c:pt idx="847">
                  <c:v>112</c:v>
                </c:pt>
                <c:pt idx="848">
                  <c:v>183</c:v>
                </c:pt>
                <c:pt idx="849">
                  <c:v>302</c:v>
                </c:pt>
                <c:pt idx="850">
                  <c:v>60</c:v>
                </c:pt>
                <c:pt idx="851">
                  <c:v>89</c:v>
                </c:pt>
                <c:pt idx="852">
                  <c:v>221</c:v>
                </c:pt>
                <c:pt idx="853">
                  <c:v>163</c:v>
                </c:pt>
                <c:pt idx="854">
                  <c:v>61</c:v>
                </c:pt>
                <c:pt idx="855">
                  <c:v>240</c:v>
                </c:pt>
                <c:pt idx="856">
                  <c:v>224</c:v>
                </c:pt>
                <c:pt idx="857">
                  <c:v>63</c:v>
                </c:pt>
                <c:pt idx="858">
                  <c:v>157</c:v>
                </c:pt>
                <c:pt idx="859">
                  <c:v>41</c:v>
                </c:pt>
                <c:pt idx="860">
                  <c:v>285</c:v>
                </c:pt>
                <c:pt idx="861">
                  <c:v>257</c:v>
                </c:pt>
                <c:pt idx="862">
                  <c:v>135</c:v>
                </c:pt>
                <c:pt idx="863">
                  <c:v>266</c:v>
                </c:pt>
                <c:pt idx="864">
                  <c:v>54</c:v>
                </c:pt>
                <c:pt idx="865">
                  <c:v>203</c:v>
                </c:pt>
                <c:pt idx="866">
                  <c:v>176</c:v>
                </c:pt>
                <c:pt idx="867">
                  <c:v>271</c:v>
                </c:pt>
                <c:pt idx="868">
                  <c:v>764</c:v>
                </c:pt>
                <c:pt idx="869">
                  <c:v>754</c:v>
                </c:pt>
                <c:pt idx="870">
                  <c:v>780</c:v>
                </c:pt>
                <c:pt idx="871">
                  <c:v>753</c:v>
                </c:pt>
                <c:pt idx="872">
                  <c:v>241</c:v>
                </c:pt>
                <c:pt idx="873">
                  <c:v>1332</c:v>
                </c:pt>
                <c:pt idx="874">
                  <c:v>1182</c:v>
                </c:pt>
                <c:pt idx="875">
                  <c:v>1529</c:v>
                </c:pt>
                <c:pt idx="876">
                  <c:v>1327</c:v>
                </c:pt>
                <c:pt idx="877">
                  <c:v>1483</c:v>
                </c:pt>
                <c:pt idx="878">
                  <c:v>1115</c:v>
                </c:pt>
                <c:pt idx="879">
                  <c:v>1166</c:v>
                </c:pt>
                <c:pt idx="880">
                  <c:v>1172</c:v>
                </c:pt>
                <c:pt idx="881">
                  <c:v>1181</c:v>
                </c:pt>
                <c:pt idx="882">
                  <c:v>1516</c:v>
                </c:pt>
                <c:pt idx="883">
                  <c:v>1183</c:v>
                </c:pt>
                <c:pt idx="884">
                  <c:v>1173</c:v>
                </c:pt>
                <c:pt idx="885">
                  <c:v>1520</c:v>
                </c:pt>
                <c:pt idx="886">
                  <c:v>1525</c:v>
                </c:pt>
                <c:pt idx="887">
                  <c:v>872</c:v>
                </c:pt>
                <c:pt idx="888">
                  <c:v>850</c:v>
                </c:pt>
                <c:pt idx="889">
                  <c:v>849</c:v>
                </c:pt>
                <c:pt idx="890">
                  <c:v>853</c:v>
                </c:pt>
                <c:pt idx="891">
                  <c:v>869</c:v>
                </c:pt>
                <c:pt idx="892">
                  <c:v>856</c:v>
                </c:pt>
                <c:pt idx="893">
                  <c:v>873</c:v>
                </c:pt>
                <c:pt idx="894">
                  <c:v>847</c:v>
                </c:pt>
                <c:pt idx="895">
                  <c:v>841</c:v>
                </c:pt>
                <c:pt idx="896">
                  <c:v>848</c:v>
                </c:pt>
                <c:pt idx="897">
                  <c:v>868</c:v>
                </c:pt>
                <c:pt idx="898">
                  <c:v>859</c:v>
                </c:pt>
                <c:pt idx="899">
                  <c:v>863</c:v>
                </c:pt>
                <c:pt idx="900">
                  <c:v>723</c:v>
                </c:pt>
                <c:pt idx="901">
                  <c:v>390</c:v>
                </c:pt>
                <c:pt idx="902">
                  <c:v>401</c:v>
                </c:pt>
                <c:pt idx="903">
                  <c:v>426</c:v>
                </c:pt>
                <c:pt idx="904">
                  <c:v>351</c:v>
                </c:pt>
                <c:pt idx="905">
                  <c:v>515</c:v>
                </c:pt>
                <c:pt idx="906">
                  <c:v>382</c:v>
                </c:pt>
                <c:pt idx="907">
                  <c:v>385</c:v>
                </c:pt>
                <c:pt idx="908">
                  <c:v>383</c:v>
                </c:pt>
                <c:pt idx="909">
                  <c:v>653</c:v>
                </c:pt>
                <c:pt idx="910">
                  <c:v>394</c:v>
                </c:pt>
                <c:pt idx="911">
                  <c:v>356</c:v>
                </c:pt>
                <c:pt idx="912">
                  <c:v>395</c:v>
                </c:pt>
                <c:pt idx="913">
                  <c:v>388</c:v>
                </c:pt>
                <c:pt idx="914">
                  <c:v>384</c:v>
                </c:pt>
                <c:pt idx="915">
                  <c:v>407</c:v>
                </c:pt>
                <c:pt idx="916">
                  <c:v>396</c:v>
                </c:pt>
                <c:pt idx="917">
                  <c:v>397</c:v>
                </c:pt>
                <c:pt idx="918">
                  <c:v>165</c:v>
                </c:pt>
                <c:pt idx="919">
                  <c:v>103</c:v>
                </c:pt>
                <c:pt idx="920">
                  <c:v>215</c:v>
                </c:pt>
                <c:pt idx="921">
                  <c:v>70</c:v>
                </c:pt>
                <c:pt idx="922">
                  <c:v>104</c:v>
                </c:pt>
                <c:pt idx="923">
                  <c:v>214</c:v>
                </c:pt>
                <c:pt idx="924">
                  <c:v>233</c:v>
                </c:pt>
                <c:pt idx="925">
                  <c:v>236</c:v>
                </c:pt>
                <c:pt idx="926">
                  <c:v>64</c:v>
                </c:pt>
                <c:pt idx="927">
                  <c:v>223</c:v>
                </c:pt>
                <c:pt idx="928">
                  <c:v>67</c:v>
                </c:pt>
                <c:pt idx="929">
                  <c:v>297</c:v>
                </c:pt>
                <c:pt idx="930">
                  <c:v>301</c:v>
                </c:pt>
                <c:pt idx="931">
                  <c:v>1335</c:v>
                </c:pt>
                <c:pt idx="932">
                  <c:v>1573</c:v>
                </c:pt>
                <c:pt idx="933">
                  <c:v>1571</c:v>
                </c:pt>
                <c:pt idx="934">
                  <c:v>1572</c:v>
                </c:pt>
                <c:pt idx="935">
                  <c:v>1569</c:v>
                </c:pt>
                <c:pt idx="936">
                  <c:v>779</c:v>
                </c:pt>
                <c:pt idx="937">
                  <c:v>673</c:v>
                </c:pt>
                <c:pt idx="938">
                  <c:v>739</c:v>
                </c:pt>
                <c:pt idx="939">
                  <c:v>765</c:v>
                </c:pt>
                <c:pt idx="940">
                  <c:v>778</c:v>
                </c:pt>
                <c:pt idx="941">
                  <c:v>743</c:v>
                </c:pt>
                <c:pt idx="942">
                  <c:v>724</c:v>
                </c:pt>
                <c:pt idx="943">
                  <c:v>726</c:v>
                </c:pt>
                <c:pt idx="944">
                  <c:v>763</c:v>
                </c:pt>
                <c:pt idx="945">
                  <c:v>734</c:v>
                </c:pt>
                <c:pt idx="946">
                  <c:v>736</c:v>
                </c:pt>
                <c:pt idx="947">
                  <c:v>731</c:v>
                </c:pt>
                <c:pt idx="948">
                  <c:v>636</c:v>
                </c:pt>
                <c:pt idx="949">
                  <c:v>656</c:v>
                </c:pt>
                <c:pt idx="950">
                  <c:v>655</c:v>
                </c:pt>
                <c:pt idx="951">
                  <c:v>251</c:v>
                </c:pt>
                <c:pt idx="952">
                  <c:v>239</c:v>
                </c:pt>
                <c:pt idx="953">
                  <c:v>232</c:v>
                </c:pt>
                <c:pt idx="954">
                  <c:v>245</c:v>
                </c:pt>
                <c:pt idx="955">
                  <c:v>238</c:v>
                </c:pt>
                <c:pt idx="956">
                  <c:v>254</c:v>
                </c:pt>
                <c:pt idx="957">
                  <c:v>294</c:v>
                </c:pt>
                <c:pt idx="958">
                  <c:v>256</c:v>
                </c:pt>
                <c:pt idx="959">
                  <c:v>170</c:v>
                </c:pt>
                <c:pt idx="960">
                  <c:v>1276</c:v>
                </c:pt>
                <c:pt idx="961">
                  <c:v>1162</c:v>
                </c:pt>
                <c:pt idx="962">
                  <c:v>1302</c:v>
                </c:pt>
                <c:pt idx="963">
                  <c:v>1159</c:v>
                </c:pt>
                <c:pt idx="964">
                  <c:v>1615</c:v>
                </c:pt>
                <c:pt idx="965">
                  <c:v>1230</c:v>
                </c:pt>
                <c:pt idx="966">
                  <c:v>1285</c:v>
                </c:pt>
                <c:pt idx="967">
                  <c:v>1236</c:v>
                </c:pt>
                <c:pt idx="968">
                  <c:v>1199</c:v>
                </c:pt>
                <c:pt idx="969">
                  <c:v>1541</c:v>
                </c:pt>
                <c:pt idx="970">
                  <c:v>1152</c:v>
                </c:pt>
                <c:pt idx="971">
                  <c:v>1160</c:v>
                </c:pt>
                <c:pt idx="972">
                  <c:v>1275</c:v>
                </c:pt>
                <c:pt idx="973">
                  <c:v>1323</c:v>
                </c:pt>
                <c:pt idx="974">
                  <c:v>1281</c:v>
                </c:pt>
                <c:pt idx="975">
                  <c:v>1156</c:v>
                </c:pt>
                <c:pt idx="976">
                  <c:v>1287</c:v>
                </c:pt>
                <c:pt idx="977">
                  <c:v>1325</c:v>
                </c:pt>
                <c:pt idx="978">
                  <c:v>1198</c:v>
                </c:pt>
                <c:pt idx="979">
                  <c:v>1186</c:v>
                </c:pt>
                <c:pt idx="980">
                  <c:v>1487</c:v>
                </c:pt>
                <c:pt idx="981">
                  <c:v>1187</c:v>
                </c:pt>
                <c:pt idx="982">
                  <c:v>1164</c:v>
                </c:pt>
                <c:pt idx="983">
                  <c:v>1188</c:v>
                </c:pt>
                <c:pt idx="984">
                  <c:v>1168</c:v>
                </c:pt>
                <c:pt idx="985">
                  <c:v>1189</c:v>
                </c:pt>
                <c:pt idx="986">
                  <c:v>1581</c:v>
                </c:pt>
                <c:pt idx="987">
                  <c:v>1190</c:v>
                </c:pt>
                <c:pt idx="988">
                  <c:v>1583</c:v>
                </c:pt>
                <c:pt idx="989">
                  <c:v>1191</c:v>
                </c:pt>
                <c:pt idx="990">
                  <c:v>1586</c:v>
                </c:pt>
                <c:pt idx="991">
                  <c:v>1192</c:v>
                </c:pt>
                <c:pt idx="992">
                  <c:v>1282</c:v>
                </c:pt>
                <c:pt idx="993">
                  <c:v>1193</c:v>
                </c:pt>
                <c:pt idx="994">
                  <c:v>1286</c:v>
                </c:pt>
                <c:pt idx="995">
                  <c:v>1194</c:v>
                </c:pt>
                <c:pt idx="996">
                  <c:v>1293</c:v>
                </c:pt>
                <c:pt idx="997">
                  <c:v>1169</c:v>
                </c:pt>
                <c:pt idx="998">
                  <c:v>1622</c:v>
                </c:pt>
                <c:pt idx="999">
                  <c:v>1195</c:v>
                </c:pt>
                <c:pt idx="1000">
                  <c:v>1308</c:v>
                </c:pt>
                <c:pt idx="1001">
                  <c:v>1213</c:v>
                </c:pt>
                <c:pt idx="1002">
                  <c:v>1176</c:v>
                </c:pt>
                <c:pt idx="1003">
                  <c:v>1154</c:v>
                </c:pt>
                <c:pt idx="1004">
                  <c:v>1161</c:v>
                </c:pt>
                <c:pt idx="1005">
                  <c:v>1175</c:v>
                </c:pt>
                <c:pt idx="1006">
                  <c:v>1163</c:v>
                </c:pt>
                <c:pt idx="1007">
                  <c:v>1574</c:v>
                </c:pt>
                <c:pt idx="1008">
                  <c:v>1153</c:v>
                </c:pt>
                <c:pt idx="1009">
                  <c:v>1576</c:v>
                </c:pt>
                <c:pt idx="1010">
                  <c:v>1167</c:v>
                </c:pt>
                <c:pt idx="1011">
                  <c:v>1577</c:v>
                </c:pt>
                <c:pt idx="1012">
                  <c:v>1611</c:v>
                </c:pt>
                <c:pt idx="1013">
                  <c:v>1196</c:v>
                </c:pt>
                <c:pt idx="1014">
                  <c:v>1158</c:v>
                </c:pt>
                <c:pt idx="1015">
                  <c:v>1197</c:v>
                </c:pt>
                <c:pt idx="1016">
                  <c:v>1623</c:v>
                </c:pt>
                <c:pt idx="1017">
                  <c:v>835</c:v>
                </c:pt>
                <c:pt idx="1018">
                  <c:v>819</c:v>
                </c:pt>
                <c:pt idx="1019">
                  <c:v>1070</c:v>
                </c:pt>
                <c:pt idx="1020">
                  <c:v>1021</c:v>
                </c:pt>
                <c:pt idx="1021">
                  <c:v>861</c:v>
                </c:pt>
                <c:pt idx="1022">
                  <c:v>1024</c:v>
                </c:pt>
                <c:pt idx="1023">
                  <c:v>757</c:v>
                </c:pt>
                <c:pt idx="1024">
                  <c:v>1025</c:v>
                </c:pt>
                <c:pt idx="1025">
                  <c:v>1074</c:v>
                </c:pt>
                <c:pt idx="1026">
                  <c:v>692</c:v>
                </c:pt>
                <c:pt idx="1027">
                  <c:v>956</c:v>
                </c:pt>
                <c:pt idx="1028">
                  <c:v>737</c:v>
                </c:pt>
                <c:pt idx="1029">
                  <c:v>756</c:v>
                </c:pt>
                <c:pt idx="1030">
                  <c:v>844</c:v>
                </c:pt>
                <c:pt idx="1031">
                  <c:v>836</c:v>
                </c:pt>
                <c:pt idx="1032">
                  <c:v>668</c:v>
                </c:pt>
                <c:pt idx="1033">
                  <c:v>1100</c:v>
                </c:pt>
                <c:pt idx="1034">
                  <c:v>729</c:v>
                </c:pt>
                <c:pt idx="1035">
                  <c:v>1073</c:v>
                </c:pt>
                <c:pt idx="1036">
                  <c:v>693</c:v>
                </c:pt>
                <c:pt idx="1037">
                  <c:v>738</c:v>
                </c:pt>
                <c:pt idx="1038">
                  <c:v>1108</c:v>
                </c:pt>
                <c:pt idx="1039">
                  <c:v>820</c:v>
                </c:pt>
                <c:pt idx="1040">
                  <c:v>733</c:v>
                </c:pt>
                <c:pt idx="1041">
                  <c:v>755</c:v>
                </c:pt>
                <c:pt idx="1042">
                  <c:v>670</c:v>
                </c:pt>
                <c:pt idx="1043">
                  <c:v>963</c:v>
                </c:pt>
                <c:pt idx="1044">
                  <c:v>1056</c:v>
                </c:pt>
                <c:pt idx="1045">
                  <c:v>834</c:v>
                </c:pt>
                <c:pt idx="1046">
                  <c:v>695</c:v>
                </c:pt>
                <c:pt idx="1047">
                  <c:v>967</c:v>
                </c:pt>
                <c:pt idx="1048">
                  <c:v>749</c:v>
                </c:pt>
                <c:pt idx="1049">
                  <c:v>838</c:v>
                </c:pt>
                <c:pt idx="1050">
                  <c:v>732</c:v>
                </c:pt>
                <c:pt idx="1051">
                  <c:v>973</c:v>
                </c:pt>
                <c:pt idx="1052">
                  <c:v>1066</c:v>
                </c:pt>
                <c:pt idx="1053">
                  <c:v>700</c:v>
                </c:pt>
                <c:pt idx="1054">
                  <c:v>843</c:v>
                </c:pt>
                <c:pt idx="1055">
                  <c:v>380</c:v>
                </c:pt>
                <c:pt idx="1056">
                  <c:v>378</c:v>
                </c:pt>
                <c:pt idx="1057">
                  <c:v>488</c:v>
                </c:pt>
                <c:pt idx="1058">
                  <c:v>490</c:v>
                </c:pt>
                <c:pt idx="1059">
                  <c:v>358</c:v>
                </c:pt>
                <c:pt idx="1060">
                  <c:v>491</c:v>
                </c:pt>
                <c:pt idx="1061">
                  <c:v>362</c:v>
                </c:pt>
                <c:pt idx="1062">
                  <c:v>492</c:v>
                </c:pt>
                <c:pt idx="1063">
                  <c:v>651</c:v>
                </c:pt>
                <c:pt idx="1064">
                  <c:v>493</c:v>
                </c:pt>
                <c:pt idx="1065">
                  <c:v>473</c:v>
                </c:pt>
                <c:pt idx="1066">
                  <c:v>494</c:v>
                </c:pt>
                <c:pt idx="1067">
                  <c:v>637</c:v>
                </c:pt>
                <c:pt idx="1068">
                  <c:v>412</c:v>
                </c:pt>
                <c:pt idx="1069">
                  <c:v>359</c:v>
                </c:pt>
                <c:pt idx="1070">
                  <c:v>496</c:v>
                </c:pt>
                <c:pt idx="1071">
                  <c:v>545</c:v>
                </c:pt>
                <c:pt idx="1072">
                  <c:v>497</c:v>
                </c:pt>
                <c:pt idx="1073">
                  <c:v>649</c:v>
                </c:pt>
                <c:pt idx="1074">
                  <c:v>498</c:v>
                </c:pt>
                <c:pt idx="1075">
                  <c:v>489</c:v>
                </c:pt>
                <c:pt idx="1076">
                  <c:v>413</c:v>
                </c:pt>
                <c:pt idx="1077">
                  <c:v>340</c:v>
                </c:pt>
                <c:pt idx="1078">
                  <c:v>500</c:v>
                </c:pt>
                <c:pt idx="1079">
                  <c:v>484</c:v>
                </c:pt>
                <c:pt idx="1080">
                  <c:v>471</c:v>
                </c:pt>
                <c:pt idx="1081">
                  <c:v>373</c:v>
                </c:pt>
                <c:pt idx="1082">
                  <c:v>470</c:v>
                </c:pt>
                <c:pt idx="1083">
                  <c:v>638</c:v>
                </c:pt>
                <c:pt idx="1084">
                  <c:v>369</c:v>
                </c:pt>
                <c:pt idx="1085">
                  <c:v>410</c:v>
                </c:pt>
                <c:pt idx="1086">
                  <c:v>377</c:v>
                </c:pt>
                <c:pt idx="1087">
                  <c:v>361</c:v>
                </c:pt>
                <c:pt idx="1088">
                  <c:v>505</c:v>
                </c:pt>
                <c:pt idx="1089">
                  <c:v>424</c:v>
                </c:pt>
                <c:pt idx="1090">
                  <c:v>506</c:v>
                </c:pt>
                <c:pt idx="1091">
                  <c:v>364</c:v>
                </c:pt>
                <c:pt idx="1092">
                  <c:v>398</c:v>
                </c:pt>
                <c:pt idx="1093">
                  <c:v>366</c:v>
                </c:pt>
                <c:pt idx="1094">
                  <c:v>399</c:v>
                </c:pt>
                <c:pt idx="1095">
                  <c:v>650</c:v>
                </c:pt>
                <c:pt idx="1096">
                  <c:v>354</c:v>
                </c:pt>
                <c:pt idx="1097">
                  <c:v>367</c:v>
                </c:pt>
                <c:pt idx="1098">
                  <c:v>392</c:v>
                </c:pt>
                <c:pt idx="1099">
                  <c:v>393</c:v>
                </c:pt>
                <c:pt idx="1100">
                  <c:v>501</c:v>
                </c:pt>
                <c:pt idx="1101">
                  <c:v>368</c:v>
                </c:pt>
                <c:pt idx="1102">
                  <c:v>502</c:v>
                </c:pt>
                <c:pt idx="1103">
                  <c:v>391</c:v>
                </c:pt>
                <c:pt idx="1104">
                  <c:v>503</c:v>
                </c:pt>
                <c:pt idx="1105">
                  <c:v>479</c:v>
                </c:pt>
                <c:pt idx="1106">
                  <c:v>495</c:v>
                </c:pt>
                <c:pt idx="1107">
                  <c:v>323</c:v>
                </c:pt>
                <c:pt idx="1108">
                  <c:v>313</c:v>
                </c:pt>
                <c:pt idx="1109">
                  <c:v>145</c:v>
                </c:pt>
                <c:pt idx="1110">
                  <c:v>93</c:v>
                </c:pt>
                <c:pt idx="1111">
                  <c:v>319</c:v>
                </c:pt>
                <c:pt idx="1112">
                  <c:v>177</c:v>
                </c:pt>
                <c:pt idx="1113">
                  <c:v>327</c:v>
                </c:pt>
                <c:pt idx="1114">
                  <c:v>198</c:v>
                </c:pt>
                <c:pt idx="1115">
                  <c:v>309</c:v>
                </c:pt>
                <c:pt idx="1116">
                  <c:v>288</c:v>
                </c:pt>
                <c:pt idx="1117">
                  <c:v>162</c:v>
                </c:pt>
                <c:pt idx="1118">
                  <c:v>153</c:v>
                </c:pt>
                <c:pt idx="1119">
                  <c:v>321</c:v>
                </c:pt>
                <c:pt idx="1120">
                  <c:v>199</c:v>
                </c:pt>
                <c:pt idx="1121">
                  <c:v>325</c:v>
                </c:pt>
                <c:pt idx="1122">
                  <c:v>42</c:v>
                </c:pt>
                <c:pt idx="1123">
                  <c:v>329</c:v>
                </c:pt>
                <c:pt idx="1124">
                  <c:v>179</c:v>
                </c:pt>
                <c:pt idx="1125">
                  <c:v>144</c:v>
                </c:pt>
                <c:pt idx="1126">
                  <c:v>295</c:v>
                </c:pt>
                <c:pt idx="1127">
                  <c:v>151</c:v>
                </c:pt>
                <c:pt idx="1128">
                  <c:v>310</c:v>
                </c:pt>
                <c:pt idx="1129">
                  <c:v>150</c:v>
                </c:pt>
                <c:pt idx="1130">
                  <c:v>315</c:v>
                </c:pt>
                <c:pt idx="1131">
                  <c:v>147</c:v>
                </c:pt>
                <c:pt idx="1132">
                  <c:v>318</c:v>
                </c:pt>
                <c:pt idx="1133">
                  <c:v>200</c:v>
                </c:pt>
                <c:pt idx="1134">
                  <c:v>320</c:v>
                </c:pt>
                <c:pt idx="1135">
                  <c:v>91</c:v>
                </c:pt>
                <c:pt idx="1136">
                  <c:v>322</c:v>
                </c:pt>
                <c:pt idx="1137">
                  <c:v>148</c:v>
                </c:pt>
                <c:pt idx="1138">
                  <c:v>324</c:v>
                </c:pt>
                <c:pt idx="1139">
                  <c:v>334</c:v>
                </c:pt>
                <c:pt idx="1140">
                  <c:v>326</c:v>
                </c:pt>
                <c:pt idx="1141">
                  <c:v>178</c:v>
                </c:pt>
                <c:pt idx="1142">
                  <c:v>328</c:v>
                </c:pt>
                <c:pt idx="1143">
                  <c:v>156</c:v>
                </c:pt>
                <c:pt idx="1144">
                  <c:v>149</c:v>
                </c:pt>
                <c:pt idx="1145">
                  <c:v>161</c:v>
                </c:pt>
                <c:pt idx="1146">
                  <c:v>105</c:v>
                </c:pt>
                <c:pt idx="1147">
                  <c:v>307</c:v>
                </c:pt>
                <c:pt idx="1148">
                  <c:v>167</c:v>
                </c:pt>
                <c:pt idx="1149">
                  <c:v>303</c:v>
                </c:pt>
                <c:pt idx="1150">
                  <c:v>40</c:v>
                </c:pt>
                <c:pt idx="1151">
                  <c:v>1111</c:v>
                </c:pt>
                <c:pt idx="1152">
                  <c:v>1333</c:v>
                </c:pt>
                <c:pt idx="1153">
                  <c:v>1109</c:v>
                </c:pt>
                <c:pt idx="1154">
                  <c:v>1319</c:v>
                </c:pt>
                <c:pt idx="1155">
                  <c:v>1314</c:v>
                </c:pt>
                <c:pt idx="1156">
                  <c:v>748</c:v>
                </c:pt>
                <c:pt idx="1157">
                  <c:v>722</c:v>
                </c:pt>
                <c:pt idx="1158">
                  <c:v>735</c:v>
                </c:pt>
                <c:pt idx="1159">
                  <c:v>657</c:v>
                </c:pt>
                <c:pt idx="1160">
                  <c:v>230</c:v>
                </c:pt>
                <c:pt idx="1161">
                  <c:v>249</c:v>
                </c:pt>
                <c:pt idx="1162">
                  <c:v>291</c:v>
                </c:pt>
                <c:pt idx="1163">
                  <c:v>247</c:v>
                </c:pt>
                <c:pt idx="1164">
                  <c:v>250</c:v>
                </c:pt>
                <c:pt idx="1165">
                  <c:v>252</c:v>
                </c:pt>
                <c:pt idx="1166">
                  <c:v>253</c:v>
                </c:pt>
                <c:pt idx="1167">
                  <c:v>292</c:v>
                </c:pt>
                <c:pt idx="1168">
                  <c:v>1301</c:v>
                </c:pt>
                <c:pt idx="1169">
                  <c:v>1277</c:v>
                </c:pt>
                <c:pt idx="1170">
                  <c:v>1185</c:v>
                </c:pt>
                <c:pt idx="1171">
                  <c:v>1288</c:v>
                </c:pt>
                <c:pt idx="1172">
                  <c:v>1280</c:v>
                </c:pt>
                <c:pt idx="1173">
                  <c:v>1289</c:v>
                </c:pt>
                <c:pt idx="1174">
                  <c:v>1486</c:v>
                </c:pt>
                <c:pt idx="1175">
                  <c:v>1290</c:v>
                </c:pt>
                <c:pt idx="1176">
                  <c:v>1306</c:v>
                </c:pt>
                <c:pt idx="1177">
                  <c:v>1291</c:v>
                </c:pt>
                <c:pt idx="1178">
                  <c:v>1310</c:v>
                </c:pt>
                <c:pt idx="1179">
                  <c:v>1292</c:v>
                </c:pt>
                <c:pt idx="1180">
                  <c:v>1300</c:v>
                </c:pt>
                <c:pt idx="1181">
                  <c:v>1273</c:v>
                </c:pt>
                <c:pt idx="1182">
                  <c:v>1485</c:v>
                </c:pt>
                <c:pt idx="1183">
                  <c:v>1294</c:v>
                </c:pt>
                <c:pt idx="1184">
                  <c:v>1274</c:v>
                </c:pt>
                <c:pt idx="1185">
                  <c:v>1295</c:v>
                </c:pt>
                <c:pt idx="1186">
                  <c:v>1270</c:v>
                </c:pt>
                <c:pt idx="1187">
                  <c:v>1296</c:v>
                </c:pt>
                <c:pt idx="1188">
                  <c:v>1271</c:v>
                </c:pt>
                <c:pt idx="1189">
                  <c:v>1284</c:v>
                </c:pt>
                <c:pt idx="1190">
                  <c:v>1278</c:v>
                </c:pt>
                <c:pt idx="1191">
                  <c:v>1224</c:v>
                </c:pt>
                <c:pt idx="1192">
                  <c:v>1279</c:v>
                </c:pt>
                <c:pt idx="1193">
                  <c:v>1184</c:v>
                </c:pt>
                <c:pt idx="1194">
                  <c:v>1272</c:v>
                </c:pt>
                <c:pt idx="1195">
                  <c:v>1299</c:v>
                </c:pt>
                <c:pt idx="1196">
                  <c:v>1297</c:v>
                </c:pt>
                <c:pt idx="1197">
                  <c:v>1283</c:v>
                </c:pt>
                <c:pt idx="1198">
                  <c:v>1298</c:v>
                </c:pt>
                <c:pt idx="1199">
                  <c:v>1304</c:v>
                </c:pt>
                <c:pt idx="1200">
                  <c:v>1305</c:v>
                </c:pt>
                <c:pt idx="1201">
                  <c:v>1307</c:v>
                </c:pt>
                <c:pt idx="1202">
                  <c:v>1009</c:v>
                </c:pt>
                <c:pt idx="1203">
                  <c:v>839</c:v>
                </c:pt>
                <c:pt idx="1204">
                  <c:v>1062</c:v>
                </c:pt>
                <c:pt idx="1205">
                  <c:v>760</c:v>
                </c:pt>
                <c:pt idx="1206">
                  <c:v>769</c:v>
                </c:pt>
                <c:pt idx="1207">
                  <c:v>770</c:v>
                </c:pt>
                <c:pt idx="1208">
                  <c:v>666</c:v>
                </c:pt>
                <c:pt idx="1209">
                  <c:v>845</c:v>
                </c:pt>
                <c:pt idx="1210">
                  <c:v>837</c:v>
                </c:pt>
                <c:pt idx="1211">
                  <c:v>781</c:v>
                </c:pt>
                <c:pt idx="1212">
                  <c:v>667</c:v>
                </c:pt>
                <c:pt idx="1213">
                  <c:v>930</c:v>
                </c:pt>
                <c:pt idx="1214">
                  <c:v>758</c:v>
                </c:pt>
                <c:pt idx="1215">
                  <c:v>761</c:v>
                </c:pt>
                <c:pt idx="1216">
                  <c:v>772</c:v>
                </c:pt>
                <c:pt idx="1217">
                  <c:v>829</c:v>
                </c:pt>
                <c:pt idx="1218">
                  <c:v>759</c:v>
                </c:pt>
                <c:pt idx="1219">
                  <c:v>665</c:v>
                </c:pt>
                <c:pt idx="1220">
                  <c:v>771</c:v>
                </c:pt>
                <c:pt idx="1221">
                  <c:v>1061</c:v>
                </c:pt>
                <c:pt idx="1222">
                  <c:v>927</c:v>
                </c:pt>
                <c:pt idx="1223">
                  <c:v>1063</c:v>
                </c:pt>
                <c:pt idx="1224">
                  <c:v>821</c:v>
                </c:pt>
                <c:pt idx="1225">
                  <c:v>773</c:v>
                </c:pt>
                <c:pt idx="1226">
                  <c:v>1081</c:v>
                </c:pt>
                <c:pt idx="1227">
                  <c:v>774</c:v>
                </c:pt>
                <c:pt idx="1228">
                  <c:v>1082</c:v>
                </c:pt>
                <c:pt idx="1229">
                  <c:v>775</c:v>
                </c:pt>
                <c:pt idx="1230">
                  <c:v>1083</c:v>
                </c:pt>
                <c:pt idx="1231">
                  <c:v>928</c:v>
                </c:pt>
                <c:pt idx="1232">
                  <c:v>750</c:v>
                </c:pt>
                <c:pt idx="1233">
                  <c:v>1045</c:v>
                </c:pt>
                <c:pt idx="1234">
                  <c:v>1046</c:v>
                </c:pt>
                <c:pt idx="1235">
                  <c:v>654</c:v>
                </c:pt>
                <c:pt idx="1236">
                  <c:v>400</c:v>
                </c:pt>
                <c:pt idx="1237">
                  <c:v>365</c:v>
                </c:pt>
                <c:pt idx="1238">
                  <c:v>360</c:v>
                </c:pt>
                <c:pt idx="1239">
                  <c:v>513</c:v>
                </c:pt>
                <c:pt idx="1240">
                  <c:v>363</c:v>
                </c:pt>
                <c:pt idx="1241">
                  <c:v>386</c:v>
                </c:pt>
                <c:pt idx="1242">
                  <c:v>166</c:v>
                </c:pt>
                <c:pt idx="1243">
                  <c:v>298</c:v>
                </c:pt>
                <c:pt idx="1244">
                  <c:v>1022</c:v>
                </c:pt>
                <c:pt idx="1245">
                  <c:v>1566</c:v>
                </c:pt>
                <c:pt idx="1246">
                  <c:v>1112</c:v>
                </c:pt>
                <c:pt idx="1247">
                  <c:v>1317</c:v>
                </c:pt>
                <c:pt idx="1248">
                  <c:v>1564</c:v>
                </c:pt>
                <c:pt idx="1249">
                  <c:v>1517</c:v>
                </c:pt>
                <c:pt idx="1250">
                  <c:v>1565</c:v>
                </c:pt>
                <c:pt idx="1251">
                  <c:v>902</c:v>
                </c:pt>
                <c:pt idx="1252">
                  <c:v>934</c:v>
                </c:pt>
                <c:pt idx="1253">
                  <c:v>913</c:v>
                </c:pt>
                <c:pt idx="1254">
                  <c:v>916</c:v>
                </c:pt>
                <c:pt idx="1255">
                  <c:v>1014</c:v>
                </c:pt>
                <c:pt idx="1256">
                  <c:v>672</c:v>
                </c:pt>
                <c:pt idx="1257">
                  <c:v>935</c:v>
                </c:pt>
                <c:pt idx="1258">
                  <c:v>933</c:v>
                </c:pt>
                <c:pt idx="1259">
                  <c:v>911</c:v>
                </c:pt>
                <c:pt idx="1260">
                  <c:v>907</c:v>
                </c:pt>
                <c:pt idx="1261">
                  <c:v>903</c:v>
                </c:pt>
                <c:pt idx="1262">
                  <c:v>662</c:v>
                </c:pt>
                <c:pt idx="1263">
                  <c:v>244</c:v>
                </c:pt>
              </c:strCache>
            </c:strRef>
          </c:cat>
          <c:val>
            <c:numRef>
              <c:f>'slide 22'!$B$2:$B$1266</c:f>
              <c:numCache>
                <c:formatCode>General</c:formatCode>
                <c:ptCount val="1264"/>
                <c:pt idx="0">
                  <c:v>210</c:v>
                </c:pt>
                <c:pt idx="1">
                  <c:v>32</c:v>
                </c:pt>
                <c:pt idx="2">
                  <c:v>32</c:v>
                </c:pt>
                <c:pt idx="3">
                  <c:v>29</c:v>
                </c:pt>
                <c:pt idx="4">
                  <c:v>28</c:v>
                </c:pt>
                <c:pt idx="5">
                  <c:v>28</c:v>
                </c:pt>
                <c:pt idx="6">
                  <c:v>26.5</c:v>
                </c:pt>
                <c:pt idx="7">
                  <c:v>26</c:v>
                </c:pt>
                <c:pt idx="8">
                  <c:v>24</c:v>
                </c:pt>
                <c:pt idx="9">
                  <c:v>24</c:v>
                </c:pt>
                <c:pt idx="10">
                  <c:v>23.5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19</c:v>
                </c:pt>
                <c:pt idx="20">
                  <c:v>19</c:v>
                </c:pt>
                <c:pt idx="21">
                  <c:v>18.5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17.5</c:v>
                </c:pt>
                <c:pt idx="29">
                  <c:v>17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11</c:v>
                </c:pt>
                <c:pt idx="81">
                  <c:v>11</c:v>
                </c:pt>
                <c:pt idx="82">
                  <c:v>11</c:v>
                </c:pt>
                <c:pt idx="83">
                  <c:v>11</c:v>
                </c:pt>
                <c:pt idx="84">
                  <c:v>11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9</c:v>
                </c:pt>
                <c:pt idx="108">
                  <c:v>9</c:v>
                </c:pt>
                <c:pt idx="109">
                  <c:v>9</c:v>
                </c:pt>
                <c:pt idx="110">
                  <c:v>9</c:v>
                </c:pt>
                <c:pt idx="111">
                  <c:v>9</c:v>
                </c:pt>
                <c:pt idx="112">
                  <c:v>9</c:v>
                </c:pt>
                <c:pt idx="113">
                  <c:v>9</c:v>
                </c:pt>
                <c:pt idx="114">
                  <c:v>9</c:v>
                </c:pt>
                <c:pt idx="115">
                  <c:v>9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8</c:v>
                </c:pt>
                <c:pt idx="147">
                  <c:v>8</c:v>
                </c:pt>
                <c:pt idx="148">
                  <c:v>8</c:v>
                </c:pt>
                <c:pt idx="149">
                  <c:v>8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6.5499999999999989</c:v>
                </c:pt>
                <c:pt idx="171">
                  <c:v>6.5</c:v>
                </c:pt>
                <c:pt idx="172">
                  <c:v>6.5</c:v>
                </c:pt>
                <c:pt idx="173">
                  <c:v>6.5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5.75</c:v>
                </c:pt>
                <c:pt idx="262">
                  <c:v>5.5</c:v>
                </c:pt>
                <c:pt idx="263">
                  <c:v>5.5</c:v>
                </c:pt>
                <c:pt idx="264">
                  <c:v>5.5</c:v>
                </c:pt>
                <c:pt idx="265">
                  <c:v>5.5</c:v>
                </c:pt>
                <c:pt idx="266">
                  <c:v>5.5</c:v>
                </c:pt>
                <c:pt idx="267">
                  <c:v>5.5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5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5</c:v>
                </c:pt>
                <c:pt idx="300">
                  <c:v>5</c:v>
                </c:pt>
                <c:pt idx="301">
                  <c:v>5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4.7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4.5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4</c:v>
                </c:pt>
                <c:pt idx="322">
                  <c:v>4</c:v>
                </c:pt>
                <c:pt idx="323">
                  <c:v>4</c:v>
                </c:pt>
                <c:pt idx="324">
                  <c:v>4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4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4</c:v>
                </c:pt>
                <c:pt idx="335">
                  <c:v>4</c:v>
                </c:pt>
                <c:pt idx="336">
                  <c:v>4</c:v>
                </c:pt>
                <c:pt idx="337">
                  <c:v>4</c:v>
                </c:pt>
                <c:pt idx="338">
                  <c:v>4</c:v>
                </c:pt>
                <c:pt idx="339">
                  <c:v>4</c:v>
                </c:pt>
                <c:pt idx="340">
                  <c:v>4</c:v>
                </c:pt>
                <c:pt idx="341">
                  <c:v>4</c:v>
                </c:pt>
                <c:pt idx="342">
                  <c:v>4</c:v>
                </c:pt>
                <c:pt idx="343">
                  <c:v>4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4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4</c:v>
                </c:pt>
                <c:pt idx="352">
                  <c:v>4</c:v>
                </c:pt>
                <c:pt idx="353">
                  <c:v>4</c:v>
                </c:pt>
                <c:pt idx="354">
                  <c:v>4</c:v>
                </c:pt>
                <c:pt idx="355">
                  <c:v>4</c:v>
                </c:pt>
                <c:pt idx="356">
                  <c:v>4</c:v>
                </c:pt>
                <c:pt idx="357">
                  <c:v>4</c:v>
                </c:pt>
                <c:pt idx="358">
                  <c:v>4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4</c:v>
                </c:pt>
                <c:pt idx="363">
                  <c:v>4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</c:v>
                </c:pt>
                <c:pt idx="368">
                  <c:v>4</c:v>
                </c:pt>
                <c:pt idx="369">
                  <c:v>4</c:v>
                </c:pt>
                <c:pt idx="370">
                  <c:v>4</c:v>
                </c:pt>
                <c:pt idx="371">
                  <c:v>4</c:v>
                </c:pt>
                <c:pt idx="372">
                  <c:v>4</c:v>
                </c:pt>
                <c:pt idx="373">
                  <c:v>4</c:v>
                </c:pt>
                <c:pt idx="374">
                  <c:v>4</c:v>
                </c:pt>
                <c:pt idx="375">
                  <c:v>4</c:v>
                </c:pt>
                <c:pt idx="376">
                  <c:v>4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4</c:v>
                </c:pt>
                <c:pt idx="382">
                  <c:v>4</c:v>
                </c:pt>
                <c:pt idx="383">
                  <c:v>4</c:v>
                </c:pt>
                <c:pt idx="384">
                  <c:v>4</c:v>
                </c:pt>
                <c:pt idx="385">
                  <c:v>4</c:v>
                </c:pt>
                <c:pt idx="386">
                  <c:v>4</c:v>
                </c:pt>
                <c:pt idx="387">
                  <c:v>4</c:v>
                </c:pt>
                <c:pt idx="388">
                  <c:v>4</c:v>
                </c:pt>
                <c:pt idx="389">
                  <c:v>4</c:v>
                </c:pt>
                <c:pt idx="390">
                  <c:v>4</c:v>
                </c:pt>
                <c:pt idx="391">
                  <c:v>4</c:v>
                </c:pt>
                <c:pt idx="392">
                  <c:v>4</c:v>
                </c:pt>
                <c:pt idx="393">
                  <c:v>4</c:v>
                </c:pt>
                <c:pt idx="394">
                  <c:v>4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4</c:v>
                </c:pt>
                <c:pt idx="399">
                  <c:v>4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4</c:v>
                </c:pt>
                <c:pt idx="406">
                  <c:v>4</c:v>
                </c:pt>
                <c:pt idx="407">
                  <c:v>4</c:v>
                </c:pt>
                <c:pt idx="408">
                  <c:v>4</c:v>
                </c:pt>
                <c:pt idx="409">
                  <c:v>4</c:v>
                </c:pt>
                <c:pt idx="410">
                  <c:v>3.75</c:v>
                </c:pt>
                <c:pt idx="411">
                  <c:v>3.5499999999999989</c:v>
                </c:pt>
                <c:pt idx="412">
                  <c:v>3.5</c:v>
                </c:pt>
                <c:pt idx="413">
                  <c:v>3.5</c:v>
                </c:pt>
                <c:pt idx="414">
                  <c:v>3.5</c:v>
                </c:pt>
                <c:pt idx="415">
                  <c:v>3.5</c:v>
                </c:pt>
                <c:pt idx="416">
                  <c:v>3.5</c:v>
                </c:pt>
                <c:pt idx="417">
                  <c:v>3.5</c:v>
                </c:pt>
                <c:pt idx="418">
                  <c:v>3.4</c:v>
                </c:pt>
                <c:pt idx="419">
                  <c:v>3.2999999999999989</c:v>
                </c:pt>
                <c:pt idx="420">
                  <c:v>3.25</c:v>
                </c:pt>
                <c:pt idx="421">
                  <c:v>3.25</c:v>
                </c:pt>
                <c:pt idx="422">
                  <c:v>3.25</c:v>
                </c:pt>
                <c:pt idx="423">
                  <c:v>3.25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2.5</c:v>
                </c:pt>
                <c:pt idx="612">
                  <c:v>2.5</c:v>
                </c:pt>
                <c:pt idx="613">
                  <c:v>2.5</c:v>
                </c:pt>
                <c:pt idx="614">
                  <c:v>2.5</c:v>
                </c:pt>
                <c:pt idx="615">
                  <c:v>2.5</c:v>
                </c:pt>
                <c:pt idx="616">
                  <c:v>2.5</c:v>
                </c:pt>
                <c:pt idx="617">
                  <c:v>2.5</c:v>
                </c:pt>
                <c:pt idx="618">
                  <c:v>2.5</c:v>
                </c:pt>
                <c:pt idx="619">
                  <c:v>2.5</c:v>
                </c:pt>
                <c:pt idx="620">
                  <c:v>2.5</c:v>
                </c:pt>
                <c:pt idx="621">
                  <c:v>2.5</c:v>
                </c:pt>
                <c:pt idx="622">
                  <c:v>2.5</c:v>
                </c:pt>
                <c:pt idx="623">
                  <c:v>2.5</c:v>
                </c:pt>
                <c:pt idx="624">
                  <c:v>2.5</c:v>
                </c:pt>
                <c:pt idx="625">
                  <c:v>2.5</c:v>
                </c:pt>
                <c:pt idx="626">
                  <c:v>2.5</c:v>
                </c:pt>
                <c:pt idx="627">
                  <c:v>2.5</c:v>
                </c:pt>
                <c:pt idx="628">
                  <c:v>2.5</c:v>
                </c:pt>
                <c:pt idx="629">
                  <c:v>2.25</c:v>
                </c:pt>
                <c:pt idx="630">
                  <c:v>2.25</c:v>
                </c:pt>
                <c:pt idx="631">
                  <c:v>2.25</c:v>
                </c:pt>
                <c:pt idx="632">
                  <c:v>2.25</c:v>
                </c:pt>
                <c:pt idx="633">
                  <c:v>2.25</c:v>
                </c:pt>
                <c:pt idx="634">
                  <c:v>2.25</c:v>
                </c:pt>
                <c:pt idx="635">
                  <c:v>2.25</c:v>
                </c:pt>
                <c:pt idx="636">
                  <c:v>2.25</c:v>
                </c:pt>
                <c:pt idx="637">
                  <c:v>2.25</c:v>
                </c:pt>
                <c:pt idx="638">
                  <c:v>2.25</c:v>
                </c:pt>
                <c:pt idx="639">
                  <c:v>2.25</c:v>
                </c:pt>
                <c:pt idx="640">
                  <c:v>2.25</c:v>
                </c:pt>
                <c:pt idx="641">
                  <c:v>2.25</c:v>
                </c:pt>
                <c:pt idx="642">
                  <c:v>2.25</c:v>
                </c:pt>
                <c:pt idx="643">
                  <c:v>2.25</c:v>
                </c:pt>
                <c:pt idx="644">
                  <c:v>2.25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1.8</c:v>
                </c:pt>
                <c:pt idx="868">
                  <c:v>1.75</c:v>
                </c:pt>
                <c:pt idx="869">
                  <c:v>1.75</c:v>
                </c:pt>
                <c:pt idx="870">
                  <c:v>1.75</c:v>
                </c:pt>
                <c:pt idx="871">
                  <c:v>1.75</c:v>
                </c:pt>
                <c:pt idx="872">
                  <c:v>1.75</c:v>
                </c:pt>
                <c:pt idx="873">
                  <c:v>1.5</c:v>
                </c:pt>
                <c:pt idx="874">
                  <c:v>1.5</c:v>
                </c:pt>
                <c:pt idx="875">
                  <c:v>1.5</c:v>
                </c:pt>
                <c:pt idx="876">
                  <c:v>1.5</c:v>
                </c:pt>
                <c:pt idx="877">
                  <c:v>1.5</c:v>
                </c:pt>
                <c:pt idx="878">
                  <c:v>1.5</c:v>
                </c:pt>
                <c:pt idx="879">
                  <c:v>1.5</c:v>
                </c:pt>
                <c:pt idx="880">
                  <c:v>1.5</c:v>
                </c:pt>
                <c:pt idx="881">
                  <c:v>1.5</c:v>
                </c:pt>
                <c:pt idx="882">
                  <c:v>1.5</c:v>
                </c:pt>
                <c:pt idx="883">
                  <c:v>1.5</c:v>
                </c:pt>
                <c:pt idx="884">
                  <c:v>1.5</c:v>
                </c:pt>
                <c:pt idx="885">
                  <c:v>1.5</c:v>
                </c:pt>
                <c:pt idx="886">
                  <c:v>1.5</c:v>
                </c:pt>
                <c:pt idx="887">
                  <c:v>1.5</c:v>
                </c:pt>
                <c:pt idx="888">
                  <c:v>1.5</c:v>
                </c:pt>
                <c:pt idx="889">
                  <c:v>1.5</c:v>
                </c:pt>
                <c:pt idx="890">
                  <c:v>1.5</c:v>
                </c:pt>
                <c:pt idx="891">
                  <c:v>1.5</c:v>
                </c:pt>
                <c:pt idx="892">
                  <c:v>1.5</c:v>
                </c:pt>
                <c:pt idx="893">
                  <c:v>1.5</c:v>
                </c:pt>
                <c:pt idx="894">
                  <c:v>1.5</c:v>
                </c:pt>
                <c:pt idx="895">
                  <c:v>1.5</c:v>
                </c:pt>
                <c:pt idx="896">
                  <c:v>1.5</c:v>
                </c:pt>
                <c:pt idx="897">
                  <c:v>1.5</c:v>
                </c:pt>
                <c:pt idx="898">
                  <c:v>1.5</c:v>
                </c:pt>
                <c:pt idx="899">
                  <c:v>1.5</c:v>
                </c:pt>
                <c:pt idx="900">
                  <c:v>1.5</c:v>
                </c:pt>
                <c:pt idx="901">
                  <c:v>1.5</c:v>
                </c:pt>
                <c:pt idx="902">
                  <c:v>1.5</c:v>
                </c:pt>
                <c:pt idx="903">
                  <c:v>1.5</c:v>
                </c:pt>
                <c:pt idx="904">
                  <c:v>1.5</c:v>
                </c:pt>
                <c:pt idx="905">
                  <c:v>1.5</c:v>
                </c:pt>
                <c:pt idx="906">
                  <c:v>1.5</c:v>
                </c:pt>
                <c:pt idx="907">
                  <c:v>1.5</c:v>
                </c:pt>
                <c:pt idx="908">
                  <c:v>1.5</c:v>
                </c:pt>
                <c:pt idx="909">
                  <c:v>1.5</c:v>
                </c:pt>
                <c:pt idx="910">
                  <c:v>1.5</c:v>
                </c:pt>
                <c:pt idx="911">
                  <c:v>1.5</c:v>
                </c:pt>
                <c:pt idx="912">
                  <c:v>1.5</c:v>
                </c:pt>
                <c:pt idx="913">
                  <c:v>1.5</c:v>
                </c:pt>
                <c:pt idx="914">
                  <c:v>1.5</c:v>
                </c:pt>
                <c:pt idx="915">
                  <c:v>1.5</c:v>
                </c:pt>
                <c:pt idx="916">
                  <c:v>1.5</c:v>
                </c:pt>
                <c:pt idx="917">
                  <c:v>1.5</c:v>
                </c:pt>
                <c:pt idx="918">
                  <c:v>1.5</c:v>
                </c:pt>
                <c:pt idx="919">
                  <c:v>1.5</c:v>
                </c:pt>
                <c:pt idx="920">
                  <c:v>1.5</c:v>
                </c:pt>
                <c:pt idx="921">
                  <c:v>1.5</c:v>
                </c:pt>
                <c:pt idx="922">
                  <c:v>1.5</c:v>
                </c:pt>
                <c:pt idx="923">
                  <c:v>1.5</c:v>
                </c:pt>
                <c:pt idx="924">
                  <c:v>1.5</c:v>
                </c:pt>
                <c:pt idx="925">
                  <c:v>1.5</c:v>
                </c:pt>
                <c:pt idx="926">
                  <c:v>1.5</c:v>
                </c:pt>
                <c:pt idx="927">
                  <c:v>1.5</c:v>
                </c:pt>
                <c:pt idx="928">
                  <c:v>1.5</c:v>
                </c:pt>
                <c:pt idx="929">
                  <c:v>1.5</c:v>
                </c:pt>
                <c:pt idx="930">
                  <c:v>1.2999999999999989</c:v>
                </c:pt>
                <c:pt idx="931">
                  <c:v>1.25</c:v>
                </c:pt>
                <c:pt idx="932">
                  <c:v>1.25</c:v>
                </c:pt>
                <c:pt idx="933">
                  <c:v>1.25</c:v>
                </c:pt>
                <c:pt idx="934">
                  <c:v>1.25</c:v>
                </c:pt>
                <c:pt idx="935">
                  <c:v>1.25</c:v>
                </c:pt>
                <c:pt idx="936">
                  <c:v>1.25</c:v>
                </c:pt>
                <c:pt idx="937">
                  <c:v>1.25</c:v>
                </c:pt>
                <c:pt idx="938">
                  <c:v>1.25</c:v>
                </c:pt>
                <c:pt idx="939">
                  <c:v>1.25</c:v>
                </c:pt>
                <c:pt idx="940">
                  <c:v>1.25</c:v>
                </c:pt>
                <c:pt idx="941">
                  <c:v>1.25</c:v>
                </c:pt>
                <c:pt idx="942">
                  <c:v>1.25</c:v>
                </c:pt>
                <c:pt idx="943">
                  <c:v>1.25</c:v>
                </c:pt>
                <c:pt idx="944">
                  <c:v>1.25</c:v>
                </c:pt>
                <c:pt idx="945">
                  <c:v>1.25</c:v>
                </c:pt>
                <c:pt idx="946">
                  <c:v>1.25</c:v>
                </c:pt>
                <c:pt idx="947">
                  <c:v>1.25</c:v>
                </c:pt>
                <c:pt idx="948">
                  <c:v>1.25</c:v>
                </c:pt>
                <c:pt idx="949">
                  <c:v>1.25</c:v>
                </c:pt>
                <c:pt idx="950">
                  <c:v>1.25</c:v>
                </c:pt>
                <c:pt idx="951">
                  <c:v>1.25</c:v>
                </c:pt>
                <c:pt idx="952">
                  <c:v>1.25</c:v>
                </c:pt>
                <c:pt idx="953">
                  <c:v>1.25</c:v>
                </c:pt>
                <c:pt idx="954">
                  <c:v>1.25</c:v>
                </c:pt>
                <c:pt idx="955">
                  <c:v>1.25</c:v>
                </c:pt>
                <c:pt idx="956">
                  <c:v>1.25</c:v>
                </c:pt>
                <c:pt idx="957">
                  <c:v>1.25</c:v>
                </c:pt>
                <c:pt idx="958">
                  <c:v>1.25</c:v>
                </c:pt>
                <c:pt idx="959">
                  <c:v>1.04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0.75</c:v>
                </c:pt>
                <c:pt idx="1152">
                  <c:v>0.75</c:v>
                </c:pt>
                <c:pt idx="1153">
                  <c:v>0.75</c:v>
                </c:pt>
                <c:pt idx="1154">
                  <c:v>0.75</c:v>
                </c:pt>
                <c:pt idx="1155">
                  <c:v>0.75</c:v>
                </c:pt>
                <c:pt idx="1156">
                  <c:v>0.75</c:v>
                </c:pt>
                <c:pt idx="1157">
                  <c:v>0.75</c:v>
                </c:pt>
                <c:pt idx="1158">
                  <c:v>0.75</c:v>
                </c:pt>
                <c:pt idx="1159">
                  <c:v>0.75</c:v>
                </c:pt>
                <c:pt idx="1160">
                  <c:v>0.75</c:v>
                </c:pt>
                <c:pt idx="1161">
                  <c:v>0.75</c:v>
                </c:pt>
                <c:pt idx="1162">
                  <c:v>0.75</c:v>
                </c:pt>
                <c:pt idx="1163">
                  <c:v>0.75</c:v>
                </c:pt>
                <c:pt idx="1164">
                  <c:v>0.75</c:v>
                </c:pt>
                <c:pt idx="1165">
                  <c:v>0.75</c:v>
                </c:pt>
                <c:pt idx="1166">
                  <c:v>0.75</c:v>
                </c:pt>
                <c:pt idx="1167">
                  <c:v>0.65</c:v>
                </c:pt>
                <c:pt idx="1168">
                  <c:v>0.5</c:v>
                </c:pt>
                <c:pt idx="1169">
                  <c:v>0.5</c:v>
                </c:pt>
                <c:pt idx="1170">
                  <c:v>0.5</c:v>
                </c:pt>
                <c:pt idx="1171">
                  <c:v>0.5</c:v>
                </c:pt>
                <c:pt idx="1172">
                  <c:v>0.5</c:v>
                </c:pt>
                <c:pt idx="1173">
                  <c:v>0.5</c:v>
                </c:pt>
                <c:pt idx="1174">
                  <c:v>0.5</c:v>
                </c:pt>
                <c:pt idx="1175">
                  <c:v>0.5</c:v>
                </c:pt>
                <c:pt idx="1176">
                  <c:v>0.5</c:v>
                </c:pt>
                <c:pt idx="1177">
                  <c:v>0.5</c:v>
                </c:pt>
                <c:pt idx="1178">
                  <c:v>0.5</c:v>
                </c:pt>
                <c:pt idx="1179">
                  <c:v>0.5</c:v>
                </c:pt>
                <c:pt idx="1180">
                  <c:v>0.5</c:v>
                </c:pt>
                <c:pt idx="1181">
                  <c:v>0.5</c:v>
                </c:pt>
                <c:pt idx="1182">
                  <c:v>0.5</c:v>
                </c:pt>
                <c:pt idx="1183">
                  <c:v>0.5</c:v>
                </c:pt>
                <c:pt idx="1184">
                  <c:v>0.5</c:v>
                </c:pt>
                <c:pt idx="1185">
                  <c:v>0.5</c:v>
                </c:pt>
                <c:pt idx="1186">
                  <c:v>0.5</c:v>
                </c:pt>
                <c:pt idx="1187">
                  <c:v>0.5</c:v>
                </c:pt>
                <c:pt idx="1188">
                  <c:v>0.5</c:v>
                </c:pt>
                <c:pt idx="1189">
                  <c:v>0.5</c:v>
                </c:pt>
                <c:pt idx="1190">
                  <c:v>0.5</c:v>
                </c:pt>
                <c:pt idx="1191">
                  <c:v>0.5</c:v>
                </c:pt>
                <c:pt idx="1192">
                  <c:v>0.5</c:v>
                </c:pt>
                <c:pt idx="1193">
                  <c:v>0.5</c:v>
                </c:pt>
                <c:pt idx="1194">
                  <c:v>0.5</c:v>
                </c:pt>
                <c:pt idx="1195">
                  <c:v>0.5</c:v>
                </c:pt>
                <c:pt idx="1196">
                  <c:v>0.5</c:v>
                </c:pt>
                <c:pt idx="1197">
                  <c:v>0.5</c:v>
                </c:pt>
                <c:pt idx="1198">
                  <c:v>0.5</c:v>
                </c:pt>
                <c:pt idx="1199">
                  <c:v>0.5</c:v>
                </c:pt>
                <c:pt idx="1200">
                  <c:v>0.5</c:v>
                </c:pt>
                <c:pt idx="1201">
                  <c:v>0.5</c:v>
                </c:pt>
                <c:pt idx="1202">
                  <c:v>0.5</c:v>
                </c:pt>
                <c:pt idx="1203">
                  <c:v>0.5</c:v>
                </c:pt>
                <c:pt idx="1204">
                  <c:v>0.5</c:v>
                </c:pt>
                <c:pt idx="1205">
                  <c:v>0.5</c:v>
                </c:pt>
                <c:pt idx="1206">
                  <c:v>0.5</c:v>
                </c:pt>
                <c:pt idx="1207">
                  <c:v>0.5</c:v>
                </c:pt>
                <c:pt idx="1208">
                  <c:v>0.5</c:v>
                </c:pt>
                <c:pt idx="1209">
                  <c:v>0.5</c:v>
                </c:pt>
                <c:pt idx="1210">
                  <c:v>0.5</c:v>
                </c:pt>
                <c:pt idx="1211">
                  <c:v>0.5</c:v>
                </c:pt>
                <c:pt idx="1212">
                  <c:v>0.5</c:v>
                </c:pt>
                <c:pt idx="1213">
                  <c:v>0.5</c:v>
                </c:pt>
                <c:pt idx="1214">
                  <c:v>0.5</c:v>
                </c:pt>
                <c:pt idx="1215">
                  <c:v>0.5</c:v>
                </c:pt>
                <c:pt idx="1216">
                  <c:v>0.5</c:v>
                </c:pt>
                <c:pt idx="1217">
                  <c:v>0.5</c:v>
                </c:pt>
                <c:pt idx="1218">
                  <c:v>0.5</c:v>
                </c:pt>
                <c:pt idx="1219">
                  <c:v>0.5</c:v>
                </c:pt>
                <c:pt idx="1220">
                  <c:v>0.5</c:v>
                </c:pt>
                <c:pt idx="1221">
                  <c:v>0.5</c:v>
                </c:pt>
                <c:pt idx="1222">
                  <c:v>0.5</c:v>
                </c:pt>
                <c:pt idx="1223">
                  <c:v>0.5</c:v>
                </c:pt>
                <c:pt idx="1224">
                  <c:v>0.5</c:v>
                </c:pt>
                <c:pt idx="1225">
                  <c:v>0.5</c:v>
                </c:pt>
                <c:pt idx="1226">
                  <c:v>0.5</c:v>
                </c:pt>
                <c:pt idx="1227">
                  <c:v>0.5</c:v>
                </c:pt>
                <c:pt idx="1228">
                  <c:v>0.5</c:v>
                </c:pt>
                <c:pt idx="1229">
                  <c:v>0.5</c:v>
                </c:pt>
                <c:pt idx="1230">
                  <c:v>0.5</c:v>
                </c:pt>
                <c:pt idx="1231">
                  <c:v>0.5</c:v>
                </c:pt>
                <c:pt idx="1232">
                  <c:v>0.5</c:v>
                </c:pt>
                <c:pt idx="1233">
                  <c:v>0.5</c:v>
                </c:pt>
                <c:pt idx="1234">
                  <c:v>0.5</c:v>
                </c:pt>
                <c:pt idx="1235">
                  <c:v>0.5</c:v>
                </c:pt>
                <c:pt idx="1236">
                  <c:v>0.5</c:v>
                </c:pt>
                <c:pt idx="1237">
                  <c:v>0.5</c:v>
                </c:pt>
                <c:pt idx="1238">
                  <c:v>0.5</c:v>
                </c:pt>
                <c:pt idx="1239">
                  <c:v>0.5</c:v>
                </c:pt>
                <c:pt idx="1240">
                  <c:v>0.5</c:v>
                </c:pt>
                <c:pt idx="1241">
                  <c:v>0.5</c:v>
                </c:pt>
                <c:pt idx="1242">
                  <c:v>0.5</c:v>
                </c:pt>
                <c:pt idx="1243">
                  <c:v>0.5</c:v>
                </c:pt>
                <c:pt idx="1244">
                  <c:v>0.4</c:v>
                </c:pt>
                <c:pt idx="1245">
                  <c:v>0.25</c:v>
                </c:pt>
                <c:pt idx="1246">
                  <c:v>0.25</c:v>
                </c:pt>
                <c:pt idx="1247">
                  <c:v>0.25</c:v>
                </c:pt>
                <c:pt idx="1248">
                  <c:v>0.25</c:v>
                </c:pt>
                <c:pt idx="1249">
                  <c:v>0.25</c:v>
                </c:pt>
                <c:pt idx="1250">
                  <c:v>0.25</c:v>
                </c:pt>
                <c:pt idx="1251">
                  <c:v>0.25</c:v>
                </c:pt>
                <c:pt idx="1252">
                  <c:v>0.25</c:v>
                </c:pt>
                <c:pt idx="1253">
                  <c:v>0.25</c:v>
                </c:pt>
                <c:pt idx="1254">
                  <c:v>0.25</c:v>
                </c:pt>
                <c:pt idx="1255">
                  <c:v>0.25</c:v>
                </c:pt>
                <c:pt idx="1256">
                  <c:v>0.25</c:v>
                </c:pt>
                <c:pt idx="1257">
                  <c:v>0.25</c:v>
                </c:pt>
                <c:pt idx="1258">
                  <c:v>0.25</c:v>
                </c:pt>
                <c:pt idx="1259">
                  <c:v>0.25</c:v>
                </c:pt>
                <c:pt idx="1260">
                  <c:v>0.25</c:v>
                </c:pt>
                <c:pt idx="1261">
                  <c:v>0.25</c:v>
                </c:pt>
                <c:pt idx="1262">
                  <c:v>0.25</c:v>
                </c:pt>
                <c:pt idx="126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003512"/>
        <c:axId val="142616272"/>
      </c:areaChart>
      <c:catAx>
        <c:axId val="1430035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Výukové jednotky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42616272"/>
        <c:crosses val="autoZero"/>
        <c:auto val="1"/>
        <c:lblAlgn val="ctr"/>
        <c:lblOffset val="100"/>
        <c:noMultiLvlLbl val="0"/>
      </c:catAx>
      <c:valAx>
        <c:axId val="14261627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Rozsah hodin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003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[podklady.xlsx]slide 22!Kontingenční tabulka 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'slide 22'!$B$3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6FBF"/>
            </a:solidFill>
            <a:ln>
              <a:noFill/>
            </a:ln>
            <a:effectLst/>
          </c:spPr>
          <c:cat>
            <c:strRef>
              <c:f>'slide 22'!$A$4:$A$468</c:f>
              <c:strCache>
                <c:ptCount val="464"/>
                <c:pt idx="0">
                  <c:v>632</c:v>
                </c:pt>
                <c:pt idx="1">
                  <c:v>621</c:v>
                </c:pt>
                <c:pt idx="2">
                  <c:v>433</c:v>
                </c:pt>
                <c:pt idx="3">
                  <c:v>623</c:v>
                </c:pt>
                <c:pt idx="4">
                  <c:v>440</c:v>
                </c:pt>
                <c:pt idx="5">
                  <c:v>432</c:v>
                </c:pt>
                <c:pt idx="6">
                  <c:v>564</c:v>
                </c:pt>
                <c:pt idx="7">
                  <c:v>633</c:v>
                </c:pt>
                <c:pt idx="8">
                  <c:v>434</c:v>
                </c:pt>
                <c:pt idx="9">
                  <c:v>428</c:v>
                </c:pt>
                <c:pt idx="10">
                  <c:v>609</c:v>
                </c:pt>
                <c:pt idx="11">
                  <c:v>588</c:v>
                </c:pt>
                <c:pt idx="12">
                  <c:v>457</c:v>
                </c:pt>
                <c:pt idx="13">
                  <c:v>586</c:v>
                </c:pt>
                <c:pt idx="14">
                  <c:v>553</c:v>
                </c:pt>
                <c:pt idx="15">
                  <c:v>624</c:v>
                </c:pt>
                <c:pt idx="16">
                  <c:v>603</c:v>
                </c:pt>
                <c:pt idx="17">
                  <c:v>562</c:v>
                </c:pt>
                <c:pt idx="18">
                  <c:v>647</c:v>
                </c:pt>
                <c:pt idx="19">
                  <c:v>592</c:v>
                </c:pt>
                <c:pt idx="20">
                  <c:v>643</c:v>
                </c:pt>
                <c:pt idx="21">
                  <c:v>436</c:v>
                </c:pt>
                <c:pt idx="22">
                  <c:v>597</c:v>
                </c:pt>
                <c:pt idx="23">
                  <c:v>648</c:v>
                </c:pt>
                <c:pt idx="24">
                  <c:v>644</c:v>
                </c:pt>
                <c:pt idx="25">
                  <c:v>610</c:v>
                </c:pt>
                <c:pt idx="26">
                  <c:v>258</c:v>
                </c:pt>
                <c:pt idx="27">
                  <c:v>602</c:v>
                </c:pt>
                <c:pt idx="28">
                  <c:v>516</c:v>
                </c:pt>
                <c:pt idx="29">
                  <c:v>576</c:v>
                </c:pt>
                <c:pt idx="30">
                  <c:v>442</c:v>
                </c:pt>
                <c:pt idx="31">
                  <c:v>571</c:v>
                </c:pt>
                <c:pt idx="32">
                  <c:v>590</c:v>
                </c:pt>
                <c:pt idx="33">
                  <c:v>622</c:v>
                </c:pt>
                <c:pt idx="34">
                  <c:v>611</c:v>
                </c:pt>
                <c:pt idx="35">
                  <c:v>427</c:v>
                </c:pt>
                <c:pt idx="36">
                  <c:v>447</c:v>
                </c:pt>
                <c:pt idx="37">
                  <c:v>615</c:v>
                </c:pt>
                <c:pt idx="38">
                  <c:v>463</c:v>
                </c:pt>
                <c:pt idx="39">
                  <c:v>438</c:v>
                </c:pt>
                <c:pt idx="40">
                  <c:v>600</c:v>
                </c:pt>
                <c:pt idx="41">
                  <c:v>608</c:v>
                </c:pt>
                <c:pt idx="42">
                  <c:v>618</c:v>
                </c:pt>
                <c:pt idx="43">
                  <c:v>646</c:v>
                </c:pt>
                <c:pt idx="44">
                  <c:v>613</c:v>
                </c:pt>
                <c:pt idx="45">
                  <c:v>552</c:v>
                </c:pt>
                <c:pt idx="46">
                  <c:v>617</c:v>
                </c:pt>
                <c:pt idx="47">
                  <c:v>507</c:v>
                </c:pt>
                <c:pt idx="48">
                  <c:v>431</c:v>
                </c:pt>
                <c:pt idx="49">
                  <c:v>607</c:v>
                </c:pt>
                <c:pt idx="50">
                  <c:v>460</c:v>
                </c:pt>
                <c:pt idx="51">
                  <c:v>577</c:v>
                </c:pt>
                <c:pt idx="52">
                  <c:v>260</c:v>
                </c:pt>
                <c:pt idx="53">
                  <c:v>439</c:v>
                </c:pt>
                <c:pt idx="54">
                  <c:v>541</c:v>
                </c:pt>
                <c:pt idx="55">
                  <c:v>517</c:v>
                </c:pt>
                <c:pt idx="56">
                  <c:v>540</c:v>
                </c:pt>
                <c:pt idx="57">
                  <c:v>508</c:v>
                </c:pt>
                <c:pt idx="58">
                  <c:v>616</c:v>
                </c:pt>
                <c:pt idx="59">
                  <c:v>625</c:v>
                </c:pt>
                <c:pt idx="60">
                  <c:v>593</c:v>
                </c:pt>
                <c:pt idx="61">
                  <c:v>642</c:v>
                </c:pt>
                <c:pt idx="62">
                  <c:v>524</c:v>
                </c:pt>
                <c:pt idx="63">
                  <c:v>450</c:v>
                </c:pt>
                <c:pt idx="64">
                  <c:v>430</c:v>
                </c:pt>
                <c:pt idx="65">
                  <c:v>453</c:v>
                </c:pt>
                <c:pt idx="66">
                  <c:v>585</c:v>
                </c:pt>
                <c:pt idx="67">
                  <c:v>587</c:v>
                </c:pt>
                <c:pt idx="68">
                  <c:v>578</c:v>
                </c:pt>
                <c:pt idx="69">
                  <c:v>620</c:v>
                </c:pt>
                <c:pt idx="70">
                  <c:v>454</c:v>
                </c:pt>
                <c:pt idx="71">
                  <c:v>640</c:v>
                </c:pt>
                <c:pt idx="72">
                  <c:v>606</c:v>
                </c:pt>
                <c:pt idx="73">
                  <c:v>619</c:v>
                </c:pt>
                <c:pt idx="74">
                  <c:v>462</c:v>
                </c:pt>
                <c:pt idx="75">
                  <c:v>573</c:v>
                </c:pt>
                <c:pt idx="76">
                  <c:v>612</c:v>
                </c:pt>
                <c:pt idx="77">
                  <c:v>629</c:v>
                </c:pt>
                <c:pt idx="78">
                  <c:v>561</c:v>
                </c:pt>
                <c:pt idx="79">
                  <c:v>641</c:v>
                </c:pt>
                <c:pt idx="80">
                  <c:v>589</c:v>
                </c:pt>
                <c:pt idx="81">
                  <c:v>563</c:v>
                </c:pt>
                <c:pt idx="82">
                  <c:v>645</c:v>
                </c:pt>
                <c:pt idx="83">
                  <c:v>278</c:v>
                </c:pt>
                <c:pt idx="84">
                  <c:v>275</c:v>
                </c:pt>
                <c:pt idx="85">
                  <c:v>423</c:v>
                </c:pt>
                <c:pt idx="86">
                  <c:v>461</c:v>
                </c:pt>
                <c:pt idx="87">
                  <c:v>449</c:v>
                </c:pt>
                <c:pt idx="88">
                  <c:v>527</c:v>
                </c:pt>
                <c:pt idx="89">
                  <c:v>435</c:v>
                </c:pt>
                <c:pt idx="90">
                  <c:v>445</c:v>
                </c:pt>
                <c:pt idx="91">
                  <c:v>263</c:v>
                </c:pt>
                <c:pt idx="92">
                  <c:v>459</c:v>
                </c:pt>
                <c:pt idx="93">
                  <c:v>262</c:v>
                </c:pt>
                <c:pt idx="94">
                  <c:v>566</c:v>
                </c:pt>
                <c:pt idx="95">
                  <c:v>591</c:v>
                </c:pt>
                <c:pt idx="96">
                  <c:v>604</c:v>
                </c:pt>
                <c:pt idx="97">
                  <c:v>261</c:v>
                </c:pt>
                <c:pt idx="98">
                  <c:v>227</c:v>
                </c:pt>
                <c:pt idx="99">
                  <c:v>381</c:v>
                </c:pt>
                <c:pt idx="100">
                  <c:v>605</c:v>
                </c:pt>
                <c:pt idx="101">
                  <c:v>555</c:v>
                </c:pt>
                <c:pt idx="102">
                  <c:v>467</c:v>
                </c:pt>
                <c:pt idx="103">
                  <c:v>443</c:v>
                </c:pt>
                <c:pt idx="104">
                  <c:v>614</c:v>
                </c:pt>
                <c:pt idx="105">
                  <c:v>510</c:v>
                </c:pt>
                <c:pt idx="106">
                  <c:v>441</c:v>
                </c:pt>
                <c:pt idx="107">
                  <c:v>1537</c:v>
                </c:pt>
                <c:pt idx="108">
                  <c:v>220</c:v>
                </c:pt>
                <c:pt idx="109">
                  <c:v>279</c:v>
                </c:pt>
                <c:pt idx="110">
                  <c:v>598</c:v>
                </c:pt>
                <c:pt idx="111">
                  <c:v>222</c:v>
                </c:pt>
                <c:pt idx="112">
                  <c:v>464</c:v>
                </c:pt>
                <c:pt idx="113">
                  <c:v>525</c:v>
                </c:pt>
                <c:pt idx="114">
                  <c:v>452</c:v>
                </c:pt>
                <c:pt idx="115">
                  <c:v>451</c:v>
                </c:pt>
                <c:pt idx="116">
                  <c:v>421</c:v>
                </c:pt>
                <c:pt idx="117">
                  <c:v>581</c:v>
                </c:pt>
                <c:pt idx="118">
                  <c:v>599</c:v>
                </c:pt>
                <c:pt idx="119">
                  <c:v>408</c:v>
                </c:pt>
                <c:pt idx="120">
                  <c:v>477</c:v>
                </c:pt>
                <c:pt idx="121">
                  <c:v>455</c:v>
                </c:pt>
                <c:pt idx="122">
                  <c:v>268</c:v>
                </c:pt>
                <c:pt idx="123">
                  <c:v>456</c:v>
                </c:pt>
                <c:pt idx="124">
                  <c:v>536</c:v>
                </c:pt>
                <c:pt idx="125">
                  <c:v>458</c:v>
                </c:pt>
                <c:pt idx="126">
                  <c:v>419</c:v>
                </c:pt>
                <c:pt idx="127">
                  <c:v>226</c:v>
                </c:pt>
                <c:pt idx="128">
                  <c:v>270</c:v>
                </c:pt>
                <c:pt idx="129">
                  <c:v>219</c:v>
                </c:pt>
                <c:pt idx="130">
                  <c:v>417</c:v>
                </c:pt>
                <c:pt idx="131">
                  <c:v>476</c:v>
                </c:pt>
                <c:pt idx="132">
                  <c:v>627</c:v>
                </c:pt>
                <c:pt idx="133">
                  <c:v>234</c:v>
                </c:pt>
                <c:pt idx="134">
                  <c:v>583</c:v>
                </c:pt>
                <c:pt idx="135">
                  <c:v>554</c:v>
                </c:pt>
                <c:pt idx="136">
                  <c:v>478</c:v>
                </c:pt>
                <c:pt idx="137">
                  <c:v>601</c:v>
                </c:pt>
                <c:pt idx="138">
                  <c:v>594</c:v>
                </c:pt>
                <c:pt idx="139">
                  <c:v>243</c:v>
                </c:pt>
                <c:pt idx="140">
                  <c:v>225</c:v>
                </c:pt>
                <c:pt idx="141">
                  <c:v>420</c:v>
                </c:pt>
                <c:pt idx="142">
                  <c:v>509</c:v>
                </c:pt>
                <c:pt idx="143">
                  <c:v>634</c:v>
                </c:pt>
                <c:pt idx="144">
                  <c:v>429</c:v>
                </c:pt>
                <c:pt idx="145">
                  <c:v>570</c:v>
                </c:pt>
                <c:pt idx="146">
                  <c:v>372</c:v>
                </c:pt>
                <c:pt idx="147">
                  <c:v>1608</c:v>
                </c:pt>
                <c:pt idx="148">
                  <c:v>259</c:v>
                </c:pt>
                <c:pt idx="149">
                  <c:v>546</c:v>
                </c:pt>
                <c:pt idx="150">
                  <c:v>264</c:v>
                </c:pt>
                <c:pt idx="151">
                  <c:v>626</c:v>
                </c:pt>
                <c:pt idx="152">
                  <c:v>521</c:v>
                </c:pt>
                <c:pt idx="153">
                  <c:v>628</c:v>
                </c:pt>
                <c:pt idx="154">
                  <c:v>522</c:v>
                </c:pt>
                <c:pt idx="155">
                  <c:v>631</c:v>
                </c:pt>
                <c:pt idx="156">
                  <c:v>422</c:v>
                </c:pt>
                <c:pt idx="157">
                  <c:v>299</c:v>
                </c:pt>
                <c:pt idx="158">
                  <c:v>308</c:v>
                </c:pt>
                <c:pt idx="159">
                  <c:v>305</c:v>
                </c:pt>
                <c:pt idx="160">
                  <c:v>314</c:v>
                </c:pt>
                <c:pt idx="161">
                  <c:v>317</c:v>
                </c:pt>
                <c:pt idx="162">
                  <c:v>316</c:v>
                </c:pt>
                <c:pt idx="163">
                  <c:v>269</c:v>
                </c:pt>
                <c:pt idx="164">
                  <c:v>568</c:v>
                </c:pt>
                <c:pt idx="165">
                  <c:v>528</c:v>
                </c:pt>
                <c:pt idx="166">
                  <c:v>338</c:v>
                </c:pt>
                <c:pt idx="167">
                  <c:v>535</c:v>
                </c:pt>
                <c:pt idx="168">
                  <c:v>416</c:v>
                </c:pt>
                <c:pt idx="169">
                  <c:v>519</c:v>
                </c:pt>
                <c:pt idx="170">
                  <c:v>469</c:v>
                </c:pt>
                <c:pt idx="171">
                  <c:v>635</c:v>
                </c:pt>
                <c:pt idx="172">
                  <c:v>273</c:v>
                </c:pt>
                <c:pt idx="173">
                  <c:v>520</c:v>
                </c:pt>
                <c:pt idx="174">
                  <c:v>242</c:v>
                </c:pt>
                <c:pt idx="175">
                  <c:v>217</c:v>
                </c:pt>
                <c:pt idx="176">
                  <c:v>218</c:v>
                </c:pt>
                <c:pt idx="177">
                  <c:v>280</c:v>
                </c:pt>
                <c:pt idx="178">
                  <c:v>281</c:v>
                </c:pt>
                <c:pt idx="179">
                  <c:v>277</c:v>
                </c:pt>
                <c:pt idx="180">
                  <c:v>276</c:v>
                </c:pt>
                <c:pt idx="181">
                  <c:v>274</c:v>
                </c:pt>
                <c:pt idx="182">
                  <c:v>544</c:v>
                </c:pt>
                <c:pt idx="183">
                  <c:v>348</c:v>
                </c:pt>
                <c:pt idx="184">
                  <c:v>335</c:v>
                </c:pt>
                <c:pt idx="185">
                  <c:v>1605</c:v>
                </c:pt>
                <c:pt idx="186">
                  <c:v>1601</c:v>
                </c:pt>
                <c:pt idx="187">
                  <c:v>415</c:v>
                </c:pt>
                <c:pt idx="188">
                  <c:v>272</c:v>
                </c:pt>
                <c:pt idx="189">
                  <c:v>475</c:v>
                </c:pt>
                <c:pt idx="190">
                  <c:v>342</c:v>
                </c:pt>
                <c:pt idx="191">
                  <c:v>409</c:v>
                </c:pt>
                <c:pt idx="192">
                  <c:v>1582</c:v>
                </c:pt>
                <c:pt idx="193">
                  <c:v>352</c:v>
                </c:pt>
                <c:pt idx="194">
                  <c:v>542</c:v>
                </c:pt>
                <c:pt idx="195">
                  <c:v>418</c:v>
                </c:pt>
                <c:pt idx="196">
                  <c:v>547</c:v>
                </c:pt>
                <c:pt idx="197">
                  <c:v>357</c:v>
                </c:pt>
                <c:pt idx="198">
                  <c:v>468</c:v>
                </c:pt>
                <c:pt idx="199">
                  <c:v>465</c:v>
                </c:pt>
                <c:pt idx="200">
                  <c:v>337</c:v>
                </c:pt>
                <c:pt idx="201">
                  <c:v>414</c:v>
                </c:pt>
                <c:pt idx="202">
                  <c:v>347</c:v>
                </c:pt>
                <c:pt idx="203">
                  <c:v>282</c:v>
                </c:pt>
                <c:pt idx="204">
                  <c:v>1578</c:v>
                </c:pt>
                <c:pt idx="205">
                  <c:v>511</c:v>
                </c:pt>
                <c:pt idx="206">
                  <c:v>1599</c:v>
                </c:pt>
                <c:pt idx="207">
                  <c:v>283</c:v>
                </c:pt>
                <c:pt idx="208">
                  <c:v>1603</c:v>
                </c:pt>
                <c:pt idx="209">
                  <c:v>425</c:v>
                </c:pt>
                <c:pt idx="210">
                  <c:v>543</c:v>
                </c:pt>
                <c:pt idx="211">
                  <c:v>286</c:v>
                </c:pt>
                <c:pt idx="212">
                  <c:v>231</c:v>
                </c:pt>
                <c:pt idx="213">
                  <c:v>330</c:v>
                </c:pt>
                <c:pt idx="214">
                  <c:v>550</c:v>
                </c:pt>
                <c:pt idx="215">
                  <c:v>331</c:v>
                </c:pt>
                <c:pt idx="216">
                  <c:v>630</c:v>
                </c:pt>
                <c:pt idx="217">
                  <c:v>556</c:v>
                </c:pt>
                <c:pt idx="218">
                  <c:v>444</c:v>
                </c:pt>
                <c:pt idx="219">
                  <c:v>332</c:v>
                </c:pt>
                <c:pt idx="220">
                  <c:v>290</c:v>
                </c:pt>
                <c:pt idx="221">
                  <c:v>375</c:v>
                </c:pt>
                <c:pt idx="222">
                  <c:v>248</c:v>
                </c:pt>
                <c:pt idx="223">
                  <c:v>333</c:v>
                </c:pt>
                <c:pt idx="224">
                  <c:v>300</c:v>
                </c:pt>
                <c:pt idx="225">
                  <c:v>336</c:v>
                </c:pt>
                <c:pt idx="226">
                  <c:v>304</c:v>
                </c:pt>
                <c:pt idx="227">
                  <c:v>216</c:v>
                </c:pt>
                <c:pt idx="228">
                  <c:v>265</c:v>
                </c:pt>
                <c:pt idx="229">
                  <c:v>346</c:v>
                </c:pt>
                <c:pt idx="230">
                  <c:v>306</c:v>
                </c:pt>
                <c:pt idx="231">
                  <c:v>1114</c:v>
                </c:pt>
                <c:pt idx="232">
                  <c:v>529</c:v>
                </c:pt>
                <c:pt idx="233">
                  <c:v>1538</c:v>
                </c:pt>
                <c:pt idx="234">
                  <c:v>531</c:v>
                </c:pt>
                <c:pt idx="235">
                  <c:v>1579</c:v>
                </c:pt>
                <c:pt idx="236">
                  <c:v>532</c:v>
                </c:pt>
                <c:pt idx="237">
                  <c:v>1592</c:v>
                </c:pt>
                <c:pt idx="238">
                  <c:v>1604</c:v>
                </c:pt>
                <c:pt idx="239">
                  <c:v>1600</c:v>
                </c:pt>
                <c:pt idx="240">
                  <c:v>349</c:v>
                </c:pt>
                <c:pt idx="241">
                  <c:v>1602</c:v>
                </c:pt>
                <c:pt idx="242">
                  <c:v>312</c:v>
                </c:pt>
                <c:pt idx="243">
                  <c:v>387</c:v>
                </c:pt>
                <c:pt idx="244">
                  <c:v>228</c:v>
                </c:pt>
                <c:pt idx="245">
                  <c:v>311</c:v>
                </c:pt>
                <c:pt idx="246">
                  <c:v>1609</c:v>
                </c:pt>
                <c:pt idx="247">
                  <c:v>472</c:v>
                </c:pt>
                <c:pt idx="248">
                  <c:v>446</c:v>
                </c:pt>
                <c:pt idx="249">
                  <c:v>235</c:v>
                </c:pt>
                <c:pt idx="250">
                  <c:v>287</c:v>
                </c:pt>
                <c:pt idx="251">
                  <c:v>284</c:v>
                </c:pt>
                <c:pt idx="252">
                  <c:v>512</c:v>
                </c:pt>
                <c:pt idx="253">
                  <c:v>289</c:v>
                </c:pt>
                <c:pt idx="254">
                  <c:v>246</c:v>
                </c:pt>
                <c:pt idx="255">
                  <c:v>404</c:v>
                </c:pt>
                <c:pt idx="256">
                  <c:v>255</c:v>
                </c:pt>
                <c:pt idx="257">
                  <c:v>1610</c:v>
                </c:pt>
                <c:pt idx="258">
                  <c:v>474</c:v>
                </c:pt>
                <c:pt idx="259">
                  <c:v>402</c:v>
                </c:pt>
                <c:pt idx="260">
                  <c:v>483</c:v>
                </c:pt>
                <c:pt idx="261">
                  <c:v>1595</c:v>
                </c:pt>
                <c:pt idx="262">
                  <c:v>485</c:v>
                </c:pt>
                <c:pt idx="263">
                  <c:v>567</c:v>
                </c:pt>
                <c:pt idx="264">
                  <c:v>486</c:v>
                </c:pt>
                <c:pt idx="265">
                  <c:v>285</c:v>
                </c:pt>
                <c:pt idx="266">
                  <c:v>487</c:v>
                </c:pt>
                <c:pt idx="267">
                  <c:v>1587</c:v>
                </c:pt>
                <c:pt idx="268">
                  <c:v>499</c:v>
                </c:pt>
                <c:pt idx="269">
                  <c:v>1606</c:v>
                </c:pt>
                <c:pt idx="270">
                  <c:v>504</c:v>
                </c:pt>
                <c:pt idx="271">
                  <c:v>565</c:v>
                </c:pt>
                <c:pt idx="272">
                  <c:v>224</c:v>
                </c:pt>
                <c:pt idx="273">
                  <c:v>339</c:v>
                </c:pt>
                <c:pt idx="274">
                  <c:v>343</c:v>
                </c:pt>
                <c:pt idx="275">
                  <c:v>405</c:v>
                </c:pt>
                <c:pt idx="276">
                  <c:v>344</c:v>
                </c:pt>
                <c:pt idx="277">
                  <c:v>482</c:v>
                </c:pt>
                <c:pt idx="278">
                  <c:v>345</c:v>
                </c:pt>
                <c:pt idx="279">
                  <c:v>237</c:v>
                </c:pt>
                <c:pt idx="280">
                  <c:v>466</c:v>
                </c:pt>
                <c:pt idx="281">
                  <c:v>1591</c:v>
                </c:pt>
                <c:pt idx="282">
                  <c:v>514</c:v>
                </c:pt>
                <c:pt idx="283">
                  <c:v>1597</c:v>
                </c:pt>
                <c:pt idx="284">
                  <c:v>480</c:v>
                </c:pt>
                <c:pt idx="285">
                  <c:v>266</c:v>
                </c:pt>
                <c:pt idx="286">
                  <c:v>518</c:v>
                </c:pt>
                <c:pt idx="287">
                  <c:v>376</c:v>
                </c:pt>
                <c:pt idx="288">
                  <c:v>350</c:v>
                </c:pt>
                <c:pt idx="289">
                  <c:v>379</c:v>
                </c:pt>
                <c:pt idx="290">
                  <c:v>229</c:v>
                </c:pt>
                <c:pt idx="291">
                  <c:v>1621</c:v>
                </c:pt>
                <c:pt idx="292">
                  <c:v>523</c:v>
                </c:pt>
                <c:pt idx="293">
                  <c:v>389</c:v>
                </c:pt>
                <c:pt idx="294">
                  <c:v>240</c:v>
                </c:pt>
                <c:pt idx="295">
                  <c:v>481</c:v>
                </c:pt>
                <c:pt idx="296">
                  <c:v>293</c:v>
                </c:pt>
                <c:pt idx="297">
                  <c:v>406</c:v>
                </c:pt>
                <c:pt idx="298">
                  <c:v>341</c:v>
                </c:pt>
                <c:pt idx="299">
                  <c:v>411</c:v>
                </c:pt>
                <c:pt idx="300">
                  <c:v>257</c:v>
                </c:pt>
                <c:pt idx="301">
                  <c:v>437</c:v>
                </c:pt>
                <c:pt idx="302">
                  <c:v>353</c:v>
                </c:pt>
                <c:pt idx="303">
                  <c:v>296</c:v>
                </c:pt>
                <c:pt idx="304">
                  <c:v>526</c:v>
                </c:pt>
                <c:pt idx="305">
                  <c:v>302</c:v>
                </c:pt>
                <c:pt idx="306">
                  <c:v>355</c:v>
                </c:pt>
                <c:pt idx="307">
                  <c:v>221</c:v>
                </c:pt>
                <c:pt idx="308">
                  <c:v>530</c:v>
                </c:pt>
                <c:pt idx="309">
                  <c:v>639</c:v>
                </c:pt>
                <c:pt idx="310">
                  <c:v>533</c:v>
                </c:pt>
                <c:pt idx="311">
                  <c:v>448</c:v>
                </c:pt>
                <c:pt idx="312">
                  <c:v>537</c:v>
                </c:pt>
                <c:pt idx="313">
                  <c:v>1585</c:v>
                </c:pt>
                <c:pt idx="314">
                  <c:v>539</c:v>
                </c:pt>
                <c:pt idx="315">
                  <c:v>1590</c:v>
                </c:pt>
                <c:pt idx="316">
                  <c:v>370</c:v>
                </c:pt>
                <c:pt idx="317">
                  <c:v>1593</c:v>
                </c:pt>
                <c:pt idx="318">
                  <c:v>371</c:v>
                </c:pt>
                <c:pt idx="319">
                  <c:v>1596</c:v>
                </c:pt>
                <c:pt idx="320">
                  <c:v>374</c:v>
                </c:pt>
                <c:pt idx="321">
                  <c:v>1598</c:v>
                </c:pt>
                <c:pt idx="322">
                  <c:v>557</c:v>
                </c:pt>
                <c:pt idx="323">
                  <c:v>1607</c:v>
                </c:pt>
                <c:pt idx="324">
                  <c:v>558</c:v>
                </c:pt>
                <c:pt idx="325">
                  <c:v>267</c:v>
                </c:pt>
                <c:pt idx="326">
                  <c:v>559</c:v>
                </c:pt>
                <c:pt idx="327">
                  <c:v>560</c:v>
                </c:pt>
                <c:pt idx="328">
                  <c:v>569</c:v>
                </c:pt>
                <c:pt idx="329">
                  <c:v>271</c:v>
                </c:pt>
                <c:pt idx="330">
                  <c:v>241</c:v>
                </c:pt>
                <c:pt idx="331">
                  <c:v>351</c:v>
                </c:pt>
                <c:pt idx="332">
                  <c:v>223</c:v>
                </c:pt>
                <c:pt idx="333">
                  <c:v>395</c:v>
                </c:pt>
                <c:pt idx="334">
                  <c:v>407</c:v>
                </c:pt>
                <c:pt idx="335">
                  <c:v>396</c:v>
                </c:pt>
                <c:pt idx="336">
                  <c:v>384</c:v>
                </c:pt>
                <c:pt idx="337">
                  <c:v>233</c:v>
                </c:pt>
                <c:pt idx="338">
                  <c:v>394</c:v>
                </c:pt>
                <c:pt idx="339">
                  <c:v>426</c:v>
                </c:pt>
                <c:pt idx="340">
                  <c:v>215</c:v>
                </c:pt>
                <c:pt idx="341">
                  <c:v>356</c:v>
                </c:pt>
                <c:pt idx="342">
                  <c:v>397</c:v>
                </c:pt>
                <c:pt idx="343">
                  <c:v>515</c:v>
                </c:pt>
                <c:pt idx="344">
                  <c:v>214</c:v>
                </c:pt>
                <c:pt idx="345">
                  <c:v>383</c:v>
                </c:pt>
                <c:pt idx="346">
                  <c:v>236</c:v>
                </c:pt>
                <c:pt idx="347">
                  <c:v>385</c:v>
                </c:pt>
                <c:pt idx="348">
                  <c:v>401</c:v>
                </c:pt>
                <c:pt idx="349">
                  <c:v>297</c:v>
                </c:pt>
                <c:pt idx="350">
                  <c:v>1115</c:v>
                </c:pt>
                <c:pt idx="351">
                  <c:v>388</c:v>
                </c:pt>
                <c:pt idx="352">
                  <c:v>548</c:v>
                </c:pt>
                <c:pt idx="353">
                  <c:v>390</c:v>
                </c:pt>
                <c:pt idx="354">
                  <c:v>549</c:v>
                </c:pt>
                <c:pt idx="355">
                  <c:v>382</c:v>
                </c:pt>
                <c:pt idx="356">
                  <c:v>301</c:v>
                </c:pt>
                <c:pt idx="357">
                  <c:v>239</c:v>
                </c:pt>
                <c:pt idx="358">
                  <c:v>232</c:v>
                </c:pt>
                <c:pt idx="359">
                  <c:v>238</c:v>
                </c:pt>
                <c:pt idx="360">
                  <c:v>294</c:v>
                </c:pt>
                <c:pt idx="361">
                  <c:v>251</c:v>
                </c:pt>
                <c:pt idx="362">
                  <c:v>256</c:v>
                </c:pt>
                <c:pt idx="363">
                  <c:v>254</c:v>
                </c:pt>
                <c:pt idx="364">
                  <c:v>245</c:v>
                </c:pt>
                <c:pt idx="365">
                  <c:v>636</c:v>
                </c:pt>
                <c:pt idx="366">
                  <c:v>391</c:v>
                </c:pt>
                <c:pt idx="367">
                  <c:v>506</c:v>
                </c:pt>
                <c:pt idx="368">
                  <c:v>503</c:v>
                </c:pt>
                <c:pt idx="369">
                  <c:v>354</c:v>
                </c:pt>
                <c:pt idx="370">
                  <c:v>321</c:v>
                </c:pt>
                <c:pt idx="371">
                  <c:v>496</c:v>
                </c:pt>
                <c:pt idx="372">
                  <c:v>327</c:v>
                </c:pt>
                <c:pt idx="373">
                  <c:v>497</c:v>
                </c:pt>
                <c:pt idx="374">
                  <c:v>315</c:v>
                </c:pt>
                <c:pt idx="375">
                  <c:v>398</c:v>
                </c:pt>
                <c:pt idx="376">
                  <c:v>1577</c:v>
                </c:pt>
                <c:pt idx="377">
                  <c:v>399</c:v>
                </c:pt>
                <c:pt idx="378">
                  <c:v>471</c:v>
                </c:pt>
                <c:pt idx="379">
                  <c:v>498</c:v>
                </c:pt>
                <c:pt idx="380">
                  <c:v>323</c:v>
                </c:pt>
                <c:pt idx="381">
                  <c:v>473</c:v>
                </c:pt>
                <c:pt idx="382">
                  <c:v>488</c:v>
                </c:pt>
                <c:pt idx="383">
                  <c:v>358</c:v>
                </c:pt>
                <c:pt idx="384">
                  <c:v>313</c:v>
                </c:pt>
                <c:pt idx="385">
                  <c:v>359</c:v>
                </c:pt>
                <c:pt idx="386">
                  <c:v>505</c:v>
                </c:pt>
                <c:pt idx="387">
                  <c:v>500</c:v>
                </c:pt>
                <c:pt idx="388">
                  <c:v>318</c:v>
                </c:pt>
                <c:pt idx="389">
                  <c:v>534</c:v>
                </c:pt>
                <c:pt idx="390">
                  <c:v>320</c:v>
                </c:pt>
                <c:pt idx="391">
                  <c:v>410</c:v>
                </c:pt>
                <c:pt idx="392">
                  <c:v>470</c:v>
                </c:pt>
                <c:pt idx="393">
                  <c:v>412</c:v>
                </c:pt>
                <c:pt idx="394">
                  <c:v>340</c:v>
                </c:pt>
                <c:pt idx="395">
                  <c:v>413</c:v>
                </c:pt>
                <c:pt idx="396">
                  <c:v>377</c:v>
                </c:pt>
                <c:pt idx="397">
                  <c:v>361</c:v>
                </c:pt>
                <c:pt idx="398">
                  <c:v>325</c:v>
                </c:pt>
                <c:pt idx="399">
                  <c:v>288</c:v>
                </c:pt>
                <c:pt idx="400">
                  <c:v>329</c:v>
                </c:pt>
                <c:pt idx="401">
                  <c:v>501</c:v>
                </c:pt>
                <c:pt idx="402">
                  <c:v>393</c:v>
                </c:pt>
                <c:pt idx="403">
                  <c:v>489</c:v>
                </c:pt>
                <c:pt idx="404">
                  <c:v>334</c:v>
                </c:pt>
                <c:pt idx="405">
                  <c:v>538</c:v>
                </c:pt>
                <c:pt idx="406">
                  <c:v>369</c:v>
                </c:pt>
                <c:pt idx="407">
                  <c:v>490</c:v>
                </c:pt>
                <c:pt idx="408">
                  <c:v>551</c:v>
                </c:pt>
                <c:pt idx="409">
                  <c:v>295</c:v>
                </c:pt>
                <c:pt idx="410">
                  <c:v>1100</c:v>
                </c:pt>
                <c:pt idx="411">
                  <c:v>502</c:v>
                </c:pt>
                <c:pt idx="412">
                  <c:v>373</c:v>
                </c:pt>
                <c:pt idx="413">
                  <c:v>424</c:v>
                </c:pt>
                <c:pt idx="414">
                  <c:v>1576</c:v>
                </c:pt>
                <c:pt idx="415">
                  <c:v>362</c:v>
                </c:pt>
                <c:pt idx="416">
                  <c:v>319</c:v>
                </c:pt>
                <c:pt idx="417">
                  <c:v>364</c:v>
                </c:pt>
                <c:pt idx="418">
                  <c:v>1581</c:v>
                </c:pt>
                <c:pt idx="419">
                  <c:v>491</c:v>
                </c:pt>
                <c:pt idx="420">
                  <c:v>1583</c:v>
                </c:pt>
                <c:pt idx="421">
                  <c:v>492</c:v>
                </c:pt>
                <c:pt idx="422">
                  <c:v>1586</c:v>
                </c:pt>
                <c:pt idx="423">
                  <c:v>303</c:v>
                </c:pt>
                <c:pt idx="424">
                  <c:v>484</c:v>
                </c:pt>
                <c:pt idx="425">
                  <c:v>366</c:v>
                </c:pt>
                <c:pt idx="426">
                  <c:v>322</c:v>
                </c:pt>
                <c:pt idx="427">
                  <c:v>493</c:v>
                </c:pt>
                <c:pt idx="428">
                  <c:v>392</c:v>
                </c:pt>
                <c:pt idx="429">
                  <c:v>367</c:v>
                </c:pt>
                <c:pt idx="430">
                  <c:v>378</c:v>
                </c:pt>
                <c:pt idx="431">
                  <c:v>494</c:v>
                </c:pt>
                <c:pt idx="432">
                  <c:v>324</c:v>
                </c:pt>
                <c:pt idx="433">
                  <c:v>1615</c:v>
                </c:pt>
                <c:pt idx="434">
                  <c:v>326</c:v>
                </c:pt>
                <c:pt idx="435">
                  <c:v>1622</c:v>
                </c:pt>
                <c:pt idx="436">
                  <c:v>328</c:v>
                </c:pt>
                <c:pt idx="437">
                  <c:v>638</c:v>
                </c:pt>
                <c:pt idx="438">
                  <c:v>479</c:v>
                </c:pt>
                <c:pt idx="439">
                  <c:v>368</c:v>
                </c:pt>
                <c:pt idx="440">
                  <c:v>380</c:v>
                </c:pt>
                <c:pt idx="441">
                  <c:v>309</c:v>
                </c:pt>
                <c:pt idx="442">
                  <c:v>495</c:v>
                </c:pt>
                <c:pt idx="443">
                  <c:v>310</c:v>
                </c:pt>
                <c:pt idx="444">
                  <c:v>1623</c:v>
                </c:pt>
                <c:pt idx="445">
                  <c:v>637</c:v>
                </c:pt>
                <c:pt idx="446">
                  <c:v>307</c:v>
                </c:pt>
                <c:pt idx="447">
                  <c:v>250</c:v>
                </c:pt>
                <c:pt idx="448">
                  <c:v>252</c:v>
                </c:pt>
                <c:pt idx="449">
                  <c:v>291</c:v>
                </c:pt>
                <c:pt idx="450">
                  <c:v>247</c:v>
                </c:pt>
                <c:pt idx="451">
                  <c:v>249</c:v>
                </c:pt>
                <c:pt idx="452">
                  <c:v>230</c:v>
                </c:pt>
                <c:pt idx="453">
                  <c:v>253</c:v>
                </c:pt>
                <c:pt idx="454">
                  <c:v>292</c:v>
                </c:pt>
                <c:pt idx="455">
                  <c:v>545</c:v>
                </c:pt>
                <c:pt idx="456">
                  <c:v>365</c:v>
                </c:pt>
                <c:pt idx="457">
                  <c:v>298</c:v>
                </c:pt>
                <c:pt idx="458">
                  <c:v>400</c:v>
                </c:pt>
                <c:pt idx="459">
                  <c:v>386</c:v>
                </c:pt>
                <c:pt idx="460">
                  <c:v>360</c:v>
                </c:pt>
                <c:pt idx="461">
                  <c:v>363</c:v>
                </c:pt>
                <c:pt idx="462">
                  <c:v>513</c:v>
                </c:pt>
                <c:pt idx="463">
                  <c:v>244</c:v>
                </c:pt>
              </c:strCache>
            </c:strRef>
          </c:cat>
          <c:val>
            <c:numRef>
              <c:f>'slide 22'!$B$4:$B$468</c:f>
              <c:numCache>
                <c:formatCode>General</c:formatCode>
                <c:ptCount val="464"/>
                <c:pt idx="0">
                  <c:v>32</c:v>
                </c:pt>
                <c:pt idx="1">
                  <c:v>28</c:v>
                </c:pt>
                <c:pt idx="2">
                  <c:v>23.5</c:v>
                </c:pt>
                <c:pt idx="3">
                  <c:v>22</c:v>
                </c:pt>
                <c:pt idx="4">
                  <c:v>19</c:v>
                </c:pt>
                <c:pt idx="5">
                  <c:v>19</c:v>
                </c:pt>
                <c:pt idx="6">
                  <c:v>18.5</c:v>
                </c:pt>
                <c:pt idx="7">
                  <c:v>18</c:v>
                </c:pt>
                <c:pt idx="8">
                  <c:v>17.5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15</c:v>
                </c:pt>
                <c:pt idx="14">
                  <c:v>14.5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12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6.5499999999999989</c:v>
                </c:pt>
                <c:pt idx="84">
                  <c:v>6.5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5.75</c:v>
                </c:pt>
                <c:pt idx="109">
                  <c:v>5.5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4.7</c:v>
                </c:pt>
                <c:pt idx="129">
                  <c:v>4.5</c:v>
                </c:pt>
                <c:pt idx="130">
                  <c:v>4.5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3.75</c:v>
                </c:pt>
                <c:pt idx="172">
                  <c:v>3.5499999999999989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3.4</c:v>
                </c:pt>
                <c:pt idx="178">
                  <c:v>3.2999999999999989</c:v>
                </c:pt>
                <c:pt idx="179">
                  <c:v>3.25</c:v>
                </c:pt>
                <c:pt idx="180">
                  <c:v>3.25</c:v>
                </c:pt>
                <c:pt idx="181">
                  <c:v>3.25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2.5</c:v>
                </c:pt>
                <c:pt idx="250">
                  <c:v>2.5</c:v>
                </c:pt>
                <c:pt idx="251">
                  <c:v>2.5</c:v>
                </c:pt>
                <c:pt idx="252">
                  <c:v>2.5</c:v>
                </c:pt>
                <c:pt idx="253">
                  <c:v>2.5</c:v>
                </c:pt>
                <c:pt idx="254">
                  <c:v>2.25</c:v>
                </c:pt>
                <c:pt idx="255">
                  <c:v>2.25</c:v>
                </c:pt>
                <c:pt idx="256">
                  <c:v>2.25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1.8</c:v>
                </c:pt>
                <c:pt idx="330">
                  <c:v>1.75</c:v>
                </c:pt>
                <c:pt idx="331">
                  <c:v>1.5</c:v>
                </c:pt>
                <c:pt idx="332">
                  <c:v>1.5</c:v>
                </c:pt>
                <c:pt idx="333">
                  <c:v>1.5</c:v>
                </c:pt>
                <c:pt idx="334">
                  <c:v>1.5</c:v>
                </c:pt>
                <c:pt idx="335">
                  <c:v>1.5</c:v>
                </c:pt>
                <c:pt idx="336">
                  <c:v>1.5</c:v>
                </c:pt>
                <c:pt idx="337">
                  <c:v>1.5</c:v>
                </c:pt>
                <c:pt idx="338">
                  <c:v>1.5</c:v>
                </c:pt>
                <c:pt idx="339">
                  <c:v>1.5</c:v>
                </c:pt>
                <c:pt idx="340">
                  <c:v>1.5</c:v>
                </c:pt>
                <c:pt idx="341">
                  <c:v>1.5</c:v>
                </c:pt>
                <c:pt idx="342">
                  <c:v>1.5</c:v>
                </c:pt>
                <c:pt idx="343">
                  <c:v>1.5</c:v>
                </c:pt>
                <c:pt idx="344">
                  <c:v>1.5</c:v>
                </c:pt>
                <c:pt idx="345">
                  <c:v>1.5</c:v>
                </c:pt>
                <c:pt idx="346">
                  <c:v>1.5</c:v>
                </c:pt>
                <c:pt idx="347">
                  <c:v>1.5</c:v>
                </c:pt>
                <c:pt idx="348">
                  <c:v>1.5</c:v>
                </c:pt>
                <c:pt idx="349">
                  <c:v>1.5</c:v>
                </c:pt>
                <c:pt idx="350">
                  <c:v>1.5</c:v>
                </c:pt>
                <c:pt idx="351">
                  <c:v>1.5</c:v>
                </c:pt>
                <c:pt idx="352">
                  <c:v>1.5</c:v>
                </c:pt>
                <c:pt idx="353">
                  <c:v>1.5</c:v>
                </c:pt>
                <c:pt idx="354">
                  <c:v>1.5</c:v>
                </c:pt>
                <c:pt idx="355">
                  <c:v>1.5</c:v>
                </c:pt>
                <c:pt idx="356">
                  <c:v>1.2999999999999989</c:v>
                </c:pt>
                <c:pt idx="357">
                  <c:v>1.25</c:v>
                </c:pt>
                <c:pt idx="358">
                  <c:v>1.25</c:v>
                </c:pt>
                <c:pt idx="359">
                  <c:v>1.25</c:v>
                </c:pt>
                <c:pt idx="360">
                  <c:v>1.25</c:v>
                </c:pt>
                <c:pt idx="361">
                  <c:v>1.25</c:v>
                </c:pt>
                <c:pt idx="362">
                  <c:v>1.25</c:v>
                </c:pt>
                <c:pt idx="363">
                  <c:v>1.25</c:v>
                </c:pt>
                <c:pt idx="364">
                  <c:v>1.25</c:v>
                </c:pt>
                <c:pt idx="365">
                  <c:v>1.25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0.75</c:v>
                </c:pt>
                <c:pt idx="448">
                  <c:v>0.75</c:v>
                </c:pt>
                <c:pt idx="449">
                  <c:v>0.75</c:v>
                </c:pt>
                <c:pt idx="450">
                  <c:v>0.75</c:v>
                </c:pt>
                <c:pt idx="451">
                  <c:v>0.75</c:v>
                </c:pt>
                <c:pt idx="452">
                  <c:v>0.75</c:v>
                </c:pt>
                <c:pt idx="453">
                  <c:v>0.75</c:v>
                </c:pt>
                <c:pt idx="454">
                  <c:v>0.65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791816"/>
        <c:axId val="144150048"/>
      </c:areaChart>
      <c:catAx>
        <c:axId val="1427918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Výukové jednotky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44150048"/>
        <c:crosses val="autoZero"/>
        <c:auto val="1"/>
        <c:lblAlgn val="ctr"/>
        <c:lblOffset val="100"/>
        <c:noMultiLvlLbl val="0"/>
      </c:catAx>
      <c:valAx>
        <c:axId val="14415004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Hodinový rozsah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791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[podklady.xlsx]slide 22!Kontingenční tabulka 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'slide 22'!$B$3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'slide 22'!$A$4:$A$433</c:f>
              <c:strCache>
                <c:ptCount val="429"/>
                <c:pt idx="0">
                  <c:v>1545</c:v>
                </c:pt>
                <c:pt idx="1">
                  <c:v>180</c:v>
                </c:pt>
                <c:pt idx="2">
                  <c:v>1</c:v>
                </c:pt>
                <c:pt idx="3">
                  <c:v>1432</c:v>
                </c:pt>
                <c:pt idx="4">
                  <c:v>1267</c:v>
                </c:pt>
                <c:pt idx="5">
                  <c:v>75</c:v>
                </c:pt>
                <c:pt idx="6">
                  <c:v>1433</c:v>
                </c:pt>
                <c:pt idx="7">
                  <c:v>201</c:v>
                </c:pt>
                <c:pt idx="8">
                  <c:v>1430</c:v>
                </c:pt>
                <c:pt idx="9">
                  <c:v>8</c:v>
                </c:pt>
                <c:pt idx="10">
                  <c:v>1435</c:v>
                </c:pt>
                <c:pt idx="11">
                  <c:v>80</c:v>
                </c:pt>
                <c:pt idx="12">
                  <c:v>1442</c:v>
                </c:pt>
                <c:pt idx="13">
                  <c:v>1413</c:v>
                </c:pt>
                <c:pt idx="14">
                  <c:v>1429</c:v>
                </c:pt>
                <c:pt idx="15">
                  <c:v>1428</c:v>
                </c:pt>
                <c:pt idx="16">
                  <c:v>1439</c:v>
                </c:pt>
                <c:pt idx="17">
                  <c:v>74</c:v>
                </c:pt>
                <c:pt idx="18">
                  <c:v>1434</c:v>
                </c:pt>
                <c:pt idx="19">
                  <c:v>1407</c:v>
                </c:pt>
                <c:pt idx="20">
                  <c:v>1422</c:v>
                </c:pt>
                <c:pt idx="21">
                  <c:v>1440</c:v>
                </c:pt>
                <c:pt idx="22">
                  <c:v>1426</c:v>
                </c:pt>
                <c:pt idx="23">
                  <c:v>1427</c:v>
                </c:pt>
                <c:pt idx="24">
                  <c:v>1425</c:v>
                </c:pt>
                <c:pt idx="25">
                  <c:v>1424</c:v>
                </c:pt>
                <c:pt idx="26">
                  <c:v>82</c:v>
                </c:pt>
                <c:pt idx="27">
                  <c:v>58</c:v>
                </c:pt>
                <c:pt idx="28">
                  <c:v>1438</c:v>
                </c:pt>
                <c:pt idx="29">
                  <c:v>1431</c:v>
                </c:pt>
                <c:pt idx="30">
                  <c:v>76</c:v>
                </c:pt>
                <c:pt idx="31">
                  <c:v>73</c:v>
                </c:pt>
                <c:pt idx="32">
                  <c:v>20</c:v>
                </c:pt>
                <c:pt idx="33">
                  <c:v>1416</c:v>
                </c:pt>
                <c:pt idx="34">
                  <c:v>1415</c:v>
                </c:pt>
                <c:pt idx="35">
                  <c:v>1419</c:v>
                </c:pt>
                <c:pt idx="36">
                  <c:v>1418</c:v>
                </c:pt>
                <c:pt idx="37">
                  <c:v>1441</c:v>
                </c:pt>
                <c:pt idx="38">
                  <c:v>1436</c:v>
                </c:pt>
                <c:pt idx="39">
                  <c:v>1437</c:v>
                </c:pt>
                <c:pt idx="40">
                  <c:v>1420</c:v>
                </c:pt>
                <c:pt idx="41">
                  <c:v>213</c:v>
                </c:pt>
                <c:pt idx="42">
                  <c:v>79</c:v>
                </c:pt>
                <c:pt idx="43">
                  <c:v>84</c:v>
                </c:pt>
                <c:pt idx="44">
                  <c:v>81</c:v>
                </c:pt>
                <c:pt idx="45">
                  <c:v>71</c:v>
                </c:pt>
                <c:pt idx="46">
                  <c:v>78</c:v>
                </c:pt>
                <c:pt idx="47">
                  <c:v>83</c:v>
                </c:pt>
                <c:pt idx="48">
                  <c:v>122</c:v>
                </c:pt>
                <c:pt idx="49">
                  <c:v>1543</c:v>
                </c:pt>
                <c:pt idx="50">
                  <c:v>128</c:v>
                </c:pt>
                <c:pt idx="51">
                  <c:v>209</c:v>
                </c:pt>
                <c:pt idx="52">
                  <c:v>3</c:v>
                </c:pt>
                <c:pt idx="53">
                  <c:v>123</c:v>
                </c:pt>
                <c:pt idx="54">
                  <c:v>887</c:v>
                </c:pt>
                <c:pt idx="55">
                  <c:v>118</c:v>
                </c:pt>
                <c:pt idx="56">
                  <c:v>160</c:v>
                </c:pt>
                <c:pt idx="57">
                  <c:v>38</c:v>
                </c:pt>
                <c:pt idx="58">
                  <c:v>31</c:v>
                </c:pt>
                <c:pt idx="59">
                  <c:v>137</c:v>
                </c:pt>
                <c:pt idx="60">
                  <c:v>888</c:v>
                </c:pt>
                <c:pt idx="61">
                  <c:v>174</c:v>
                </c:pt>
                <c:pt idx="62">
                  <c:v>44</c:v>
                </c:pt>
                <c:pt idx="63">
                  <c:v>36</c:v>
                </c:pt>
                <c:pt idx="64">
                  <c:v>33</c:v>
                </c:pt>
                <c:pt idx="65">
                  <c:v>37</c:v>
                </c:pt>
                <c:pt idx="66">
                  <c:v>34</c:v>
                </c:pt>
                <c:pt idx="67">
                  <c:v>131</c:v>
                </c:pt>
                <c:pt idx="68">
                  <c:v>1249</c:v>
                </c:pt>
                <c:pt idx="69">
                  <c:v>2</c:v>
                </c:pt>
                <c:pt idx="70">
                  <c:v>14</c:v>
                </c:pt>
                <c:pt idx="71">
                  <c:v>173</c:v>
                </c:pt>
                <c:pt idx="72">
                  <c:v>202</c:v>
                </c:pt>
                <c:pt idx="73">
                  <c:v>5</c:v>
                </c:pt>
                <c:pt idx="74">
                  <c:v>1218</c:v>
                </c:pt>
                <c:pt idx="75">
                  <c:v>1101</c:v>
                </c:pt>
                <c:pt idx="76">
                  <c:v>1480</c:v>
                </c:pt>
                <c:pt idx="77">
                  <c:v>85</c:v>
                </c:pt>
                <c:pt idx="78">
                  <c:v>88</c:v>
                </c:pt>
                <c:pt idx="79">
                  <c:v>159</c:v>
                </c:pt>
                <c:pt idx="80">
                  <c:v>110</c:v>
                </c:pt>
                <c:pt idx="81">
                  <c:v>109</c:v>
                </c:pt>
                <c:pt idx="82">
                  <c:v>129</c:v>
                </c:pt>
                <c:pt idx="83">
                  <c:v>107</c:v>
                </c:pt>
                <c:pt idx="84">
                  <c:v>114</c:v>
                </c:pt>
                <c:pt idx="85">
                  <c:v>158</c:v>
                </c:pt>
                <c:pt idx="86">
                  <c:v>193</c:v>
                </c:pt>
                <c:pt idx="87">
                  <c:v>43</c:v>
                </c:pt>
                <c:pt idx="88">
                  <c:v>68</c:v>
                </c:pt>
                <c:pt idx="89">
                  <c:v>1309</c:v>
                </c:pt>
                <c:pt idx="90">
                  <c:v>99</c:v>
                </c:pt>
                <c:pt idx="91">
                  <c:v>77</c:v>
                </c:pt>
                <c:pt idx="92">
                  <c:v>195</c:v>
                </c:pt>
                <c:pt idx="93">
                  <c:v>190</c:v>
                </c:pt>
                <c:pt idx="94">
                  <c:v>196</c:v>
                </c:pt>
                <c:pt idx="95">
                  <c:v>194</c:v>
                </c:pt>
                <c:pt idx="96">
                  <c:v>204</c:v>
                </c:pt>
                <c:pt idx="97">
                  <c:v>141</c:v>
                </c:pt>
                <c:pt idx="98">
                  <c:v>45</c:v>
                </c:pt>
                <c:pt idx="99">
                  <c:v>197</c:v>
                </c:pt>
                <c:pt idx="100">
                  <c:v>126</c:v>
                </c:pt>
                <c:pt idx="101">
                  <c:v>1038</c:v>
                </c:pt>
                <c:pt idx="102">
                  <c:v>127</c:v>
                </c:pt>
                <c:pt idx="103">
                  <c:v>981</c:v>
                </c:pt>
                <c:pt idx="104">
                  <c:v>208</c:v>
                </c:pt>
                <c:pt idx="105">
                  <c:v>1408</c:v>
                </c:pt>
                <c:pt idx="106">
                  <c:v>19</c:v>
                </c:pt>
                <c:pt idx="107">
                  <c:v>51</c:v>
                </c:pt>
                <c:pt idx="108">
                  <c:v>86</c:v>
                </c:pt>
                <c:pt idx="109">
                  <c:v>16</c:v>
                </c:pt>
                <c:pt idx="110">
                  <c:v>1522</c:v>
                </c:pt>
                <c:pt idx="111">
                  <c:v>211</c:v>
                </c:pt>
                <c:pt idx="112">
                  <c:v>87</c:v>
                </c:pt>
                <c:pt idx="113">
                  <c:v>1518</c:v>
                </c:pt>
                <c:pt idx="114">
                  <c:v>9</c:v>
                </c:pt>
                <c:pt idx="115">
                  <c:v>155</c:v>
                </c:pt>
                <c:pt idx="116">
                  <c:v>210</c:v>
                </c:pt>
                <c:pt idx="117">
                  <c:v>983</c:v>
                </c:pt>
                <c:pt idx="118">
                  <c:v>17</c:v>
                </c:pt>
                <c:pt idx="119">
                  <c:v>171</c:v>
                </c:pt>
                <c:pt idx="120">
                  <c:v>988</c:v>
                </c:pt>
                <c:pt idx="121">
                  <c:v>189</c:v>
                </c:pt>
                <c:pt idx="122">
                  <c:v>18</c:v>
                </c:pt>
                <c:pt idx="123">
                  <c:v>12</c:v>
                </c:pt>
                <c:pt idx="124">
                  <c:v>50</c:v>
                </c:pt>
                <c:pt idx="125">
                  <c:v>889</c:v>
                </c:pt>
                <c:pt idx="126">
                  <c:v>96</c:v>
                </c:pt>
                <c:pt idx="127">
                  <c:v>7</c:v>
                </c:pt>
                <c:pt idx="128">
                  <c:v>101</c:v>
                </c:pt>
                <c:pt idx="129">
                  <c:v>15</c:v>
                </c:pt>
                <c:pt idx="130">
                  <c:v>1519</c:v>
                </c:pt>
                <c:pt idx="131">
                  <c:v>140</c:v>
                </c:pt>
                <c:pt idx="132">
                  <c:v>979</c:v>
                </c:pt>
                <c:pt idx="133">
                  <c:v>6</c:v>
                </c:pt>
                <c:pt idx="134">
                  <c:v>72</c:v>
                </c:pt>
                <c:pt idx="135">
                  <c:v>990</c:v>
                </c:pt>
                <c:pt idx="136">
                  <c:v>207</c:v>
                </c:pt>
                <c:pt idx="137">
                  <c:v>212</c:v>
                </c:pt>
                <c:pt idx="138">
                  <c:v>1494</c:v>
                </c:pt>
                <c:pt idx="139">
                  <c:v>115</c:v>
                </c:pt>
                <c:pt idx="140">
                  <c:v>1245</c:v>
                </c:pt>
                <c:pt idx="141">
                  <c:v>25</c:v>
                </c:pt>
                <c:pt idx="142">
                  <c:v>138</c:v>
                </c:pt>
                <c:pt idx="143">
                  <c:v>26</c:v>
                </c:pt>
                <c:pt idx="144">
                  <c:v>1228</c:v>
                </c:pt>
                <c:pt idx="145">
                  <c:v>27</c:v>
                </c:pt>
                <c:pt idx="146">
                  <c:v>1261</c:v>
                </c:pt>
                <c:pt idx="147">
                  <c:v>184</c:v>
                </c:pt>
                <c:pt idx="148">
                  <c:v>120</c:v>
                </c:pt>
                <c:pt idx="149">
                  <c:v>185</c:v>
                </c:pt>
                <c:pt idx="150">
                  <c:v>143</c:v>
                </c:pt>
                <c:pt idx="151">
                  <c:v>186</c:v>
                </c:pt>
                <c:pt idx="152">
                  <c:v>1505</c:v>
                </c:pt>
                <c:pt idx="153">
                  <c:v>187</c:v>
                </c:pt>
                <c:pt idx="154">
                  <c:v>1239</c:v>
                </c:pt>
                <c:pt idx="155">
                  <c:v>46</c:v>
                </c:pt>
                <c:pt idx="156">
                  <c:v>1258</c:v>
                </c:pt>
                <c:pt idx="157">
                  <c:v>47</c:v>
                </c:pt>
                <c:pt idx="158">
                  <c:v>1268</c:v>
                </c:pt>
                <c:pt idx="159">
                  <c:v>191</c:v>
                </c:pt>
                <c:pt idx="160">
                  <c:v>117</c:v>
                </c:pt>
                <c:pt idx="161">
                  <c:v>192</c:v>
                </c:pt>
                <c:pt idx="162">
                  <c:v>125</c:v>
                </c:pt>
                <c:pt idx="163">
                  <c:v>48</c:v>
                </c:pt>
                <c:pt idx="164">
                  <c:v>22</c:v>
                </c:pt>
                <c:pt idx="165">
                  <c:v>28</c:v>
                </c:pt>
                <c:pt idx="166">
                  <c:v>1448</c:v>
                </c:pt>
                <c:pt idx="167">
                  <c:v>29</c:v>
                </c:pt>
                <c:pt idx="168">
                  <c:v>1499</c:v>
                </c:pt>
                <c:pt idx="169">
                  <c:v>53</c:v>
                </c:pt>
                <c:pt idx="170">
                  <c:v>1567</c:v>
                </c:pt>
                <c:pt idx="171">
                  <c:v>205</c:v>
                </c:pt>
                <c:pt idx="172">
                  <c:v>1237</c:v>
                </c:pt>
                <c:pt idx="173">
                  <c:v>206</c:v>
                </c:pt>
                <c:pt idx="174">
                  <c:v>1244</c:v>
                </c:pt>
                <c:pt idx="175">
                  <c:v>23</c:v>
                </c:pt>
                <c:pt idx="176">
                  <c:v>1250</c:v>
                </c:pt>
                <c:pt idx="177">
                  <c:v>95</c:v>
                </c:pt>
                <c:pt idx="178">
                  <c:v>1259</c:v>
                </c:pt>
                <c:pt idx="179">
                  <c:v>1264</c:v>
                </c:pt>
                <c:pt idx="180">
                  <c:v>24</c:v>
                </c:pt>
                <c:pt idx="181">
                  <c:v>1265</c:v>
                </c:pt>
                <c:pt idx="182">
                  <c:v>111</c:v>
                </c:pt>
                <c:pt idx="183">
                  <c:v>55</c:v>
                </c:pt>
                <c:pt idx="184">
                  <c:v>113</c:v>
                </c:pt>
                <c:pt idx="185">
                  <c:v>100</c:v>
                </c:pt>
                <c:pt idx="186">
                  <c:v>116</c:v>
                </c:pt>
                <c:pt idx="187">
                  <c:v>985</c:v>
                </c:pt>
                <c:pt idx="188">
                  <c:v>119</c:v>
                </c:pt>
                <c:pt idx="189">
                  <c:v>986</c:v>
                </c:pt>
                <c:pt idx="190">
                  <c:v>121</c:v>
                </c:pt>
                <c:pt idx="191">
                  <c:v>30</c:v>
                </c:pt>
                <c:pt idx="192">
                  <c:v>66</c:v>
                </c:pt>
                <c:pt idx="193">
                  <c:v>108</c:v>
                </c:pt>
                <c:pt idx="194">
                  <c:v>21</c:v>
                </c:pt>
                <c:pt idx="195">
                  <c:v>1106</c:v>
                </c:pt>
                <c:pt idx="196">
                  <c:v>142</c:v>
                </c:pt>
                <c:pt idx="197">
                  <c:v>1150</c:v>
                </c:pt>
                <c:pt idx="198">
                  <c:v>146</c:v>
                </c:pt>
                <c:pt idx="199">
                  <c:v>1204</c:v>
                </c:pt>
                <c:pt idx="200">
                  <c:v>1492</c:v>
                </c:pt>
                <c:pt idx="201">
                  <c:v>1206</c:v>
                </c:pt>
                <c:pt idx="202">
                  <c:v>1498</c:v>
                </c:pt>
                <c:pt idx="203">
                  <c:v>59</c:v>
                </c:pt>
                <c:pt idx="204">
                  <c:v>1500</c:v>
                </c:pt>
                <c:pt idx="205">
                  <c:v>1568</c:v>
                </c:pt>
                <c:pt idx="206">
                  <c:v>1523</c:v>
                </c:pt>
                <c:pt idx="207">
                  <c:v>1221</c:v>
                </c:pt>
                <c:pt idx="208">
                  <c:v>1226</c:v>
                </c:pt>
                <c:pt idx="209">
                  <c:v>1220</c:v>
                </c:pt>
                <c:pt idx="210">
                  <c:v>1208</c:v>
                </c:pt>
                <c:pt idx="211">
                  <c:v>69</c:v>
                </c:pt>
                <c:pt idx="212">
                  <c:v>97</c:v>
                </c:pt>
                <c:pt idx="213">
                  <c:v>1209</c:v>
                </c:pt>
                <c:pt idx="214">
                  <c:v>98</c:v>
                </c:pt>
                <c:pt idx="215">
                  <c:v>1211</c:v>
                </c:pt>
                <c:pt idx="216">
                  <c:v>980</c:v>
                </c:pt>
                <c:pt idx="217">
                  <c:v>1207</c:v>
                </c:pt>
                <c:pt idx="218">
                  <c:v>1570</c:v>
                </c:pt>
                <c:pt idx="219">
                  <c:v>54</c:v>
                </c:pt>
                <c:pt idx="220">
                  <c:v>102</c:v>
                </c:pt>
                <c:pt idx="221">
                  <c:v>62</c:v>
                </c:pt>
                <c:pt idx="222">
                  <c:v>1105</c:v>
                </c:pt>
                <c:pt idx="223">
                  <c:v>1547</c:v>
                </c:pt>
                <c:pt idx="224">
                  <c:v>157</c:v>
                </c:pt>
                <c:pt idx="225">
                  <c:v>41</c:v>
                </c:pt>
                <c:pt idx="226">
                  <c:v>49</c:v>
                </c:pt>
                <c:pt idx="227">
                  <c:v>136</c:v>
                </c:pt>
                <c:pt idx="228">
                  <c:v>1155</c:v>
                </c:pt>
                <c:pt idx="229">
                  <c:v>169</c:v>
                </c:pt>
                <c:pt idx="230">
                  <c:v>1157</c:v>
                </c:pt>
                <c:pt idx="231">
                  <c:v>60</c:v>
                </c:pt>
                <c:pt idx="232">
                  <c:v>1165</c:v>
                </c:pt>
                <c:pt idx="233">
                  <c:v>183</c:v>
                </c:pt>
                <c:pt idx="234">
                  <c:v>1170</c:v>
                </c:pt>
                <c:pt idx="235">
                  <c:v>112</c:v>
                </c:pt>
                <c:pt idx="236">
                  <c:v>1171</c:v>
                </c:pt>
                <c:pt idx="237">
                  <c:v>4</c:v>
                </c:pt>
                <c:pt idx="238">
                  <c:v>1174</c:v>
                </c:pt>
                <c:pt idx="239">
                  <c:v>56</c:v>
                </c:pt>
                <c:pt idx="240">
                  <c:v>1177</c:v>
                </c:pt>
                <c:pt idx="241">
                  <c:v>168</c:v>
                </c:pt>
                <c:pt idx="242">
                  <c:v>1178</c:v>
                </c:pt>
                <c:pt idx="243">
                  <c:v>1544</c:v>
                </c:pt>
                <c:pt idx="244">
                  <c:v>1179</c:v>
                </c:pt>
                <c:pt idx="245">
                  <c:v>1243</c:v>
                </c:pt>
                <c:pt idx="246">
                  <c:v>1180</c:v>
                </c:pt>
                <c:pt idx="247">
                  <c:v>94</c:v>
                </c:pt>
                <c:pt idx="248">
                  <c:v>1200</c:v>
                </c:pt>
                <c:pt idx="249">
                  <c:v>182</c:v>
                </c:pt>
                <c:pt idx="250">
                  <c:v>1201</c:v>
                </c:pt>
                <c:pt idx="251">
                  <c:v>880</c:v>
                </c:pt>
                <c:pt idx="252">
                  <c:v>1202</c:v>
                </c:pt>
                <c:pt idx="253">
                  <c:v>1643</c:v>
                </c:pt>
                <c:pt idx="254">
                  <c:v>1203</c:v>
                </c:pt>
                <c:pt idx="255">
                  <c:v>61</c:v>
                </c:pt>
                <c:pt idx="256">
                  <c:v>1205</c:v>
                </c:pt>
                <c:pt idx="257">
                  <c:v>63</c:v>
                </c:pt>
                <c:pt idx="258">
                  <c:v>175</c:v>
                </c:pt>
                <c:pt idx="259">
                  <c:v>135</c:v>
                </c:pt>
                <c:pt idx="260">
                  <c:v>176</c:v>
                </c:pt>
                <c:pt idx="261">
                  <c:v>11</c:v>
                </c:pt>
                <c:pt idx="262">
                  <c:v>1210</c:v>
                </c:pt>
                <c:pt idx="263">
                  <c:v>163</c:v>
                </c:pt>
                <c:pt idx="264">
                  <c:v>1212</c:v>
                </c:pt>
                <c:pt idx="265">
                  <c:v>1482</c:v>
                </c:pt>
                <c:pt idx="266">
                  <c:v>89</c:v>
                </c:pt>
                <c:pt idx="267">
                  <c:v>1493</c:v>
                </c:pt>
                <c:pt idx="268">
                  <c:v>90</c:v>
                </c:pt>
                <c:pt idx="269">
                  <c:v>1539</c:v>
                </c:pt>
                <c:pt idx="270">
                  <c:v>203</c:v>
                </c:pt>
                <c:pt idx="271">
                  <c:v>152</c:v>
                </c:pt>
                <c:pt idx="272">
                  <c:v>1227</c:v>
                </c:pt>
                <c:pt idx="273">
                  <c:v>1104</c:v>
                </c:pt>
                <c:pt idx="274">
                  <c:v>1548</c:v>
                </c:pt>
                <c:pt idx="275">
                  <c:v>1240</c:v>
                </c:pt>
                <c:pt idx="276">
                  <c:v>1238</c:v>
                </c:pt>
                <c:pt idx="277">
                  <c:v>67</c:v>
                </c:pt>
                <c:pt idx="278">
                  <c:v>1526</c:v>
                </c:pt>
                <c:pt idx="279">
                  <c:v>103</c:v>
                </c:pt>
                <c:pt idx="280">
                  <c:v>1166</c:v>
                </c:pt>
                <c:pt idx="281">
                  <c:v>64</c:v>
                </c:pt>
                <c:pt idx="282">
                  <c:v>1172</c:v>
                </c:pt>
                <c:pt idx="283">
                  <c:v>70</c:v>
                </c:pt>
                <c:pt idx="284">
                  <c:v>1173</c:v>
                </c:pt>
                <c:pt idx="285">
                  <c:v>104</c:v>
                </c:pt>
                <c:pt idx="286">
                  <c:v>1181</c:v>
                </c:pt>
                <c:pt idx="287">
                  <c:v>1183</c:v>
                </c:pt>
                <c:pt idx="288">
                  <c:v>1182</c:v>
                </c:pt>
                <c:pt idx="289">
                  <c:v>1569</c:v>
                </c:pt>
                <c:pt idx="290">
                  <c:v>1572</c:v>
                </c:pt>
                <c:pt idx="291">
                  <c:v>1571</c:v>
                </c:pt>
                <c:pt idx="292">
                  <c:v>1573</c:v>
                </c:pt>
                <c:pt idx="293">
                  <c:v>170</c:v>
                </c:pt>
                <c:pt idx="294">
                  <c:v>1236</c:v>
                </c:pt>
                <c:pt idx="295">
                  <c:v>1195</c:v>
                </c:pt>
                <c:pt idx="296">
                  <c:v>1189</c:v>
                </c:pt>
                <c:pt idx="297">
                  <c:v>177</c:v>
                </c:pt>
                <c:pt idx="298">
                  <c:v>1501</c:v>
                </c:pt>
                <c:pt idx="299">
                  <c:v>1169</c:v>
                </c:pt>
                <c:pt idx="300">
                  <c:v>992</c:v>
                </c:pt>
                <c:pt idx="301">
                  <c:v>42</c:v>
                </c:pt>
                <c:pt idx="302">
                  <c:v>1213</c:v>
                </c:pt>
                <c:pt idx="303">
                  <c:v>1152</c:v>
                </c:pt>
                <c:pt idx="304">
                  <c:v>1497</c:v>
                </c:pt>
                <c:pt idx="305">
                  <c:v>1163</c:v>
                </c:pt>
                <c:pt idx="306">
                  <c:v>105</c:v>
                </c:pt>
                <c:pt idx="307">
                  <c:v>179</c:v>
                </c:pt>
                <c:pt idx="308">
                  <c:v>1199</c:v>
                </c:pt>
                <c:pt idx="309">
                  <c:v>93</c:v>
                </c:pt>
                <c:pt idx="310">
                  <c:v>1168</c:v>
                </c:pt>
                <c:pt idx="311">
                  <c:v>153</c:v>
                </c:pt>
                <c:pt idx="312">
                  <c:v>1193</c:v>
                </c:pt>
                <c:pt idx="313">
                  <c:v>1153</c:v>
                </c:pt>
                <c:pt idx="314">
                  <c:v>1481</c:v>
                </c:pt>
                <c:pt idx="315">
                  <c:v>40</c:v>
                </c:pt>
                <c:pt idx="316">
                  <c:v>1197</c:v>
                </c:pt>
                <c:pt idx="317">
                  <c:v>1175</c:v>
                </c:pt>
                <c:pt idx="318">
                  <c:v>200</c:v>
                </c:pt>
                <c:pt idx="319">
                  <c:v>1176</c:v>
                </c:pt>
                <c:pt idx="320">
                  <c:v>1503</c:v>
                </c:pt>
                <c:pt idx="321">
                  <c:v>1154</c:v>
                </c:pt>
                <c:pt idx="322">
                  <c:v>148</c:v>
                </c:pt>
                <c:pt idx="323">
                  <c:v>150</c:v>
                </c:pt>
                <c:pt idx="324">
                  <c:v>1167</c:v>
                </c:pt>
                <c:pt idx="325">
                  <c:v>1540</c:v>
                </c:pt>
                <c:pt idx="326">
                  <c:v>1156</c:v>
                </c:pt>
                <c:pt idx="327">
                  <c:v>1159</c:v>
                </c:pt>
                <c:pt idx="328">
                  <c:v>161</c:v>
                </c:pt>
                <c:pt idx="329">
                  <c:v>91</c:v>
                </c:pt>
                <c:pt idx="330">
                  <c:v>1190</c:v>
                </c:pt>
                <c:pt idx="331">
                  <c:v>1188</c:v>
                </c:pt>
                <c:pt idx="332">
                  <c:v>1191</c:v>
                </c:pt>
                <c:pt idx="333">
                  <c:v>1230</c:v>
                </c:pt>
                <c:pt idx="334">
                  <c:v>144</c:v>
                </c:pt>
                <c:pt idx="335">
                  <c:v>1192</c:v>
                </c:pt>
                <c:pt idx="336">
                  <c:v>1108</c:v>
                </c:pt>
                <c:pt idx="337">
                  <c:v>145</c:v>
                </c:pt>
                <c:pt idx="338">
                  <c:v>1275</c:v>
                </c:pt>
                <c:pt idx="339">
                  <c:v>1446</c:v>
                </c:pt>
                <c:pt idx="340">
                  <c:v>1276</c:v>
                </c:pt>
                <c:pt idx="341">
                  <c:v>147</c:v>
                </c:pt>
                <c:pt idx="342">
                  <c:v>994</c:v>
                </c:pt>
                <c:pt idx="343">
                  <c:v>1194</c:v>
                </c:pt>
                <c:pt idx="344">
                  <c:v>1281</c:v>
                </c:pt>
                <c:pt idx="345">
                  <c:v>1196</c:v>
                </c:pt>
                <c:pt idx="346">
                  <c:v>1282</c:v>
                </c:pt>
                <c:pt idx="347">
                  <c:v>1495</c:v>
                </c:pt>
                <c:pt idx="348">
                  <c:v>1285</c:v>
                </c:pt>
                <c:pt idx="349">
                  <c:v>987</c:v>
                </c:pt>
                <c:pt idx="350">
                  <c:v>1286</c:v>
                </c:pt>
                <c:pt idx="351">
                  <c:v>989</c:v>
                </c:pt>
                <c:pt idx="352">
                  <c:v>1287</c:v>
                </c:pt>
                <c:pt idx="353">
                  <c:v>1502</c:v>
                </c:pt>
                <c:pt idx="354">
                  <c:v>1293</c:v>
                </c:pt>
                <c:pt idx="355">
                  <c:v>1504</c:v>
                </c:pt>
                <c:pt idx="356">
                  <c:v>1302</c:v>
                </c:pt>
                <c:pt idx="357">
                  <c:v>1506</c:v>
                </c:pt>
                <c:pt idx="358">
                  <c:v>1308</c:v>
                </c:pt>
                <c:pt idx="359">
                  <c:v>149</c:v>
                </c:pt>
                <c:pt idx="360">
                  <c:v>1164</c:v>
                </c:pt>
                <c:pt idx="361">
                  <c:v>991</c:v>
                </c:pt>
                <c:pt idx="362">
                  <c:v>162</c:v>
                </c:pt>
                <c:pt idx="363">
                  <c:v>1198</c:v>
                </c:pt>
                <c:pt idx="364">
                  <c:v>156</c:v>
                </c:pt>
                <c:pt idx="365">
                  <c:v>151</c:v>
                </c:pt>
                <c:pt idx="366">
                  <c:v>198</c:v>
                </c:pt>
                <c:pt idx="367">
                  <c:v>1158</c:v>
                </c:pt>
                <c:pt idx="368">
                  <c:v>1186</c:v>
                </c:pt>
                <c:pt idx="369">
                  <c:v>1160</c:v>
                </c:pt>
                <c:pt idx="370">
                  <c:v>1117</c:v>
                </c:pt>
                <c:pt idx="371">
                  <c:v>993</c:v>
                </c:pt>
                <c:pt idx="372">
                  <c:v>199</c:v>
                </c:pt>
                <c:pt idx="373">
                  <c:v>1161</c:v>
                </c:pt>
                <c:pt idx="374">
                  <c:v>1187</c:v>
                </c:pt>
                <c:pt idx="375">
                  <c:v>1162</c:v>
                </c:pt>
                <c:pt idx="376">
                  <c:v>178</c:v>
                </c:pt>
                <c:pt idx="377">
                  <c:v>1574</c:v>
                </c:pt>
                <c:pt idx="378">
                  <c:v>1483</c:v>
                </c:pt>
                <c:pt idx="379">
                  <c:v>1516</c:v>
                </c:pt>
                <c:pt idx="380">
                  <c:v>1300</c:v>
                </c:pt>
                <c:pt idx="381">
                  <c:v>1292</c:v>
                </c:pt>
                <c:pt idx="382">
                  <c:v>1288</c:v>
                </c:pt>
                <c:pt idx="383">
                  <c:v>1304</c:v>
                </c:pt>
                <c:pt idx="384">
                  <c:v>1296</c:v>
                </c:pt>
                <c:pt idx="385">
                  <c:v>1305</c:v>
                </c:pt>
                <c:pt idx="386">
                  <c:v>1270</c:v>
                </c:pt>
                <c:pt idx="387">
                  <c:v>1306</c:v>
                </c:pt>
                <c:pt idx="388">
                  <c:v>1290</c:v>
                </c:pt>
                <c:pt idx="389">
                  <c:v>1307</c:v>
                </c:pt>
                <c:pt idx="390">
                  <c:v>1294</c:v>
                </c:pt>
                <c:pt idx="391">
                  <c:v>1185</c:v>
                </c:pt>
                <c:pt idx="392">
                  <c:v>1298</c:v>
                </c:pt>
                <c:pt idx="393">
                  <c:v>1280</c:v>
                </c:pt>
                <c:pt idx="394">
                  <c:v>1224</c:v>
                </c:pt>
                <c:pt idx="395">
                  <c:v>1310</c:v>
                </c:pt>
                <c:pt idx="396">
                  <c:v>930</c:v>
                </c:pt>
                <c:pt idx="397">
                  <c:v>1184</c:v>
                </c:pt>
                <c:pt idx="398">
                  <c:v>1289</c:v>
                </c:pt>
                <c:pt idx="399">
                  <c:v>1273</c:v>
                </c:pt>
                <c:pt idx="400">
                  <c:v>1291</c:v>
                </c:pt>
                <c:pt idx="401">
                  <c:v>1283</c:v>
                </c:pt>
                <c:pt idx="402">
                  <c:v>1277</c:v>
                </c:pt>
                <c:pt idx="403">
                  <c:v>1284</c:v>
                </c:pt>
                <c:pt idx="404">
                  <c:v>1295</c:v>
                </c:pt>
                <c:pt idx="405">
                  <c:v>1274</c:v>
                </c:pt>
                <c:pt idx="406">
                  <c:v>1297</c:v>
                </c:pt>
                <c:pt idx="407">
                  <c:v>927</c:v>
                </c:pt>
                <c:pt idx="408">
                  <c:v>1299</c:v>
                </c:pt>
                <c:pt idx="409">
                  <c:v>1301</c:v>
                </c:pt>
                <c:pt idx="410">
                  <c:v>1278</c:v>
                </c:pt>
                <c:pt idx="411">
                  <c:v>1486</c:v>
                </c:pt>
                <c:pt idx="412">
                  <c:v>928</c:v>
                </c:pt>
                <c:pt idx="413">
                  <c:v>1271</c:v>
                </c:pt>
                <c:pt idx="414">
                  <c:v>1272</c:v>
                </c:pt>
                <c:pt idx="415">
                  <c:v>1279</c:v>
                </c:pt>
                <c:pt idx="416">
                  <c:v>902</c:v>
                </c:pt>
                <c:pt idx="417">
                  <c:v>934</c:v>
                </c:pt>
                <c:pt idx="418">
                  <c:v>913</c:v>
                </c:pt>
                <c:pt idx="419">
                  <c:v>1564</c:v>
                </c:pt>
                <c:pt idx="420">
                  <c:v>916</c:v>
                </c:pt>
                <c:pt idx="421">
                  <c:v>1565</c:v>
                </c:pt>
                <c:pt idx="422">
                  <c:v>911</c:v>
                </c:pt>
                <c:pt idx="423">
                  <c:v>1566</c:v>
                </c:pt>
                <c:pt idx="424">
                  <c:v>933</c:v>
                </c:pt>
                <c:pt idx="425">
                  <c:v>903</c:v>
                </c:pt>
                <c:pt idx="426">
                  <c:v>935</c:v>
                </c:pt>
                <c:pt idx="427">
                  <c:v>1485</c:v>
                </c:pt>
                <c:pt idx="428">
                  <c:v>907</c:v>
                </c:pt>
              </c:strCache>
            </c:strRef>
          </c:cat>
          <c:val>
            <c:numRef>
              <c:f>'slide 22'!$B$4:$B$433</c:f>
              <c:numCache>
                <c:formatCode>General</c:formatCode>
                <c:ptCount val="429"/>
                <c:pt idx="0">
                  <c:v>210</c:v>
                </c:pt>
                <c:pt idx="1">
                  <c:v>26.5</c:v>
                </c:pt>
                <c:pt idx="2">
                  <c:v>22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6.5</c:v>
                </c:pt>
                <c:pt idx="54">
                  <c:v>6.5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5.5</c:v>
                </c:pt>
                <c:pt idx="81">
                  <c:v>5.5</c:v>
                </c:pt>
                <c:pt idx="82">
                  <c:v>5.5</c:v>
                </c:pt>
                <c:pt idx="83">
                  <c:v>5.5</c:v>
                </c:pt>
                <c:pt idx="84">
                  <c:v>5.5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4.5</c:v>
                </c:pt>
                <c:pt idx="101">
                  <c:v>4.5</c:v>
                </c:pt>
                <c:pt idx="102">
                  <c:v>4.5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3.5</c:v>
                </c:pt>
                <c:pt idx="137">
                  <c:v>3.5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2.5</c:v>
                </c:pt>
                <c:pt idx="211">
                  <c:v>2.5</c:v>
                </c:pt>
                <c:pt idx="212">
                  <c:v>2.5</c:v>
                </c:pt>
                <c:pt idx="213">
                  <c:v>2.5</c:v>
                </c:pt>
                <c:pt idx="214">
                  <c:v>2.5</c:v>
                </c:pt>
                <c:pt idx="215">
                  <c:v>2.5</c:v>
                </c:pt>
                <c:pt idx="216">
                  <c:v>2.5</c:v>
                </c:pt>
                <c:pt idx="217">
                  <c:v>2.5</c:v>
                </c:pt>
                <c:pt idx="218">
                  <c:v>2.25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1.5</c:v>
                </c:pt>
                <c:pt idx="278">
                  <c:v>1.5</c:v>
                </c:pt>
                <c:pt idx="279">
                  <c:v>1.5</c:v>
                </c:pt>
                <c:pt idx="280">
                  <c:v>1.5</c:v>
                </c:pt>
                <c:pt idx="281">
                  <c:v>1.5</c:v>
                </c:pt>
                <c:pt idx="282">
                  <c:v>1.5</c:v>
                </c:pt>
                <c:pt idx="283">
                  <c:v>1.5</c:v>
                </c:pt>
                <c:pt idx="284">
                  <c:v>1.5</c:v>
                </c:pt>
                <c:pt idx="285">
                  <c:v>1.5</c:v>
                </c:pt>
                <c:pt idx="286">
                  <c:v>1.5</c:v>
                </c:pt>
                <c:pt idx="287">
                  <c:v>1.5</c:v>
                </c:pt>
                <c:pt idx="288">
                  <c:v>1.5</c:v>
                </c:pt>
                <c:pt idx="289">
                  <c:v>1.25</c:v>
                </c:pt>
                <c:pt idx="290">
                  <c:v>1.25</c:v>
                </c:pt>
                <c:pt idx="291">
                  <c:v>1.25</c:v>
                </c:pt>
                <c:pt idx="292">
                  <c:v>1.25</c:v>
                </c:pt>
                <c:pt idx="293">
                  <c:v>1.04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0.75</c:v>
                </c:pt>
                <c:pt idx="379">
                  <c:v>0.75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</c:v>
                </c:pt>
                <c:pt idx="420">
                  <c:v>0.25</c:v>
                </c:pt>
                <c:pt idx="421">
                  <c:v>0.25</c:v>
                </c:pt>
                <c:pt idx="422">
                  <c:v>0.25</c:v>
                </c:pt>
                <c:pt idx="423">
                  <c:v>0.25</c:v>
                </c:pt>
                <c:pt idx="424">
                  <c:v>0.25</c:v>
                </c:pt>
                <c:pt idx="425">
                  <c:v>0.25</c:v>
                </c:pt>
                <c:pt idx="426">
                  <c:v>0.25</c:v>
                </c:pt>
                <c:pt idx="427">
                  <c:v>0.25</c:v>
                </c:pt>
                <c:pt idx="428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025552"/>
        <c:axId val="144144248"/>
      </c:areaChart>
      <c:catAx>
        <c:axId val="1430255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Výukové jednotky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44144248"/>
        <c:crosses val="autoZero"/>
        <c:auto val="1"/>
        <c:lblAlgn val="ctr"/>
        <c:lblOffset val="100"/>
        <c:noMultiLvlLbl val="0"/>
      </c:catAx>
      <c:valAx>
        <c:axId val="14414424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Hodinový rozsah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02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[podklady.xlsx]slide 22!Kontingenční tabulka 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'slide 22'!$B$3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'slide 22'!$A$4:$A$244</c:f>
              <c:strCache>
                <c:ptCount val="240"/>
                <c:pt idx="0">
                  <c:v>1011</c:v>
                </c:pt>
                <c:pt idx="1">
                  <c:v>1010</c:v>
                </c:pt>
                <c:pt idx="2">
                  <c:v>1407</c:v>
                </c:pt>
                <c:pt idx="3">
                  <c:v>1001</c:v>
                </c:pt>
                <c:pt idx="4">
                  <c:v>998</c:v>
                </c:pt>
                <c:pt idx="5">
                  <c:v>997</c:v>
                </c:pt>
                <c:pt idx="6">
                  <c:v>1008</c:v>
                </c:pt>
                <c:pt idx="7">
                  <c:v>999</c:v>
                </c:pt>
                <c:pt idx="8">
                  <c:v>1132</c:v>
                </c:pt>
                <c:pt idx="9">
                  <c:v>1131</c:v>
                </c:pt>
                <c:pt idx="10">
                  <c:v>1133</c:v>
                </c:pt>
                <c:pt idx="11">
                  <c:v>1134</c:v>
                </c:pt>
                <c:pt idx="12">
                  <c:v>1135</c:v>
                </c:pt>
                <c:pt idx="13">
                  <c:v>1002</c:v>
                </c:pt>
                <c:pt idx="14">
                  <c:v>1003</c:v>
                </c:pt>
                <c:pt idx="15">
                  <c:v>947</c:v>
                </c:pt>
                <c:pt idx="16">
                  <c:v>1136</c:v>
                </c:pt>
                <c:pt idx="17">
                  <c:v>1137</c:v>
                </c:pt>
                <c:pt idx="18">
                  <c:v>1138</c:v>
                </c:pt>
                <c:pt idx="19">
                  <c:v>1139</c:v>
                </c:pt>
                <c:pt idx="20">
                  <c:v>1140</c:v>
                </c:pt>
                <c:pt idx="21">
                  <c:v>1141</c:v>
                </c:pt>
                <c:pt idx="22">
                  <c:v>1142</c:v>
                </c:pt>
                <c:pt idx="23">
                  <c:v>1549</c:v>
                </c:pt>
                <c:pt idx="24">
                  <c:v>1101</c:v>
                </c:pt>
                <c:pt idx="25">
                  <c:v>1555</c:v>
                </c:pt>
                <c:pt idx="26">
                  <c:v>1127</c:v>
                </c:pt>
                <c:pt idx="27">
                  <c:v>1316</c:v>
                </c:pt>
                <c:pt idx="28">
                  <c:v>1129</c:v>
                </c:pt>
                <c:pt idx="29">
                  <c:v>1029</c:v>
                </c:pt>
                <c:pt idx="30">
                  <c:v>1126</c:v>
                </c:pt>
                <c:pt idx="31">
                  <c:v>1035</c:v>
                </c:pt>
                <c:pt idx="32">
                  <c:v>1128</c:v>
                </c:pt>
                <c:pt idx="33">
                  <c:v>1123</c:v>
                </c:pt>
                <c:pt idx="34">
                  <c:v>944</c:v>
                </c:pt>
                <c:pt idx="35">
                  <c:v>1124</c:v>
                </c:pt>
                <c:pt idx="36">
                  <c:v>1320</c:v>
                </c:pt>
                <c:pt idx="37">
                  <c:v>1125</c:v>
                </c:pt>
                <c:pt idx="38">
                  <c:v>1130</c:v>
                </c:pt>
                <c:pt idx="39">
                  <c:v>1322</c:v>
                </c:pt>
                <c:pt idx="40">
                  <c:v>945</c:v>
                </c:pt>
                <c:pt idx="41">
                  <c:v>1447</c:v>
                </c:pt>
                <c:pt idx="42">
                  <c:v>1120</c:v>
                </c:pt>
                <c:pt idx="43">
                  <c:v>1017</c:v>
                </c:pt>
                <c:pt idx="44">
                  <c:v>1031</c:v>
                </c:pt>
                <c:pt idx="45">
                  <c:v>1044</c:v>
                </c:pt>
                <c:pt idx="46">
                  <c:v>1007</c:v>
                </c:pt>
                <c:pt idx="47">
                  <c:v>981</c:v>
                </c:pt>
                <c:pt idx="48">
                  <c:v>950</c:v>
                </c:pt>
                <c:pt idx="49">
                  <c:v>983</c:v>
                </c:pt>
                <c:pt idx="50">
                  <c:v>1519</c:v>
                </c:pt>
                <c:pt idx="51">
                  <c:v>1118</c:v>
                </c:pt>
                <c:pt idx="52">
                  <c:v>1119</c:v>
                </c:pt>
                <c:pt idx="53">
                  <c:v>979</c:v>
                </c:pt>
                <c:pt idx="54">
                  <c:v>940</c:v>
                </c:pt>
                <c:pt idx="55">
                  <c:v>988</c:v>
                </c:pt>
                <c:pt idx="56">
                  <c:v>949</c:v>
                </c:pt>
                <c:pt idx="57">
                  <c:v>990</c:v>
                </c:pt>
                <c:pt idx="58">
                  <c:v>1033</c:v>
                </c:pt>
                <c:pt idx="59">
                  <c:v>1122</c:v>
                </c:pt>
                <c:pt idx="60">
                  <c:v>996</c:v>
                </c:pt>
                <c:pt idx="61">
                  <c:v>1408</c:v>
                </c:pt>
                <c:pt idx="62">
                  <c:v>941</c:v>
                </c:pt>
                <c:pt idx="63">
                  <c:v>1518</c:v>
                </c:pt>
                <c:pt idx="64">
                  <c:v>942</c:v>
                </c:pt>
                <c:pt idx="65">
                  <c:v>1522</c:v>
                </c:pt>
                <c:pt idx="66">
                  <c:v>943</c:v>
                </c:pt>
                <c:pt idx="67">
                  <c:v>1000</c:v>
                </c:pt>
                <c:pt idx="68">
                  <c:v>1554</c:v>
                </c:pt>
                <c:pt idx="69">
                  <c:v>1494</c:v>
                </c:pt>
                <c:pt idx="70">
                  <c:v>1329</c:v>
                </c:pt>
                <c:pt idx="71">
                  <c:v>1523</c:v>
                </c:pt>
                <c:pt idx="72">
                  <c:v>946</c:v>
                </c:pt>
                <c:pt idx="73">
                  <c:v>955</c:v>
                </c:pt>
                <c:pt idx="74">
                  <c:v>1034</c:v>
                </c:pt>
                <c:pt idx="75">
                  <c:v>1505</c:v>
                </c:pt>
                <c:pt idx="76">
                  <c:v>951</c:v>
                </c:pt>
                <c:pt idx="77">
                  <c:v>1032</c:v>
                </c:pt>
                <c:pt idx="78">
                  <c:v>1036</c:v>
                </c:pt>
                <c:pt idx="79">
                  <c:v>1334</c:v>
                </c:pt>
                <c:pt idx="80">
                  <c:v>952</c:v>
                </c:pt>
                <c:pt idx="81">
                  <c:v>959</c:v>
                </c:pt>
                <c:pt idx="82">
                  <c:v>1047</c:v>
                </c:pt>
                <c:pt idx="83">
                  <c:v>1499</c:v>
                </c:pt>
                <c:pt idx="84">
                  <c:v>1048</c:v>
                </c:pt>
                <c:pt idx="85">
                  <c:v>1027</c:v>
                </c:pt>
                <c:pt idx="86">
                  <c:v>1057</c:v>
                </c:pt>
                <c:pt idx="87">
                  <c:v>1535</c:v>
                </c:pt>
                <c:pt idx="88">
                  <c:v>1058</c:v>
                </c:pt>
                <c:pt idx="89">
                  <c:v>1328</c:v>
                </c:pt>
                <c:pt idx="90">
                  <c:v>1064</c:v>
                </c:pt>
                <c:pt idx="91">
                  <c:v>1330</c:v>
                </c:pt>
                <c:pt idx="92">
                  <c:v>1072</c:v>
                </c:pt>
                <c:pt idx="93">
                  <c:v>1337</c:v>
                </c:pt>
                <c:pt idx="94">
                  <c:v>1553</c:v>
                </c:pt>
                <c:pt idx="95">
                  <c:v>958</c:v>
                </c:pt>
                <c:pt idx="96">
                  <c:v>985</c:v>
                </c:pt>
                <c:pt idx="97">
                  <c:v>1492</c:v>
                </c:pt>
                <c:pt idx="98">
                  <c:v>986</c:v>
                </c:pt>
                <c:pt idx="99">
                  <c:v>1498</c:v>
                </c:pt>
                <c:pt idx="100">
                  <c:v>1106</c:v>
                </c:pt>
                <c:pt idx="101">
                  <c:v>1500</c:v>
                </c:pt>
                <c:pt idx="102">
                  <c:v>1312</c:v>
                </c:pt>
                <c:pt idx="103">
                  <c:v>1026</c:v>
                </c:pt>
                <c:pt idx="104">
                  <c:v>1315</c:v>
                </c:pt>
                <c:pt idx="105">
                  <c:v>969</c:v>
                </c:pt>
                <c:pt idx="106">
                  <c:v>1110</c:v>
                </c:pt>
                <c:pt idx="107">
                  <c:v>1534</c:v>
                </c:pt>
                <c:pt idx="108">
                  <c:v>1113</c:v>
                </c:pt>
                <c:pt idx="109">
                  <c:v>970</c:v>
                </c:pt>
                <c:pt idx="110">
                  <c:v>953</c:v>
                </c:pt>
                <c:pt idx="111">
                  <c:v>1326</c:v>
                </c:pt>
                <c:pt idx="112">
                  <c:v>1076</c:v>
                </c:pt>
                <c:pt idx="113">
                  <c:v>980</c:v>
                </c:pt>
                <c:pt idx="114">
                  <c:v>1331</c:v>
                </c:pt>
                <c:pt idx="115">
                  <c:v>1313</c:v>
                </c:pt>
                <c:pt idx="116">
                  <c:v>1075</c:v>
                </c:pt>
                <c:pt idx="117">
                  <c:v>1493</c:v>
                </c:pt>
                <c:pt idx="118">
                  <c:v>1084</c:v>
                </c:pt>
                <c:pt idx="119">
                  <c:v>974</c:v>
                </c:pt>
                <c:pt idx="120">
                  <c:v>1097</c:v>
                </c:pt>
                <c:pt idx="121">
                  <c:v>954</c:v>
                </c:pt>
                <c:pt idx="122">
                  <c:v>1078</c:v>
                </c:pt>
                <c:pt idx="123">
                  <c:v>1121</c:v>
                </c:pt>
                <c:pt idx="124">
                  <c:v>1087</c:v>
                </c:pt>
                <c:pt idx="125">
                  <c:v>880</c:v>
                </c:pt>
                <c:pt idx="126">
                  <c:v>1093</c:v>
                </c:pt>
                <c:pt idx="127">
                  <c:v>961</c:v>
                </c:pt>
                <c:pt idx="128">
                  <c:v>972</c:v>
                </c:pt>
                <c:pt idx="129">
                  <c:v>1043</c:v>
                </c:pt>
                <c:pt idx="130">
                  <c:v>1023</c:v>
                </c:pt>
                <c:pt idx="131">
                  <c:v>962</c:v>
                </c:pt>
                <c:pt idx="132">
                  <c:v>875</c:v>
                </c:pt>
                <c:pt idx="133">
                  <c:v>964</c:v>
                </c:pt>
                <c:pt idx="134">
                  <c:v>1085</c:v>
                </c:pt>
                <c:pt idx="135">
                  <c:v>965</c:v>
                </c:pt>
                <c:pt idx="136">
                  <c:v>1482</c:v>
                </c:pt>
                <c:pt idx="137">
                  <c:v>1049</c:v>
                </c:pt>
                <c:pt idx="138">
                  <c:v>1091</c:v>
                </c:pt>
                <c:pt idx="139">
                  <c:v>1050</c:v>
                </c:pt>
                <c:pt idx="140">
                  <c:v>1095</c:v>
                </c:pt>
                <c:pt idx="141">
                  <c:v>1051</c:v>
                </c:pt>
                <c:pt idx="142">
                  <c:v>1533</c:v>
                </c:pt>
                <c:pt idx="143">
                  <c:v>1052</c:v>
                </c:pt>
                <c:pt idx="144">
                  <c:v>1028</c:v>
                </c:pt>
                <c:pt idx="145">
                  <c:v>1053</c:v>
                </c:pt>
                <c:pt idx="146">
                  <c:v>1321</c:v>
                </c:pt>
                <c:pt idx="147">
                  <c:v>1054</c:v>
                </c:pt>
                <c:pt idx="148">
                  <c:v>995</c:v>
                </c:pt>
                <c:pt idx="149">
                  <c:v>1055</c:v>
                </c:pt>
                <c:pt idx="150">
                  <c:v>1079</c:v>
                </c:pt>
                <c:pt idx="151">
                  <c:v>966</c:v>
                </c:pt>
                <c:pt idx="152">
                  <c:v>971</c:v>
                </c:pt>
                <c:pt idx="153">
                  <c:v>1012</c:v>
                </c:pt>
                <c:pt idx="154">
                  <c:v>1336</c:v>
                </c:pt>
                <c:pt idx="155">
                  <c:v>1059</c:v>
                </c:pt>
                <c:pt idx="156">
                  <c:v>1086</c:v>
                </c:pt>
                <c:pt idx="157">
                  <c:v>1060</c:v>
                </c:pt>
                <c:pt idx="158">
                  <c:v>1088</c:v>
                </c:pt>
                <c:pt idx="159">
                  <c:v>968</c:v>
                </c:pt>
                <c:pt idx="160">
                  <c:v>1089</c:v>
                </c:pt>
                <c:pt idx="161">
                  <c:v>1065</c:v>
                </c:pt>
                <c:pt idx="162">
                  <c:v>1090</c:v>
                </c:pt>
                <c:pt idx="163">
                  <c:v>1067</c:v>
                </c:pt>
                <c:pt idx="164">
                  <c:v>1092</c:v>
                </c:pt>
                <c:pt idx="165">
                  <c:v>1068</c:v>
                </c:pt>
                <c:pt idx="166">
                  <c:v>1094</c:v>
                </c:pt>
                <c:pt idx="167">
                  <c:v>1311</c:v>
                </c:pt>
                <c:pt idx="168">
                  <c:v>1096</c:v>
                </c:pt>
                <c:pt idx="169">
                  <c:v>1069</c:v>
                </c:pt>
                <c:pt idx="170">
                  <c:v>1098</c:v>
                </c:pt>
                <c:pt idx="171">
                  <c:v>948</c:v>
                </c:pt>
                <c:pt idx="172">
                  <c:v>1099</c:v>
                </c:pt>
                <c:pt idx="173">
                  <c:v>1542</c:v>
                </c:pt>
                <c:pt idx="174">
                  <c:v>1552</c:v>
                </c:pt>
                <c:pt idx="175">
                  <c:v>1104</c:v>
                </c:pt>
                <c:pt idx="176">
                  <c:v>1071</c:v>
                </c:pt>
                <c:pt idx="177">
                  <c:v>1105</c:v>
                </c:pt>
                <c:pt idx="178">
                  <c:v>1020</c:v>
                </c:pt>
                <c:pt idx="179">
                  <c:v>1318</c:v>
                </c:pt>
                <c:pt idx="180">
                  <c:v>1077</c:v>
                </c:pt>
                <c:pt idx="181">
                  <c:v>1080</c:v>
                </c:pt>
                <c:pt idx="182">
                  <c:v>1526</c:v>
                </c:pt>
                <c:pt idx="183">
                  <c:v>1332</c:v>
                </c:pt>
                <c:pt idx="184">
                  <c:v>1327</c:v>
                </c:pt>
                <c:pt idx="185">
                  <c:v>1335</c:v>
                </c:pt>
                <c:pt idx="186">
                  <c:v>1495</c:v>
                </c:pt>
                <c:pt idx="187">
                  <c:v>992</c:v>
                </c:pt>
                <c:pt idx="188">
                  <c:v>1066</c:v>
                </c:pt>
                <c:pt idx="189">
                  <c:v>1325</c:v>
                </c:pt>
                <c:pt idx="190">
                  <c:v>1540</c:v>
                </c:pt>
                <c:pt idx="191">
                  <c:v>993</c:v>
                </c:pt>
                <c:pt idx="192">
                  <c:v>989</c:v>
                </c:pt>
                <c:pt idx="193">
                  <c:v>1025</c:v>
                </c:pt>
                <c:pt idx="194">
                  <c:v>1506</c:v>
                </c:pt>
                <c:pt idx="195">
                  <c:v>994</c:v>
                </c:pt>
                <c:pt idx="196">
                  <c:v>1073</c:v>
                </c:pt>
                <c:pt idx="197">
                  <c:v>963</c:v>
                </c:pt>
                <c:pt idx="198">
                  <c:v>1487</c:v>
                </c:pt>
                <c:pt idx="199">
                  <c:v>1117</c:v>
                </c:pt>
                <c:pt idx="200">
                  <c:v>1497</c:v>
                </c:pt>
                <c:pt idx="201">
                  <c:v>1501</c:v>
                </c:pt>
                <c:pt idx="202">
                  <c:v>967</c:v>
                </c:pt>
                <c:pt idx="203">
                  <c:v>1502</c:v>
                </c:pt>
                <c:pt idx="204">
                  <c:v>1323</c:v>
                </c:pt>
                <c:pt idx="205">
                  <c:v>1504</c:v>
                </c:pt>
                <c:pt idx="206">
                  <c:v>1503</c:v>
                </c:pt>
                <c:pt idx="207">
                  <c:v>1056</c:v>
                </c:pt>
                <c:pt idx="208">
                  <c:v>1021</c:v>
                </c:pt>
                <c:pt idx="209">
                  <c:v>956</c:v>
                </c:pt>
                <c:pt idx="210">
                  <c:v>1070</c:v>
                </c:pt>
                <c:pt idx="211">
                  <c:v>987</c:v>
                </c:pt>
                <c:pt idx="212">
                  <c:v>991</c:v>
                </c:pt>
                <c:pt idx="213">
                  <c:v>1446</c:v>
                </c:pt>
                <c:pt idx="214">
                  <c:v>1074</c:v>
                </c:pt>
                <c:pt idx="215">
                  <c:v>973</c:v>
                </c:pt>
                <c:pt idx="216">
                  <c:v>1541</c:v>
                </c:pt>
                <c:pt idx="217">
                  <c:v>1481</c:v>
                </c:pt>
                <c:pt idx="218">
                  <c:v>1024</c:v>
                </c:pt>
                <c:pt idx="219">
                  <c:v>1319</c:v>
                </c:pt>
                <c:pt idx="220">
                  <c:v>1109</c:v>
                </c:pt>
                <c:pt idx="221">
                  <c:v>1483</c:v>
                </c:pt>
                <c:pt idx="222">
                  <c:v>1314</c:v>
                </c:pt>
                <c:pt idx="223">
                  <c:v>1333</c:v>
                </c:pt>
                <c:pt idx="224">
                  <c:v>1516</c:v>
                </c:pt>
                <c:pt idx="225">
                  <c:v>1111</c:v>
                </c:pt>
                <c:pt idx="226">
                  <c:v>1063</c:v>
                </c:pt>
                <c:pt idx="227">
                  <c:v>1082</c:v>
                </c:pt>
                <c:pt idx="228">
                  <c:v>1046</c:v>
                </c:pt>
                <c:pt idx="229">
                  <c:v>1081</c:v>
                </c:pt>
                <c:pt idx="230">
                  <c:v>1083</c:v>
                </c:pt>
                <c:pt idx="231">
                  <c:v>1009</c:v>
                </c:pt>
                <c:pt idx="232">
                  <c:v>1045</c:v>
                </c:pt>
                <c:pt idx="233">
                  <c:v>1061</c:v>
                </c:pt>
                <c:pt idx="234">
                  <c:v>1062</c:v>
                </c:pt>
                <c:pt idx="235">
                  <c:v>1022</c:v>
                </c:pt>
                <c:pt idx="236">
                  <c:v>1112</c:v>
                </c:pt>
                <c:pt idx="237">
                  <c:v>1317</c:v>
                </c:pt>
                <c:pt idx="238">
                  <c:v>1014</c:v>
                </c:pt>
                <c:pt idx="239">
                  <c:v>1485</c:v>
                </c:pt>
              </c:strCache>
            </c:strRef>
          </c:cat>
          <c:val>
            <c:numRef>
              <c:f>'slide 22'!$B$4:$B$244</c:f>
              <c:numCache>
                <c:formatCode>General</c:formatCode>
                <c:ptCount val="240"/>
                <c:pt idx="0">
                  <c:v>20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4.5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1.5</c:v>
                </c:pt>
                <c:pt idx="183">
                  <c:v>1.5</c:v>
                </c:pt>
                <c:pt idx="184">
                  <c:v>1.5</c:v>
                </c:pt>
                <c:pt idx="185">
                  <c:v>1.25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0.75</c:v>
                </c:pt>
                <c:pt idx="220">
                  <c:v>0.75</c:v>
                </c:pt>
                <c:pt idx="221">
                  <c:v>0.75</c:v>
                </c:pt>
                <c:pt idx="222">
                  <c:v>0.75</c:v>
                </c:pt>
                <c:pt idx="223">
                  <c:v>0.75</c:v>
                </c:pt>
                <c:pt idx="224">
                  <c:v>0.75</c:v>
                </c:pt>
                <c:pt idx="225">
                  <c:v>0.75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0.4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51752"/>
        <c:axId val="145752144"/>
      </c:areaChart>
      <c:catAx>
        <c:axId val="1457517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Výukové jednotky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45752144"/>
        <c:crosses val="autoZero"/>
        <c:auto val="1"/>
        <c:lblAlgn val="ctr"/>
        <c:lblOffset val="100"/>
        <c:noMultiLvlLbl val="0"/>
      </c:catAx>
      <c:valAx>
        <c:axId val="14575214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Hodinový rozsah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751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[podklady.xlsx]slide 22!Kontingenční tabulka 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'slide 22'!$B$3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51A527"/>
            </a:solidFill>
            <a:ln>
              <a:noFill/>
            </a:ln>
            <a:effectLst/>
          </c:spPr>
          <c:cat>
            <c:strRef>
              <c:f>'slide 22'!$A$4:$A$238</c:f>
              <c:strCache>
                <c:ptCount val="234"/>
                <c:pt idx="0">
                  <c:v>609</c:v>
                </c:pt>
                <c:pt idx="1">
                  <c:v>553</c:v>
                </c:pt>
                <c:pt idx="2">
                  <c:v>603</c:v>
                </c:pt>
                <c:pt idx="3">
                  <c:v>597</c:v>
                </c:pt>
                <c:pt idx="4">
                  <c:v>610</c:v>
                </c:pt>
                <c:pt idx="5">
                  <c:v>602</c:v>
                </c:pt>
                <c:pt idx="6">
                  <c:v>600</c:v>
                </c:pt>
                <c:pt idx="7">
                  <c:v>611</c:v>
                </c:pt>
                <c:pt idx="8">
                  <c:v>615</c:v>
                </c:pt>
                <c:pt idx="9">
                  <c:v>608</c:v>
                </c:pt>
                <c:pt idx="10">
                  <c:v>618</c:v>
                </c:pt>
                <c:pt idx="11">
                  <c:v>617</c:v>
                </c:pt>
                <c:pt idx="12">
                  <c:v>613</c:v>
                </c:pt>
                <c:pt idx="13">
                  <c:v>552</c:v>
                </c:pt>
                <c:pt idx="14">
                  <c:v>607</c:v>
                </c:pt>
                <c:pt idx="15">
                  <c:v>540</c:v>
                </c:pt>
                <c:pt idx="16">
                  <c:v>616</c:v>
                </c:pt>
                <c:pt idx="17">
                  <c:v>541</c:v>
                </c:pt>
                <c:pt idx="18">
                  <c:v>686</c:v>
                </c:pt>
                <c:pt idx="19">
                  <c:v>524</c:v>
                </c:pt>
                <c:pt idx="20">
                  <c:v>606</c:v>
                </c:pt>
                <c:pt idx="21">
                  <c:v>619</c:v>
                </c:pt>
                <c:pt idx="22">
                  <c:v>612</c:v>
                </c:pt>
                <c:pt idx="23">
                  <c:v>620</c:v>
                </c:pt>
                <c:pt idx="24">
                  <c:v>714</c:v>
                </c:pt>
                <c:pt idx="25">
                  <c:v>710</c:v>
                </c:pt>
                <c:pt idx="26">
                  <c:v>708</c:v>
                </c:pt>
                <c:pt idx="27">
                  <c:v>604</c:v>
                </c:pt>
                <c:pt idx="28">
                  <c:v>712</c:v>
                </c:pt>
                <c:pt idx="29">
                  <c:v>605</c:v>
                </c:pt>
                <c:pt idx="30">
                  <c:v>696</c:v>
                </c:pt>
                <c:pt idx="31">
                  <c:v>527</c:v>
                </c:pt>
                <c:pt idx="32">
                  <c:v>709</c:v>
                </c:pt>
                <c:pt idx="33">
                  <c:v>614</c:v>
                </c:pt>
                <c:pt idx="34">
                  <c:v>711</c:v>
                </c:pt>
                <c:pt idx="35">
                  <c:v>717</c:v>
                </c:pt>
                <c:pt idx="36">
                  <c:v>713</c:v>
                </c:pt>
                <c:pt idx="37">
                  <c:v>715</c:v>
                </c:pt>
                <c:pt idx="38">
                  <c:v>716</c:v>
                </c:pt>
                <c:pt idx="39">
                  <c:v>899</c:v>
                </c:pt>
                <c:pt idx="40">
                  <c:v>536</c:v>
                </c:pt>
                <c:pt idx="41">
                  <c:v>525</c:v>
                </c:pt>
                <c:pt idx="42">
                  <c:v>599</c:v>
                </c:pt>
                <c:pt idx="43">
                  <c:v>598</c:v>
                </c:pt>
                <c:pt idx="44">
                  <c:v>554</c:v>
                </c:pt>
                <c:pt idx="45">
                  <c:v>546</c:v>
                </c:pt>
                <c:pt idx="46">
                  <c:v>601</c:v>
                </c:pt>
                <c:pt idx="47">
                  <c:v>528</c:v>
                </c:pt>
                <c:pt idx="48">
                  <c:v>535</c:v>
                </c:pt>
                <c:pt idx="49">
                  <c:v>697</c:v>
                </c:pt>
                <c:pt idx="50">
                  <c:v>663</c:v>
                </c:pt>
                <c:pt idx="51">
                  <c:v>701</c:v>
                </c:pt>
                <c:pt idx="52">
                  <c:v>725</c:v>
                </c:pt>
                <c:pt idx="53">
                  <c:v>822</c:v>
                </c:pt>
                <c:pt idx="54">
                  <c:v>896</c:v>
                </c:pt>
                <c:pt idx="55">
                  <c:v>544</c:v>
                </c:pt>
                <c:pt idx="56">
                  <c:v>892</c:v>
                </c:pt>
                <c:pt idx="57">
                  <c:v>529</c:v>
                </c:pt>
                <c:pt idx="58">
                  <c:v>900</c:v>
                </c:pt>
                <c:pt idx="59">
                  <c:v>1039</c:v>
                </c:pt>
                <c:pt idx="60">
                  <c:v>777</c:v>
                </c:pt>
                <c:pt idx="61">
                  <c:v>532</c:v>
                </c:pt>
                <c:pt idx="62">
                  <c:v>890</c:v>
                </c:pt>
                <c:pt idx="63">
                  <c:v>704</c:v>
                </c:pt>
                <c:pt idx="64">
                  <c:v>894</c:v>
                </c:pt>
                <c:pt idx="65">
                  <c:v>705</c:v>
                </c:pt>
                <c:pt idx="66">
                  <c:v>898</c:v>
                </c:pt>
                <c:pt idx="67">
                  <c:v>706</c:v>
                </c:pt>
                <c:pt idx="68">
                  <c:v>543</c:v>
                </c:pt>
                <c:pt idx="69">
                  <c:v>707</c:v>
                </c:pt>
                <c:pt idx="70">
                  <c:v>776</c:v>
                </c:pt>
                <c:pt idx="71">
                  <c:v>542</c:v>
                </c:pt>
                <c:pt idx="72">
                  <c:v>814</c:v>
                </c:pt>
                <c:pt idx="73">
                  <c:v>531</c:v>
                </c:pt>
                <c:pt idx="74">
                  <c:v>858</c:v>
                </c:pt>
                <c:pt idx="75">
                  <c:v>547</c:v>
                </c:pt>
                <c:pt idx="76">
                  <c:v>891</c:v>
                </c:pt>
                <c:pt idx="77">
                  <c:v>1040</c:v>
                </c:pt>
                <c:pt idx="78">
                  <c:v>893</c:v>
                </c:pt>
                <c:pt idx="79">
                  <c:v>652</c:v>
                </c:pt>
                <c:pt idx="80">
                  <c:v>895</c:v>
                </c:pt>
                <c:pt idx="81">
                  <c:v>658</c:v>
                </c:pt>
                <c:pt idx="82">
                  <c:v>897</c:v>
                </c:pt>
                <c:pt idx="83">
                  <c:v>659</c:v>
                </c:pt>
                <c:pt idx="84">
                  <c:v>1041</c:v>
                </c:pt>
                <c:pt idx="85">
                  <c:v>550</c:v>
                </c:pt>
                <c:pt idx="86">
                  <c:v>1488</c:v>
                </c:pt>
                <c:pt idx="87">
                  <c:v>664</c:v>
                </c:pt>
                <c:pt idx="88">
                  <c:v>703</c:v>
                </c:pt>
                <c:pt idx="89">
                  <c:v>1042</c:v>
                </c:pt>
                <c:pt idx="90">
                  <c:v>867</c:v>
                </c:pt>
                <c:pt idx="91">
                  <c:v>842</c:v>
                </c:pt>
                <c:pt idx="92">
                  <c:v>766</c:v>
                </c:pt>
                <c:pt idx="93">
                  <c:v>828</c:v>
                </c:pt>
                <c:pt idx="94">
                  <c:v>767</c:v>
                </c:pt>
                <c:pt idx="95">
                  <c:v>728</c:v>
                </c:pt>
                <c:pt idx="96">
                  <c:v>661</c:v>
                </c:pt>
                <c:pt idx="97">
                  <c:v>744</c:v>
                </c:pt>
                <c:pt idx="98">
                  <c:v>727</c:v>
                </c:pt>
                <c:pt idx="99">
                  <c:v>745</c:v>
                </c:pt>
                <c:pt idx="100">
                  <c:v>730</c:v>
                </c:pt>
                <c:pt idx="101">
                  <c:v>746</c:v>
                </c:pt>
                <c:pt idx="102">
                  <c:v>742</c:v>
                </c:pt>
                <c:pt idx="103">
                  <c:v>752</c:v>
                </c:pt>
                <c:pt idx="104">
                  <c:v>762</c:v>
                </c:pt>
                <c:pt idx="105">
                  <c:v>768</c:v>
                </c:pt>
                <c:pt idx="106">
                  <c:v>846</c:v>
                </c:pt>
                <c:pt idx="107">
                  <c:v>747</c:v>
                </c:pt>
                <c:pt idx="108">
                  <c:v>720</c:v>
                </c:pt>
                <c:pt idx="109">
                  <c:v>687</c:v>
                </c:pt>
                <c:pt idx="110">
                  <c:v>689</c:v>
                </c:pt>
                <c:pt idx="111">
                  <c:v>699</c:v>
                </c:pt>
                <c:pt idx="112">
                  <c:v>530</c:v>
                </c:pt>
                <c:pt idx="113">
                  <c:v>718</c:v>
                </c:pt>
                <c:pt idx="114">
                  <c:v>688</c:v>
                </c:pt>
                <c:pt idx="115">
                  <c:v>669</c:v>
                </c:pt>
                <c:pt idx="116">
                  <c:v>526</c:v>
                </c:pt>
                <c:pt idx="117">
                  <c:v>671</c:v>
                </c:pt>
                <c:pt idx="118">
                  <c:v>660</c:v>
                </c:pt>
                <c:pt idx="119">
                  <c:v>813</c:v>
                </c:pt>
                <c:pt idx="120">
                  <c:v>698</c:v>
                </c:pt>
                <c:pt idx="121">
                  <c:v>674</c:v>
                </c:pt>
                <c:pt idx="122">
                  <c:v>537</c:v>
                </c:pt>
                <c:pt idx="123">
                  <c:v>533</c:v>
                </c:pt>
                <c:pt idx="124">
                  <c:v>164</c:v>
                </c:pt>
                <c:pt idx="125">
                  <c:v>539</c:v>
                </c:pt>
                <c:pt idx="126">
                  <c:v>721</c:v>
                </c:pt>
                <c:pt idx="127">
                  <c:v>832</c:v>
                </c:pt>
                <c:pt idx="128">
                  <c:v>840</c:v>
                </c:pt>
                <c:pt idx="129">
                  <c:v>690</c:v>
                </c:pt>
                <c:pt idx="130">
                  <c:v>691</c:v>
                </c:pt>
                <c:pt idx="131">
                  <c:v>719</c:v>
                </c:pt>
                <c:pt idx="132">
                  <c:v>764</c:v>
                </c:pt>
                <c:pt idx="133">
                  <c:v>754</c:v>
                </c:pt>
                <c:pt idx="134">
                  <c:v>753</c:v>
                </c:pt>
                <c:pt idx="135">
                  <c:v>780</c:v>
                </c:pt>
                <c:pt idx="136">
                  <c:v>1520</c:v>
                </c:pt>
                <c:pt idx="137">
                  <c:v>872</c:v>
                </c:pt>
                <c:pt idx="138">
                  <c:v>853</c:v>
                </c:pt>
                <c:pt idx="139">
                  <c:v>549</c:v>
                </c:pt>
                <c:pt idx="140">
                  <c:v>653</c:v>
                </c:pt>
                <c:pt idx="141">
                  <c:v>856</c:v>
                </c:pt>
                <c:pt idx="142">
                  <c:v>850</c:v>
                </c:pt>
                <c:pt idx="143">
                  <c:v>859</c:v>
                </c:pt>
                <c:pt idx="144">
                  <c:v>548</c:v>
                </c:pt>
                <c:pt idx="145">
                  <c:v>868</c:v>
                </c:pt>
                <c:pt idx="146">
                  <c:v>863</c:v>
                </c:pt>
                <c:pt idx="147">
                  <c:v>165</c:v>
                </c:pt>
                <c:pt idx="148">
                  <c:v>869</c:v>
                </c:pt>
                <c:pt idx="149">
                  <c:v>841</c:v>
                </c:pt>
                <c:pt idx="150">
                  <c:v>873</c:v>
                </c:pt>
                <c:pt idx="151">
                  <c:v>847</c:v>
                </c:pt>
                <c:pt idx="152">
                  <c:v>723</c:v>
                </c:pt>
                <c:pt idx="153">
                  <c:v>1529</c:v>
                </c:pt>
                <c:pt idx="154">
                  <c:v>1525</c:v>
                </c:pt>
                <c:pt idx="155">
                  <c:v>849</c:v>
                </c:pt>
                <c:pt idx="156">
                  <c:v>848</c:v>
                </c:pt>
                <c:pt idx="157">
                  <c:v>655</c:v>
                </c:pt>
                <c:pt idx="158">
                  <c:v>763</c:v>
                </c:pt>
                <c:pt idx="159">
                  <c:v>731</c:v>
                </c:pt>
                <c:pt idx="160">
                  <c:v>743</c:v>
                </c:pt>
                <c:pt idx="161">
                  <c:v>765</c:v>
                </c:pt>
                <c:pt idx="162">
                  <c:v>736</c:v>
                </c:pt>
                <c:pt idx="163">
                  <c:v>726</c:v>
                </c:pt>
                <c:pt idx="164">
                  <c:v>778</c:v>
                </c:pt>
                <c:pt idx="165">
                  <c:v>734</c:v>
                </c:pt>
                <c:pt idx="166">
                  <c:v>779</c:v>
                </c:pt>
                <c:pt idx="167">
                  <c:v>656</c:v>
                </c:pt>
                <c:pt idx="168">
                  <c:v>739</c:v>
                </c:pt>
                <c:pt idx="169">
                  <c:v>724</c:v>
                </c:pt>
                <c:pt idx="170">
                  <c:v>673</c:v>
                </c:pt>
                <c:pt idx="171">
                  <c:v>749</c:v>
                </c:pt>
                <c:pt idx="172">
                  <c:v>695</c:v>
                </c:pt>
                <c:pt idx="173">
                  <c:v>534</c:v>
                </c:pt>
                <c:pt idx="174">
                  <c:v>738</c:v>
                </c:pt>
                <c:pt idx="175">
                  <c:v>843</c:v>
                </c:pt>
                <c:pt idx="176">
                  <c:v>737</c:v>
                </c:pt>
                <c:pt idx="177">
                  <c:v>836</c:v>
                </c:pt>
                <c:pt idx="178">
                  <c:v>755</c:v>
                </c:pt>
                <c:pt idx="179">
                  <c:v>693</c:v>
                </c:pt>
                <c:pt idx="180">
                  <c:v>756</c:v>
                </c:pt>
                <c:pt idx="181">
                  <c:v>732</c:v>
                </c:pt>
                <c:pt idx="182">
                  <c:v>650</c:v>
                </c:pt>
                <c:pt idx="183">
                  <c:v>649</c:v>
                </c:pt>
                <c:pt idx="184">
                  <c:v>757</c:v>
                </c:pt>
                <c:pt idx="185">
                  <c:v>835</c:v>
                </c:pt>
                <c:pt idx="186">
                  <c:v>861</c:v>
                </c:pt>
                <c:pt idx="187">
                  <c:v>838</c:v>
                </c:pt>
                <c:pt idx="188">
                  <c:v>668</c:v>
                </c:pt>
                <c:pt idx="189">
                  <c:v>692</c:v>
                </c:pt>
                <c:pt idx="190">
                  <c:v>651</c:v>
                </c:pt>
                <c:pt idx="191">
                  <c:v>729</c:v>
                </c:pt>
                <c:pt idx="192">
                  <c:v>819</c:v>
                </c:pt>
                <c:pt idx="193">
                  <c:v>1611</c:v>
                </c:pt>
                <c:pt idx="194">
                  <c:v>820</c:v>
                </c:pt>
                <c:pt idx="195">
                  <c:v>733</c:v>
                </c:pt>
                <c:pt idx="196">
                  <c:v>167</c:v>
                </c:pt>
                <c:pt idx="197">
                  <c:v>844</c:v>
                </c:pt>
                <c:pt idx="198">
                  <c:v>551</c:v>
                </c:pt>
                <c:pt idx="199">
                  <c:v>700</c:v>
                </c:pt>
                <c:pt idx="200">
                  <c:v>538</c:v>
                </c:pt>
                <c:pt idx="201">
                  <c:v>834</c:v>
                </c:pt>
                <c:pt idx="202">
                  <c:v>670</c:v>
                </c:pt>
                <c:pt idx="203">
                  <c:v>735</c:v>
                </c:pt>
                <c:pt idx="204">
                  <c:v>748</c:v>
                </c:pt>
                <c:pt idx="205">
                  <c:v>657</c:v>
                </c:pt>
                <c:pt idx="206">
                  <c:v>722</c:v>
                </c:pt>
                <c:pt idx="207">
                  <c:v>773</c:v>
                </c:pt>
                <c:pt idx="208">
                  <c:v>770</c:v>
                </c:pt>
                <c:pt idx="209">
                  <c:v>665</c:v>
                </c:pt>
                <c:pt idx="210">
                  <c:v>821</c:v>
                </c:pt>
                <c:pt idx="211">
                  <c:v>771</c:v>
                </c:pt>
                <c:pt idx="212">
                  <c:v>750</c:v>
                </c:pt>
                <c:pt idx="213">
                  <c:v>845</c:v>
                </c:pt>
                <c:pt idx="214">
                  <c:v>667</c:v>
                </c:pt>
                <c:pt idx="215">
                  <c:v>759</c:v>
                </c:pt>
                <c:pt idx="216">
                  <c:v>829</c:v>
                </c:pt>
                <c:pt idx="217">
                  <c:v>839</c:v>
                </c:pt>
                <c:pt idx="218">
                  <c:v>166</c:v>
                </c:pt>
                <c:pt idx="219">
                  <c:v>772</c:v>
                </c:pt>
                <c:pt idx="220">
                  <c:v>758</c:v>
                </c:pt>
                <c:pt idx="221">
                  <c:v>774</c:v>
                </c:pt>
                <c:pt idx="222">
                  <c:v>654</c:v>
                </c:pt>
                <c:pt idx="223">
                  <c:v>775</c:v>
                </c:pt>
                <c:pt idx="224">
                  <c:v>760</c:v>
                </c:pt>
                <c:pt idx="225">
                  <c:v>666</c:v>
                </c:pt>
                <c:pt idx="226">
                  <c:v>761</c:v>
                </c:pt>
                <c:pt idx="227">
                  <c:v>545</c:v>
                </c:pt>
                <c:pt idx="228">
                  <c:v>781</c:v>
                </c:pt>
                <c:pt idx="229">
                  <c:v>769</c:v>
                </c:pt>
                <c:pt idx="230">
                  <c:v>837</c:v>
                </c:pt>
                <c:pt idx="231">
                  <c:v>662</c:v>
                </c:pt>
                <c:pt idx="232">
                  <c:v>672</c:v>
                </c:pt>
                <c:pt idx="233">
                  <c:v>1517</c:v>
                </c:pt>
              </c:strCache>
            </c:strRef>
          </c:cat>
          <c:val>
            <c:numRef>
              <c:f>'slide 22'!$B$4:$B$238</c:f>
              <c:numCache>
                <c:formatCode>General</c:formatCode>
                <c:ptCount val="234"/>
                <c:pt idx="0">
                  <c:v>16</c:v>
                </c:pt>
                <c:pt idx="1">
                  <c:v>14.5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3.25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2.5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2.25</c:v>
                </c:pt>
                <c:pt idx="95">
                  <c:v>2.25</c:v>
                </c:pt>
                <c:pt idx="96">
                  <c:v>2.25</c:v>
                </c:pt>
                <c:pt idx="97">
                  <c:v>2.25</c:v>
                </c:pt>
                <c:pt idx="98">
                  <c:v>2.25</c:v>
                </c:pt>
                <c:pt idx="99">
                  <c:v>2.25</c:v>
                </c:pt>
                <c:pt idx="100">
                  <c:v>2.25</c:v>
                </c:pt>
                <c:pt idx="101">
                  <c:v>2.25</c:v>
                </c:pt>
                <c:pt idx="102">
                  <c:v>2.25</c:v>
                </c:pt>
                <c:pt idx="103">
                  <c:v>2.25</c:v>
                </c:pt>
                <c:pt idx="104">
                  <c:v>2.25</c:v>
                </c:pt>
                <c:pt idx="105">
                  <c:v>2.25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1.75</c:v>
                </c:pt>
                <c:pt idx="133">
                  <c:v>1.75</c:v>
                </c:pt>
                <c:pt idx="134">
                  <c:v>1.75</c:v>
                </c:pt>
                <c:pt idx="135">
                  <c:v>1.75</c:v>
                </c:pt>
                <c:pt idx="136">
                  <c:v>1.5</c:v>
                </c:pt>
                <c:pt idx="137">
                  <c:v>1.5</c:v>
                </c:pt>
                <c:pt idx="138">
                  <c:v>1.5</c:v>
                </c:pt>
                <c:pt idx="139">
                  <c:v>1.5</c:v>
                </c:pt>
                <c:pt idx="140">
                  <c:v>1.5</c:v>
                </c:pt>
                <c:pt idx="141">
                  <c:v>1.5</c:v>
                </c:pt>
                <c:pt idx="142">
                  <c:v>1.5</c:v>
                </c:pt>
                <c:pt idx="143">
                  <c:v>1.5</c:v>
                </c:pt>
                <c:pt idx="144">
                  <c:v>1.5</c:v>
                </c:pt>
                <c:pt idx="145">
                  <c:v>1.5</c:v>
                </c:pt>
                <c:pt idx="146">
                  <c:v>1.5</c:v>
                </c:pt>
                <c:pt idx="147">
                  <c:v>1.5</c:v>
                </c:pt>
                <c:pt idx="148">
                  <c:v>1.5</c:v>
                </c:pt>
                <c:pt idx="149">
                  <c:v>1.5</c:v>
                </c:pt>
                <c:pt idx="150">
                  <c:v>1.5</c:v>
                </c:pt>
                <c:pt idx="151">
                  <c:v>1.5</c:v>
                </c:pt>
                <c:pt idx="152">
                  <c:v>1.5</c:v>
                </c:pt>
                <c:pt idx="153">
                  <c:v>1.5</c:v>
                </c:pt>
                <c:pt idx="154">
                  <c:v>1.5</c:v>
                </c:pt>
                <c:pt idx="155">
                  <c:v>1.5</c:v>
                </c:pt>
                <c:pt idx="156">
                  <c:v>1.5</c:v>
                </c:pt>
                <c:pt idx="157">
                  <c:v>1.25</c:v>
                </c:pt>
                <c:pt idx="158">
                  <c:v>1.25</c:v>
                </c:pt>
                <c:pt idx="159">
                  <c:v>1.25</c:v>
                </c:pt>
                <c:pt idx="160">
                  <c:v>1.25</c:v>
                </c:pt>
                <c:pt idx="161">
                  <c:v>1.25</c:v>
                </c:pt>
                <c:pt idx="162">
                  <c:v>1.25</c:v>
                </c:pt>
                <c:pt idx="163">
                  <c:v>1.25</c:v>
                </c:pt>
                <c:pt idx="164">
                  <c:v>1.25</c:v>
                </c:pt>
                <c:pt idx="165">
                  <c:v>1.25</c:v>
                </c:pt>
                <c:pt idx="166">
                  <c:v>1.25</c:v>
                </c:pt>
                <c:pt idx="167">
                  <c:v>1.25</c:v>
                </c:pt>
                <c:pt idx="168">
                  <c:v>1.25</c:v>
                </c:pt>
                <c:pt idx="169">
                  <c:v>1.25</c:v>
                </c:pt>
                <c:pt idx="170">
                  <c:v>1.25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0.75</c:v>
                </c:pt>
                <c:pt idx="204">
                  <c:v>0.75</c:v>
                </c:pt>
                <c:pt idx="205">
                  <c:v>0.75</c:v>
                </c:pt>
                <c:pt idx="206">
                  <c:v>0.75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0.5</c:v>
                </c:pt>
                <c:pt idx="212">
                  <c:v>0.5</c:v>
                </c:pt>
                <c:pt idx="213">
                  <c:v>0.5</c:v>
                </c:pt>
                <c:pt idx="214">
                  <c:v>0.5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  <c:pt idx="224">
                  <c:v>0.5</c:v>
                </c:pt>
                <c:pt idx="225">
                  <c:v>0.5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52928"/>
        <c:axId val="145753320"/>
      </c:areaChart>
      <c:catAx>
        <c:axId val="1457529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solidFill>
                      <a:schemeClr val="tx1"/>
                    </a:solidFill>
                  </a:rPr>
                  <a:t>Výukové</a:t>
                </a:r>
                <a:r>
                  <a:rPr lang="cs-CZ" baseline="0" dirty="0" smtClean="0">
                    <a:solidFill>
                      <a:schemeClr val="tx1"/>
                    </a:solidFill>
                  </a:rPr>
                  <a:t> jednotky</a:t>
                </a:r>
                <a:endParaRPr lang="cs-CZ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45753320"/>
        <c:crosses val="autoZero"/>
        <c:auto val="1"/>
        <c:lblAlgn val="ctr"/>
        <c:lblOffset val="100"/>
        <c:noMultiLvlLbl val="0"/>
      </c:catAx>
      <c:valAx>
        <c:axId val="14575332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Hodinový rozsah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752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[exportD.xlsx]3-final!Kontingenční tabulka 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070199037620314"/>
          <c:y val="0.12378667249927107"/>
          <c:w val="0.85402023184601961"/>
          <c:h val="0.80435112277631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'3-final'!$F$36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'3-final'!$E$37:$E$66</c:f>
              <c:strCache>
                <c:ptCount val="29"/>
                <c:pt idx="0">
                  <c:v>seminář, praxe</c:v>
                </c:pt>
                <c:pt idx="1">
                  <c:v>cvičení, praxe</c:v>
                </c:pt>
                <c:pt idx="2">
                  <c:v>praxe</c:v>
                </c:pt>
                <c:pt idx="3">
                  <c:v>přednáška, praxe, samostudium</c:v>
                </c:pt>
                <c:pt idx="4">
                  <c:v>cvičení, seminář</c:v>
                </c:pt>
                <c:pt idx="5">
                  <c:v>seminář, praxe, samostudium</c:v>
                </c:pt>
                <c:pt idx="6">
                  <c:v>přednáška, cvičení, praxe</c:v>
                </c:pt>
                <c:pt idx="7">
                  <c:v>praxe, samostudium</c:v>
                </c:pt>
                <c:pt idx="8">
                  <c:v>přednáška, praxe</c:v>
                </c:pt>
                <c:pt idx="9">
                  <c:v>přednáška, seminář, praxe, samostudium</c:v>
                </c:pt>
                <c:pt idx="10">
                  <c:v>přednáška, cvičení, seminář</c:v>
                </c:pt>
                <c:pt idx="11">
                  <c:v>přednáška, cvičení, seminář, praxe, samostudium</c:v>
                </c:pt>
                <c:pt idx="12">
                  <c:v>cvičení, seminář, praxe</c:v>
                </c:pt>
                <c:pt idx="13">
                  <c:v>cvičení, praxe, samostudium</c:v>
                </c:pt>
                <c:pt idx="14">
                  <c:v>cvičení, seminář, praxe, samostudium</c:v>
                </c:pt>
                <c:pt idx="15">
                  <c:v>přednáška, seminář</c:v>
                </c:pt>
                <c:pt idx="16">
                  <c:v>přednáška, cvičení, seminář, samostudium</c:v>
                </c:pt>
                <c:pt idx="17">
                  <c:v>cvičení, seminář, samostudium</c:v>
                </c:pt>
                <c:pt idx="18">
                  <c:v>přednáška, seminář, samostudium</c:v>
                </c:pt>
                <c:pt idx="19">
                  <c:v>seminář, samostudim</c:v>
                </c:pt>
                <c:pt idx="20">
                  <c:v>seminář</c:v>
                </c:pt>
                <c:pt idx="21">
                  <c:v>samostudium</c:v>
                </c:pt>
                <c:pt idx="22">
                  <c:v>nezadáno</c:v>
                </c:pt>
                <c:pt idx="23">
                  <c:v>cvičení, samostudium</c:v>
                </c:pt>
                <c:pt idx="24">
                  <c:v>přednáška</c:v>
                </c:pt>
                <c:pt idx="25">
                  <c:v>přednáška, cvičení</c:v>
                </c:pt>
                <c:pt idx="26">
                  <c:v>přednáška, samostudium</c:v>
                </c:pt>
                <c:pt idx="27">
                  <c:v>cvičení</c:v>
                </c:pt>
                <c:pt idx="28">
                  <c:v>přednáška, cvičení, samostudium</c:v>
                </c:pt>
              </c:strCache>
            </c:strRef>
          </c:cat>
          <c:val>
            <c:numRef>
              <c:f>'3-final'!$F$37:$F$66</c:f>
              <c:numCache>
                <c:formatCode>0.00%</c:formatCode>
                <c:ptCount val="29"/>
                <c:pt idx="0">
                  <c:v>7.7519379844961391E-4</c:v>
                </c:pt>
                <c:pt idx="1">
                  <c:v>1.5503875968992283E-3</c:v>
                </c:pt>
                <c:pt idx="2">
                  <c:v>1.5503875968992283E-3</c:v>
                </c:pt>
                <c:pt idx="3">
                  <c:v>1.5503875968992283E-3</c:v>
                </c:pt>
                <c:pt idx="4">
                  <c:v>4.651162790697683E-3</c:v>
                </c:pt>
                <c:pt idx="5">
                  <c:v>5.4263565891472893E-3</c:v>
                </c:pt>
                <c:pt idx="6">
                  <c:v>6.2015503875969043E-3</c:v>
                </c:pt>
                <c:pt idx="7">
                  <c:v>6.9767441860465237E-3</c:v>
                </c:pt>
                <c:pt idx="8">
                  <c:v>8.5271317829457311E-3</c:v>
                </c:pt>
                <c:pt idx="9">
                  <c:v>8.5271317829457311E-3</c:v>
                </c:pt>
                <c:pt idx="10">
                  <c:v>8.5271317829457311E-3</c:v>
                </c:pt>
                <c:pt idx="11">
                  <c:v>9.3023255813953504E-3</c:v>
                </c:pt>
                <c:pt idx="12">
                  <c:v>1.0077519379844958E-2</c:v>
                </c:pt>
                <c:pt idx="13">
                  <c:v>1.0852713178294554E-2</c:v>
                </c:pt>
                <c:pt idx="14">
                  <c:v>1.24031007751938E-2</c:v>
                </c:pt>
                <c:pt idx="15">
                  <c:v>1.627906976744186E-2</c:v>
                </c:pt>
                <c:pt idx="16">
                  <c:v>1.7829457364341085E-2</c:v>
                </c:pt>
                <c:pt idx="17">
                  <c:v>3.178294573643415E-2</c:v>
                </c:pt>
                <c:pt idx="18">
                  <c:v>3.4883720930232558E-2</c:v>
                </c:pt>
                <c:pt idx="19">
                  <c:v>3.7209302325581443E-2</c:v>
                </c:pt>
                <c:pt idx="20">
                  <c:v>4.7286821705426439E-2</c:v>
                </c:pt>
                <c:pt idx="21">
                  <c:v>5.1162790697674418E-2</c:v>
                </c:pt>
                <c:pt idx="22">
                  <c:v>5.7364341085271393E-2</c:v>
                </c:pt>
                <c:pt idx="23">
                  <c:v>6.666666666666668E-2</c:v>
                </c:pt>
                <c:pt idx="24">
                  <c:v>8.2170542635658927E-2</c:v>
                </c:pt>
                <c:pt idx="25">
                  <c:v>8.5271317829457349E-2</c:v>
                </c:pt>
                <c:pt idx="26">
                  <c:v>0.11317829457364342</c:v>
                </c:pt>
                <c:pt idx="27">
                  <c:v>0.11937984496124045</c:v>
                </c:pt>
                <c:pt idx="28">
                  <c:v>0.14263565891472868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631960"/>
        <c:axId val="281632352"/>
      </c:barChart>
      <c:catAx>
        <c:axId val="281631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81632352"/>
        <c:crosses val="autoZero"/>
        <c:auto val="1"/>
        <c:lblAlgn val="ctr"/>
        <c:lblOffset val="100"/>
        <c:noMultiLvlLbl val="0"/>
      </c:catAx>
      <c:valAx>
        <c:axId val="281632352"/>
        <c:scaling>
          <c:orientation val="minMax"/>
          <c:max val="0.15000000000000019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smtClean="0"/>
                  <a:t>Počet výukových jednotek (</a:t>
                </a:r>
                <a:r>
                  <a:rPr lang="en-US" smtClean="0"/>
                  <a:t>%</a:t>
                </a:r>
                <a:r>
                  <a:rPr lang="cs-CZ" smtClean="0"/>
                  <a:t>)</a:t>
                </a:r>
                <a:endParaRPr lang="cs-CZ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81631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DA39-31EE-408B-A71F-A635748EE512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DD12-5823-4C26-9E48-90FBFDEB5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5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A22A-4DB8-4C69-9BF3-AB7AEC7E578E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D14-474B-497B-9137-594DE89AD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9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1819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50507" cy="15841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204864"/>
            <a:ext cx="1800000" cy="1800000"/>
          </a:xfrm>
          <a:prstGeom prst="rect">
            <a:avLst/>
          </a:prstGeom>
        </p:spPr>
      </p:pic>
      <p:pic>
        <p:nvPicPr>
          <p:cNvPr id="14" name="Picture 3" descr="S:\bg\vyzkum\reforma\loga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412000" y="5991257"/>
            <a:ext cx="4320000" cy="894127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6"/>
          <a:srcRect l="40145" t="15099" r="25048" b="69516"/>
          <a:stretch/>
        </p:blipFill>
        <p:spPr>
          <a:xfrm>
            <a:off x="1389185" y="352521"/>
            <a:ext cx="6365631" cy="15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468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3" name="Picture 22" descr="titl 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51344"/>
          <a:stretch/>
        </p:blipFill>
        <p:spPr bwMode="auto">
          <a:xfrm>
            <a:off x="203261" y="332656"/>
            <a:ext cx="55231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4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1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922909"/>
            <a:ext cx="615496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43607" y="4221088"/>
            <a:ext cx="7451105" cy="792088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 předlohy nadpisů.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pic>
        <p:nvPicPr>
          <p:cNvPr id="12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-3254" y="6525344"/>
            <a:ext cx="9147254" cy="365125"/>
          </a:xfrm>
          <a:noFill/>
          <a:ln>
            <a:noFill/>
          </a:ln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89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6878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6" y="230715"/>
            <a:ext cx="8684968" cy="282892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998" y="3217653"/>
            <a:ext cx="8640000" cy="930571"/>
          </a:xfrm>
        </p:spPr>
        <p:txBody>
          <a:bodyPr anchor="b">
            <a:noAutofit/>
          </a:bodyPr>
          <a:lstStyle>
            <a:lvl1pPr algn="ctr">
              <a:defRPr lang="cs-CZ" sz="3600" b="1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28649" y="6278189"/>
            <a:ext cx="7886698" cy="56922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450"/>
              </a:spcBef>
              <a:buNone/>
              <a:defRPr sz="21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noProof="0" dirty="0" smtClean="0"/>
              <a:t>Zadej přednášející</a:t>
            </a:r>
            <a:endParaRPr lang="cs-CZ" noProof="0" dirty="0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59" y="4506607"/>
            <a:ext cx="1291083" cy="1291083"/>
          </a:xfrm>
          <a:prstGeom prst="rect">
            <a:avLst/>
          </a:prstGeom>
        </p:spPr>
      </p:pic>
      <p:sp>
        <p:nvSpPr>
          <p:cNvPr id="24" name="Vývojový diagram: ukončení 23"/>
          <p:cNvSpPr/>
          <p:nvPr userDrawn="1"/>
        </p:nvSpPr>
        <p:spPr>
          <a:xfrm>
            <a:off x="251998" y="6246335"/>
            <a:ext cx="8640000" cy="36000"/>
          </a:xfrm>
          <a:prstGeom prst="flowChartTerminator">
            <a:avLst/>
          </a:prstGeom>
          <a:solidFill>
            <a:srgbClr val="687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noProof="0" dirty="0"/>
          </a:p>
        </p:txBody>
      </p:sp>
    </p:spTree>
    <p:extLst>
      <p:ext uri="{BB962C8B-B14F-4D97-AF65-F5344CB8AC3E}">
        <p14:creationId xmlns:p14="http://schemas.microsoft.com/office/powerpoint/2010/main" val="282375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-1"/>
            <a:ext cx="9144000" cy="7712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-1" y="68494"/>
            <a:ext cx="9144000" cy="1131748"/>
          </a:xfrm>
          <a:prstGeom prst="rect">
            <a:avLst/>
          </a:prstGeom>
          <a:solidFill>
            <a:srgbClr val="687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25.9.2014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7" y="184862"/>
            <a:ext cx="907636" cy="907636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492370" y="77119"/>
            <a:ext cx="7651629" cy="112312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79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551" y="1392948"/>
            <a:ext cx="8690457" cy="2187227"/>
          </a:xfr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-1" y="0"/>
            <a:ext cx="9144001" cy="332898"/>
            <a:chOff x="-1" y="-1"/>
            <a:chExt cx="9144001" cy="332898"/>
          </a:xfrm>
        </p:grpSpPr>
        <p:sp>
          <p:nvSpPr>
            <p:cNvPr id="10" name="Obdélník 9"/>
            <p:cNvSpPr/>
            <p:nvPr userDrawn="1"/>
          </p:nvSpPr>
          <p:spPr>
            <a:xfrm>
              <a:off x="0" y="-1"/>
              <a:ext cx="9144000" cy="77120"/>
            </a:xfrm>
            <a:prstGeom prst="rect">
              <a:avLst/>
            </a:prstGeom>
            <a:solidFill>
              <a:srgbClr val="F01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 userDrawn="1"/>
          </p:nvSpPr>
          <p:spPr>
            <a:xfrm>
              <a:off x="-1" y="68494"/>
              <a:ext cx="9144000" cy="264403"/>
            </a:xfrm>
            <a:prstGeom prst="rect">
              <a:avLst/>
            </a:prstGeom>
            <a:solidFill>
              <a:srgbClr val="687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 noProof="0" dirty="0"/>
            </a:p>
          </p:txBody>
        </p:sp>
      </p:grpSp>
      <p:grpSp>
        <p:nvGrpSpPr>
          <p:cNvPr id="20" name="Skupina 19"/>
          <p:cNvGrpSpPr/>
          <p:nvPr userDrawn="1"/>
        </p:nvGrpSpPr>
        <p:grpSpPr>
          <a:xfrm>
            <a:off x="84728" y="4727275"/>
            <a:ext cx="8974544" cy="534030"/>
            <a:chOff x="97373" y="4541587"/>
            <a:chExt cx="8974544" cy="719718"/>
          </a:xfrm>
        </p:grpSpPr>
        <p:sp>
          <p:nvSpPr>
            <p:cNvPr id="15" name="Volný tvar 14"/>
            <p:cNvSpPr/>
            <p:nvPr/>
          </p:nvSpPr>
          <p:spPr>
            <a:xfrm>
              <a:off x="97373" y="4541587"/>
              <a:ext cx="2160261" cy="719718"/>
            </a:xfrm>
            <a:custGeom>
              <a:avLst/>
              <a:gdLst>
                <a:gd name="connsiteX0" fmla="*/ 0 w 2233586"/>
                <a:gd name="connsiteY0" fmla="*/ 0 h 346886"/>
                <a:gd name="connsiteX1" fmla="*/ 2233586 w 2233586"/>
                <a:gd name="connsiteY1" fmla="*/ 0 h 346886"/>
                <a:gd name="connsiteX2" fmla="*/ 2233586 w 2233586"/>
                <a:gd name="connsiteY2" fmla="*/ 346886 h 346886"/>
                <a:gd name="connsiteX3" fmla="*/ 0 w 2233586"/>
                <a:gd name="connsiteY3" fmla="*/ 346886 h 346886"/>
                <a:gd name="connsiteX4" fmla="*/ 0 w 2233586"/>
                <a:gd name="connsiteY4" fmla="*/ 0 h 3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86" h="346886">
                  <a:moveTo>
                    <a:pt x="0" y="0"/>
                  </a:moveTo>
                  <a:lnTo>
                    <a:pt x="2233586" y="0"/>
                  </a:lnTo>
                  <a:lnTo>
                    <a:pt x="2233586" y="346886"/>
                  </a:lnTo>
                  <a:lnTo>
                    <a:pt x="0" y="34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tx1"/>
                  </a:solidFill>
                </a:rPr>
                <a:t>Interní lékařství</a:t>
              </a:r>
              <a:endParaRPr lang="cs-CZ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371676" y="4541587"/>
              <a:ext cx="2160261" cy="719718"/>
            </a:xfrm>
            <a:custGeom>
              <a:avLst/>
              <a:gdLst>
                <a:gd name="connsiteX0" fmla="*/ 0 w 2233586"/>
                <a:gd name="connsiteY0" fmla="*/ 0 h 346886"/>
                <a:gd name="connsiteX1" fmla="*/ 2233586 w 2233586"/>
                <a:gd name="connsiteY1" fmla="*/ 0 h 346886"/>
                <a:gd name="connsiteX2" fmla="*/ 2233586 w 2233586"/>
                <a:gd name="connsiteY2" fmla="*/ 346886 h 346886"/>
                <a:gd name="connsiteX3" fmla="*/ 0 w 2233586"/>
                <a:gd name="connsiteY3" fmla="*/ 346886 h 346886"/>
                <a:gd name="connsiteX4" fmla="*/ 0 w 2233586"/>
                <a:gd name="connsiteY4" fmla="*/ 0 h 3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86" h="346886">
                  <a:moveTo>
                    <a:pt x="0" y="0"/>
                  </a:moveTo>
                  <a:lnTo>
                    <a:pt x="2233586" y="0"/>
                  </a:lnTo>
                  <a:lnTo>
                    <a:pt x="2233586" y="346886"/>
                  </a:lnTo>
                  <a:lnTo>
                    <a:pt x="0" y="34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Chirurgické vědy</a:t>
              </a:r>
              <a:endParaRPr lang="cs-CZ" sz="1600" kern="1200" dirty="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4637353" y="4541587"/>
              <a:ext cx="2160261" cy="719718"/>
            </a:xfrm>
            <a:custGeom>
              <a:avLst/>
              <a:gdLst>
                <a:gd name="connsiteX0" fmla="*/ 0 w 2233586"/>
                <a:gd name="connsiteY0" fmla="*/ 0 h 346886"/>
                <a:gd name="connsiteX1" fmla="*/ 2233586 w 2233586"/>
                <a:gd name="connsiteY1" fmla="*/ 0 h 346886"/>
                <a:gd name="connsiteX2" fmla="*/ 2233586 w 2233586"/>
                <a:gd name="connsiteY2" fmla="*/ 346886 h 346886"/>
                <a:gd name="connsiteX3" fmla="*/ 0 w 2233586"/>
                <a:gd name="connsiteY3" fmla="*/ 346886 h 346886"/>
                <a:gd name="connsiteX4" fmla="*/ 0 w 2233586"/>
                <a:gd name="connsiteY4" fmla="*/ 0 h 3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86" h="346886">
                  <a:moveTo>
                    <a:pt x="0" y="0"/>
                  </a:moveTo>
                  <a:lnTo>
                    <a:pt x="2233586" y="0"/>
                  </a:lnTo>
                  <a:lnTo>
                    <a:pt x="2233586" y="346886"/>
                  </a:lnTo>
                  <a:lnTo>
                    <a:pt x="0" y="34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Teoretické vědy</a:t>
              </a:r>
              <a:endParaRPr lang="cs-CZ" sz="1600" kern="1200" dirty="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6911656" y="4541587"/>
              <a:ext cx="2160261" cy="719718"/>
            </a:xfrm>
            <a:custGeom>
              <a:avLst/>
              <a:gdLst>
                <a:gd name="connsiteX0" fmla="*/ 0 w 2233586"/>
                <a:gd name="connsiteY0" fmla="*/ 0 h 346886"/>
                <a:gd name="connsiteX1" fmla="*/ 2233586 w 2233586"/>
                <a:gd name="connsiteY1" fmla="*/ 0 h 346886"/>
                <a:gd name="connsiteX2" fmla="*/ 2233586 w 2233586"/>
                <a:gd name="connsiteY2" fmla="*/ 346886 h 346886"/>
                <a:gd name="connsiteX3" fmla="*/ 0 w 2233586"/>
                <a:gd name="connsiteY3" fmla="*/ 346886 h 346886"/>
                <a:gd name="connsiteX4" fmla="*/ 0 w 2233586"/>
                <a:gd name="connsiteY4" fmla="*/ 0 h 3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86" h="346886">
                  <a:moveTo>
                    <a:pt x="0" y="0"/>
                  </a:moveTo>
                  <a:lnTo>
                    <a:pt x="2233586" y="0"/>
                  </a:lnTo>
                  <a:lnTo>
                    <a:pt x="2233586" y="346886"/>
                  </a:lnTo>
                  <a:lnTo>
                    <a:pt x="0" y="346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5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tx1"/>
                  </a:solidFill>
                </a:rPr>
                <a:t>DIA a neurovědy</a:t>
              </a:r>
              <a:endParaRPr lang="cs-CZ" sz="1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2" descr="http://jameskaskade.com/wp-content/uploads/2012/12/ad_hoc_analysis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5349324"/>
            <a:ext cx="9143999" cy="14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Vývojový diagram: ukončení 20"/>
          <p:cNvSpPr/>
          <p:nvPr userDrawn="1"/>
        </p:nvSpPr>
        <p:spPr>
          <a:xfrm>
            <a:off x="252000" y="2925165"/>
            <a:ext cx="8640000" cy="36000"/>
          </a:xfrm>
          <a:prstGeom prst="flowChartTerminator">
            <a:avLst/>
          </a:prstGeom>
          <a:solidFill>
            <a:srgbClr val="687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noProof="0" dirty="0"/>
          </a:p>
        </p:txBody>
      </p:sp>
    </p:spTree>
    <p:extLst>
      <p:ext uri="{BB962C8B-B14F-4D97-AF65-F5344CB8AC3E}">
        <p14:creationId xmlns:p14="http://schemas.microsoft.com/office/powerpoint/2010/main" val="324861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A4F7-A798-43CE-8254-B6309F2C47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19C3-BD81-46BB-AB1A-3A6EF94298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1" y="0"/>
            <a:ext cx="9203267" cy="8636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46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-1"/>
            <a:ext cx="9144000" cy="828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018" y="4326003"/>
            <a:ext cx="8829963" cy="118199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Informační a datová základna projektu OPTIMED: dobudováno 2014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5659727"/>
            <a:ext cx="9144000" cy="568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smtClean="0">
                <a:solidFill>
                  <a:srgbClr val="3C4B59"/>
                </a:solidFill>
              </a:rPr>
              <a:t>Ladislav Dušek, Martin Komenda, Jaroslav Štěrba</a:t>
            </a:r>
            <a:endParaRPr lang="cs-CZ" sz="1800" dirty="0">
              <a:solidFill>
                <a:srgbClr val="3C4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smtClean="0"/>
              <a:t>Autentizace </a:t>
            </a:r>
            <a:r>
              <a:rPr lang="cs-CZ" dirty="0" err="1" smtClean="0"/>
              <a:t>Shibboleth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l="20995" t="13209" r="20999" b="15469"/>
          <a:stretch/>
        </p:blipFill>
        <p:spPr>
          <a:xfrm>
            <a:off x="550180" y="1484784"/>
            <a:ext cx="7046156" cy="4737933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32792" y="4077072"/>
            <a:ext cx="7467600" cy="2088232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tx1">
                  <a:lumMod val="85000"/>
                </a:schemeClr>
              </a:buClr>
              <a:buSzPct val="80000"/>
              <a:buFont typeface="ZapfDingbats" pitchFamily="82" charset="2"/>
              <a:buChar char="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7913" indent="-273050" algn="l" rtl="0" eaLnBrk="1" latinLnBrk="0" hangingPunct="1">
              <a:spcBef>
                <a:spcPct val="20000"/>
              </a:spcBef>
              <a:buClr>
                <a:schemeClr val="tx1">
                  <a:lumMod val="75000"/>
                </a:schemeClr>
              </a:buClr>
              <a:buSzPct val="90000"/>
              <a:buFont typeface="Wingdings 2" pitchFamily="18" charset="2"/>
              <a:buChar char=""/>
              <a:defRPr kumimoji="0" sz="26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/>
          </a:p>
        </p:txBody>
      </p:sp>
      <p:pic>
        <p:nvPicPr>
          <p:cNvPr id="9" name="Obrázek 8" descr="eduI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3" y="1401477"/>
            <a:ext cx="5804067" cy="3011632"/>
          </a:xfrm>
          <a:prstGeom prst="rect">
            <a:avLst/>
          </a:prstGeom>
        </p:spPr>
      </p:pic>
      <p:pic>
        <p:nvPicPr>
          <p:cNvPr id="10" name="Obrázek 9" descr="eduID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3116948"/>
            <a:ext cx="3304923" cy="34083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0945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653049" y="1996223"/>
            <a:ext cx="3734873" cy="38016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smtClean="0"/>
              <a:t>Vícestupňový systém validace obsahu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276044" y="2926445"/>
            <a:ext cx="1494865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 smtClean="0">
                <a:solidFill>
                  <a:srgbClr val="C00000"/>
                </a:solidFill>
              </a:rPr>
              <a:t>Modelové </a:t>
            </a:r>
            <a:r>
              <a:rPr lang="cs-CZ" sz="1400" b="1" dirty="0">
                <a:solidFill>
                  <a:srgbClr val="C00000"/>
                </a:solidFill>
              </a:rPr>
              <a:t>pojmy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&amp; </a:t>
            </a:r>
            <a:r>
              <a:rPr lang="cs-CZ" sz="1400" b="1" dirty="0" smtClean="0">
                <a:solidFill>
                  <a:srgbClr val="C00000"/>
                </a:solidFill>
              </a:rPr>
              <a:t>výstupy </a:t>
            </a:r>
            <a:r>
              <a:rPr lang="cs-CZ" sz="1400" b="1" dirty="0">
                <a:solidFill>
                  <a:srgbClr val="C00000"/>
                </a:solidFill>
              </a:rPr>
              <a:t>z učení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418686" y="6003907"/>
            <a:ext cx="227676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 smtClean="0">
                <a:solidFill>
                  <a:srgbClr val="C00000"/>
                </a:solidFill>
              </a:rPr>
              <a:t>Vazba </a:t>
            </a:r>
            <a:r>
              <a:rPr lang="cs-CZ" sz="1400" b="1" dirty="0">
                <a:solidFill>
                  <a:srgbClr val="C00000"/>
                </a:solidFill>
              </a:rPr>
              <a:t>na </a:t>
            </a:r>
            <a:r>
              <a:rPr lang="cs-CZ" sz="1400" b="1" dirty="0" err="1">
                <a:solidFill>
                  <a:srgbClr val="C00000"/>
                </a:solidFill>
              </a:rPr>
              <a:t>MeSH</a:t>
            </a:r>
            <a:r>
              <a:rPr lang="cs-CZ" sz="1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882956" y="2904686"/>
            <a:ext cx="181331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 smtClean="0">
                <a:solidFill>
                  <a:srgbClr val="C00000"/>
                </a:solidFill>
              </a:rPr>
              <a:t>Strukturované hodnocení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3533308" y="5357610"/>
            <a:ext cx="1995488" cy="620539"/>
            <a:chOff x="4590038" y="3618480"/>
            <a:chExt cx="1995488" cy="396000"/>
          </a:xfrm>
        </p:grpSpPr>
        <p:sp>
          <p:nvSpPr>
            <p:cNvPr id="19" name="Zaoblený obdélník 18"/>
            <p:cNvSpPr/>
            <p:nvPr/>
          </p:nvSpPr>
          <p:spPr>
            <a:xfrm>
              <a:off x="4590038" y="3618480"/>
              <a:ext cx="1995488" cy="3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Zaoblený obdélník 4"/>
            <p:cNvSpPr/>
            <p:nvPr/>
          </p:nvSpPr>
          <p:spPr>
            <a:xfrm>
              <a:off x="4609369" y="3637811"/>
              <a:ext cx="1956826" cy="35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Provázání </a:t>
              </a:r>
              <a:r>
                <a:rPr lang="cs-CZ" sz="1600" b="1" kern="1200" dirty="0" err="1" smtClean="0"/>
                <a:t>MeSH</a:t>
              </a:r>
              <a:r>
                <a:rPr lang="cs-CZ" sz="1600" b="1" kern="1200" dirty="0" smtClean="0"/>
                <a:t> s pojmy</a:t>
              </a:r>
              <a:endParaRPr lang="cs-CZ" sz="1600" b="1" kern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536214" y="2254792"/>
            <a:ext cx="1995488" cy="620539"/>
            <a:chOff x="4590038" y="3618480"/>
            <a:chExt cx="1995488" cy="396000"/>
          </a:xfrm>
        </p:grpSpPr>
        <p:sp>
          <p:nvSpPr>
            <p:cNvPr id="22" name="Zaoblený obdélník 21"/>
            <p:cNvSpPr/>
            <p:nvPr/>
          </p:nvSpPr>
          <p:spPr>
            <a:xfrm>
              <a:off x="4590038" y="3618480"/>
              <a:ext cx="1995488" cy="3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Zaoblený obdélník 4"/>
            <p:cNvSpPr/>
            <p:nvPr/>
          </p:nvSpPr>
          <p:spPr>
            <a:xfrm>
              <a:off x="4609369" y="3637811"/>
              <a:ext cx="1956826" cy="35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 kern="1200" dirty="0" smtClean="0"/>
                <a:t>Pohled expertů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cs-CZ" sz="1600" b="1" kern="1200" dirty="0" smtClean="0"/>
                <a:t>a pedagogů</a:t>
              </a:r>
              <a:endParaRPr lang="cs-CZ" sz="1600" b="1" kern="1200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471855" y="2283102"/>
            <a:ext cx="1995488" cy="620539"/>
            <a:chOff x="4590038" y="3618480"/>
            <a:chExt cx="1995488" cy="396000"/>
          </a:xfrm>
        </p:grpSpPr>
        <p:sp>
          <p:nvSpPr>
            <p:cNvPr id="26" name="Zaoblený obdélník 25"/>
            <p:cNvSpPr/>
            <p:nvPr/>
          </p:nvSpPr>
          <p:spPr>
            <a:xfrm>
              <a:off x="4590038" y="3618480"/>
              <a:ext cx="1995488" cy="3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Zaoblený obdélník 4"/>
            <p:cNvSpPr/>
            <p:nvPr/>
          </p:nvSpPr>
          <p:spPr>
            <a:xfrm>
              <a:off x="4609369" y="3637811"/>
              <a:ext cx="1956826" cy="35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Standardizované hodnocení </a:t>
              </a:r>
              <a:endParaRPr lang="cs-CZ" sz="1600" b="1" kern="1200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5829318" y="4319319"/>
            <a:ext cx="1995488" cy="620539"/>
            <a:chOff x="6679984" y="5584309"/>
            <a:chExt cx="1995488" cy="396000"/>
          </a:xfrm>
        </p:grpSpPr>
        <p:sp>
          <p:nvSpPr>
            <p:cNvPr id="29" name="Zaoblený obdélník 28"/>
            <p:cNvSpPr/>
            <p:nvPr/>
          </p:nvSpPr>
          <p:spPr>
            <a:xfrm>
              <a:off x="6679984" y="5584309"/>
              <a:ext cx="1995488" cy="3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Zaoblený obdélník 4"/>
            <p:cNvSpPr/>
            <p:nvPr/>
          </p:nvSpPr>
          <p:spPr>
            <a:xfrm>
              <a:off x="6679984" y="5597775"/>
              <a:ext cx="1956826" cy="35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Obsahová    validace</a:t>
              </a:r>
              <a:endParaRPr lang="cs-CZ" sz="1600" b="1" kern="1200" dirty="0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3139684" y="3680463"/>
            <a:ext cx="28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http:</a:t>
            </a:r>
            <a:r>
              <a:rPr lang="en-US" sz="2000" b="1" dirty="0" smtClean="0"/>
              <a:t>//</a:t>
            </a:r>
            <a:r>
              <a:rPr lang="cs-CZ" sz="2000" b="1" dirty="0" smtClean="0"/>
              <a:t>opti.med.muni.cz</a:t>
            </a:r>
            <a:endParaRPr lang="cs-CZ" sz="2000" b="1" dirty="0"/>
          </a:p>
        </p:txBody>
      </p:sp>
      <p:sp>
        <p:nvSpPr>
          <p:cNvPr id="33" name="Obdélník 32"/>
          <p:cNvSpPr/>
          <p:nvPr/>
        </p:nvSpPr>
        <p:spPr>
          <a:xfrm>
            <a:off x="6120846" y="4984329"/>
            <a:ext cx="166541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</a:pPr>
            <a:r>
              <a:rPr lang="cs-CZ" sz="1400" b="1" dirty="0" smtClean="0">
                <a:solidFill>
                  <a:srgbClr val="C00000"/>
                </a:solidFill>
              </a:rPr>
              <a:t>Pedagogický </a:t>
            </a:r>
          </a:p>
          <a:p>
            <a:pPr lvl="0" algn="r" defTabSz="711200">
              <a:lnSpc>
                <a:spcPct val="90000"/>
              </a:lnSpc>
              <a:spcBef>
                <a:spcPct val="0"/>
              </a:spcBef>
            </a:pPr>
            <a:r>
              <a:rPr lang="cs-CZ" sz="1400" b="1" dirty="0" smtClean="0">
                <a:solidFill>
                  <a:srgbClr val="C00000"/>
                </a:solidFill>
              </a:rPr>
              <a:t>expert</a:t>
            </a:r>
            <a:endParaRPr lang="cs-CZ" sz="1400" b="1" dirty="0">
              <a:solidFill>
                <a:srgbClr val="C00000"/>
              </a:solidFill>
            </a:endParaRPr>
          </a:p>
        </p:txBody>
      </p:sp>
      <p:grpSp>
        <p:nvGrpSpPr>
          <p:cNvPr id="34" name="Skupina 33"/>
          <p:cNvGrpSpPr/>
          <p:nvPr/>
        </p:nvGrpSpPr>
        <p:grpSpPr>
          <a:xfrm>
            <a:off x="1307030" y="4407034"/>
            <a:ext cx="1995488" cy="620539"/>
            <a:chOff x="6679984" y="5584309"/>
            <a:chExt cx="1995488" cy="396000"/>
          </a:xfrm>
        </p:grpSpPr>
        <p:sp>
          <p:nvSpPr>
            <p:cNvPr id="35" name="Zaoblený obdélník 34"/>
            <p:cNvSpPr/>
            <p:nvPr/>
          </p:nvSpPr>
          <p:spPr>
            <a:xfrm>
              <a:off x="6679984" y="5584309"/>
              <a:ext cx="1995488" cy="3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Zaoblený obdélník 4"/>
            <p:cNvSpPr/>
            <p:nvPr/>
          </p:nvSpPr>
          <p:spPr>
            <a:xfrm>
              <a:off x="6679984" y="5597775"/>
              <a:ext cx="1956826" cy="35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 smtClean="0"/>
                <a:t>Numerická</a:t>
              </a:r>
              <a:r>
                <a:rPr lang="cs-CZ" sz="1600" b="1" kern="1200" dirty="0" smtClean="0"/>
                <a:t> validace</a:t>
              </a:r>
              <a:endParaRPr lang="cs-CZ" sz="1600" b="1" kern="1200" dirty="0"/>
            </a:p>
          </p:txBody>
        </p:sp>
      </p:grpSp>
      <p:sp>
        <p:nvSpPr>
          <p:cNvPr id="37" name="Obdélník 36"/>
          <p:cNvSpPr/>
          <p:nvPr/>
        </p:nvSpPr>
        <p:spPr>
          <a:xfrm>
            <a:off x="1241713" y="5072044"/>
            <a:ext cx="191712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</a:pPr>
            <a:r>
              <a:rPr lang="cs-CZ" sz="1400" b="1" dirty="0" smtClean="0">
                <a:solidFill>
                  <a:srgbClr val="C00000"/>
                </a:solidFill>
              </a:rPr>
              <a:t>Definice odlehlých komponent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3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3130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tedy dnes OPTIMED?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06400" y="1556327"/>
            <a:ext cx="7980363" cy="4351338"/>
          </a:xfrm>
        </p:spPr>
        <p:txBody>
          <a:bodyPr>
            <a:noAutofit/>
          </a:bodyPr>
          <a:lstStyle/>
          <a:p>
            <a:r>
              <a:rPr lang="cs-CZ" sz="2600" b="1" dirty="0" smtClean="0">
                <a:solidFill>
                  <a:schemeClr val="tx1"/>
                </a:solidFill>
              </a:rPr>
              <a:t>Plně standardizovaný …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Hierarchicky </a:t>
            </a:r>
            <a:r>
              <a:rPr lang="cs-CZ" sz="2600" b="1" dirty="0" smtClean="0">
                <a:solidFill>
                  <a:schemeClr val="tx1"/>
                </a:solidFill>
              </a:rPr>
              <a:t>uspořádaný …</a:t>
            </a:r>
            <a:endParaRPr lang="cs-CZ" sz="2600" b="1" dirty="0">
              <a:solidFill>
                <a:schemeClr val="tx1"/>
              </a:solidFill>
            </a:endParaRPr>
          </a:p>
          <a:p>
            <a:r>
              <a:rPr lang="cs-CZ" sz="2600" b="1" dirty="0" smtClean="0">
                <a:solidFill>
                  <a:schemeClr val="tx1"/>
                </a:solidFill>
              </a:rPr>
              <a:t>Relačně propojený …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Zabezpečený, chráněný … </a:t>
            </a:r>
            <a:endParaRPr lang="cs-CZ" sz="2600" b="1" dirty="0">
              <a:solidFill>
                <a:schemeClr val="tx1"/>
              </a:solidFill>
            </a:endParaRPr>
          </a:p>
          <a:p>
            <a:r>
              <a:rPr lang="cs-CZ" sz="2600" b="1" dirty="0">
                <a:solidFill>
                  <a:schemeClr val="tx1"/>
                </a:solidFill>
              </a:rPr>
              <a:t>On-line pracující …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Validovaný …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6353" y="3574219"/>
            <a:ext cx="379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… informační systém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pro řízení a optimalizaci výuky Všeobecného lékařství na LF MU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705672" y="5875433"/>
            <a:ext cx="6967470" cy="244698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4240354" y="6046287"/>
            <a:ext cx="4617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= s velkým množstvím investované práce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35229" y="5508555"/>
            <a:ext cx="671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S naplněným obsahem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7004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14400" y="1558977"/>
            <a:ext cx="7704856" cy="3649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1. </a:t>
            </a:r>
            <a:r>
              <a:rPr lang="cs-CZ" b="1" dirty="0">
                <a:solidFill>
                  <a:schemeClr val="tx1"/>
                </a:solidFill>
              </a:rPr>
              <a:t>d</a:t>
            </a:r>
            <a:r>
              <a:rPr lang="cs-CZ" b="1" dirty="0" smtClean="0">
                <a:solidFill>
                  <a:schemeClr val="tx1"/>
                </a:solidFill>
              </a:rPr>
              <a:t>ubna 2014 – zpřístupnění portálu na LF MU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7056</a:t>
            </a:r>
            <a:r>
              <a:rPr lang="cs-CZ" sz="2400" dirty="0" smtClean="0"/>
              <a:t> </a:t>
            </a:r>
            <a:r>
              <a:rPr lang="cs-CZ" sz="2400" dirty="0"/>
              <a:t>výstupů z </a:t>
            </a:r>
            <a:r>
              <a:rPr lang="cs-CZ" sz="2400" dirty="0" smtClean="0"/>
              <a:t>učení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</a:rPr>
              <a:t>1365</a:t>
            </a:r>
            <a:r>
              <a:rPr lang="cs-CZ" sz="2400" dirty="0"/>
              <a:t> výukových </a:t>
            </a:r>
            <a:r>
              <a:rPr lang="cs-CZ" sz="2400" dirty="0" smtClean="0"/>
              <a:t>jednotek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384</a:t>
            </a:r>
            <a:r>
              <a:rPr lang="cs-CZ" sz="2400" dirty="0" smtClean="0"/>
              <a:t> </a:t>
            </a:r>
            <a:r>
              <a:rPr lang="cs-CZ" sz="2400" dirty="0"/>
              <a:t>pedagogů a </a:t>
            </a:r>
            <a:r>
              <a:rPr lang="cs-CZ" sz="2400" dirty="0" smtClean="0"/>
              <a:t>garantů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831</a:t>
            </a:r>
            <a:r>
              <a:rPr lang="cs-CZ" sz="2400" dirty="0" smtClean="0">
                <a:solidFill>
                  <a:schemeClr val="tx1"/>
                </a:solidFill>
              </a:rPr>
              <a:t> jedinečných uživatelů </a:t>
            </a:r>
            <a:r>
              <a:rPr lang="cs-CZ" sz="1400" dirty="0" smtClean="0">
                <a:solidFill>
                  <a:schemeClr val="tx1"/>
                </a:solidFill>
              </a:rPr>
              <a:t>(LF MU)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16</a:t>
            </a:r>
            <a:r>
              <a:rPr lang="cs-CZ" sz="2400" dirty="0">
                <a:solidFill>
                  <a:srgbClr val="C00000"/>
                </a:solidFill>
              </a:rPr>
              <a:t> </a:t>
            </a:r>
            <a:r>
              <a:rPr lang="cs-CZ" sz="2400" dirty="0" smtClean="0">
                <a:solidFill>
                  <a:srgbClr val="C00000"/>
                </a:solidFill>
              </a:rPr>
              <a:t>121 </a:t>
            </a:r>
            <a:r>
              <a:rPr lang="cs-CZ" sz="2400" dirty="0" smtClean="0">
                <a:solidFill>
                  <a:schemeClr val="tx1"/>
                </a:solidFill>
              </a:rPr>
              <a:t>vyhledaných výrazů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16 998 </a:t>
            </a:r>
            <a:r>
              <a:rPr lang="cs-CZ" sz="2400" dirty="0" smtClean="0">
                <a:solidFill>
                  <a:schemeClr val="tx1"/>
                </a:solidFill>
              </a:rPr>
              <a:t>otevřených detailů jednotek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OPTIMED v číslech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13256" t="35486" r="37319" b="51653"/>
          <a:stretch/>
        </p:blipFill>
        <p:spPr>
          <a:xfrm>
            <a:off x="914400" y="5208212"/>
            <a:ext cx="8091174" cy="1151403"/>
          </a:xfrm>
          <a:prstGeom prst="rect">
            <a:avLst/>
          </a:prstGeom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982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</a:t>
            </a:r>
            <a:r>
              <a:rPr lang="cs-CZ" dirty="0" smtClean="0"/>
              <a:t>obsahu portálu OPTIMED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Přehled výukových jednotek</a:t>
            </a: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/>
          </p:nvPr>
        </p:nvGraphicFramePr>
        <p:xfrm>
          <a:off x="543318" y="1568710"/>
          <a:ext cx="8057364" cy="1112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37890"/>
                <a:gridCol w="401947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Celkový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očet výukových jednotek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chemeClr val="tx1"/>
                          </a:solidFill>
                        </a:rPr>
                        <a:t>1366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Dokončené</a:t>
                      </a:r>
                      <a:r>
                        <a:rPr lang="cs-CZ" sz="1800" b="0" baseline="0" dirty="0" smtClean="0"/>
                        <a:t> výukové jednotky</a:t>
                      </a:r>
                      <a:endParaRPr lang="cs-CZ" sz="18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chemeClr val="tx1"/>
                          </a:solidFill>
                        </a:rPr>
                        <a:t>1347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Rozpracované</a:t>
                      </a:r>
                      <a:r>
                        <a:rPr lang="cs-CZ" sz="1800" b="0" baseline="0" dirty="0" smtClean="0"/>
                        <a:t> výukové jednotky</a:t>
                      </a:r>
                      <a:endParaRPr lang="cs-CZ" sz="18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076989" y="2912918"/>
            <a:ext cx="502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Rozpracovanost výukových jednotek </a:t>
            </a:r>
            <a:endParaRPr lang="cs-CZ" b="1" dirty="0"/>
          </a:p>
        </p:txBody>
      </p:sp>
      <p:graphicFrame>
        <p:nvGraphicFramePr>
          <p:cNvPr id="16" name="Graf 15"/>
          <p:cNvGraphicFramePr/>
          <p:nvPr>
            <p:extLst/>
          </p:nvPr>
        </p:nvGraphicFramePr>
        <p:xfrm>
          <a:off x="1226128" y="3434650"/>
          <a:ext cx="6691745" cy="306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5880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Přehled </a:t>
            </a:r>
            <a:r>
              <a:rPr lang="cs-CZ" dirty="0" smtClean="0">
                <a:latin typeface="Calibri" panose="020F0502020204030204" pitchFamily="34" charset="0"/>
              </a:rPr>
              <a:t>výstupů z učení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85023" y="2926773"/>
            <a:ext cx="52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Rozpracovanost výstupů z učení</a:t>
            </a:r>
            <a:endParaRPr lang="cs-CZ" b="1" dirty="0"/>
          </a:p>
        </p:txBody>
      </p:sp>
      <p:graphicFrame>
        <p:nvGraphicFramePr>
          <p:cNvPr id="13" name="Zástupný symbol pro obsah 3"/>
          <p:cNvGraphicFramePr>
            <a:graphicFrameLocks/>
          </p:cNvGraphicFramePr>
          <p:nvPr>
            <p:extLst/>
          </p:nvPr>
        </p:nvGraphicFramePr>
        <p:xfrm>
          <a:off x="539750" y="1557338"/>
          <a:ext cx="8057364" cy="1112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37890"/>
                <a:gridCol w="401947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Celkový počet výstupů z učení 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8793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Navázané výstupy</a:t>
                      </a:r>
                      <a:r>
                        <a:rPr lang="cs-CZ" sz="1800" b="0" baseline="0" dirty="0" smtClean="0"/>
                        <a:t> na výukové jednotky</a:t>
                      </a:r>
                      <a:endParaRPr lang="cs-CZ" sz="18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chemeClr val="tx1"/>
                          </a:solidFill>
                        </a:rPr>
                        <a:t>7071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Rozpracované</a:t>
                      </a:r>
                      <a:r>
                        <a:rPr lang="cs-CZ" sz="1800" b="0" baseline="0" dirty="0" smtClean="0"/>
                        <a:t> a nenavázané výstupy</a:t>
                      </a:r>
                      <a:endParaRPr lang="cs-CZ" sz="18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1712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af 8"/>
          <p:cNvGraphicFramePr/>
          <p:nvPr>
            <p:extLst/>
          </p:nvPr>
        </p:nvGraphicFramePr>
        <p:xfrm>
          <a:off x="1925782" y="3434650"/>
          <a:ext cx="5292437" cy="306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21989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Počty výukových jednotek v sekcích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5" y="1347272"/>
            <a:ext cx="8553429" cy="5133277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309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314511"/>
            <a:ext cx="7165444" cy="706618"/>
          </a:xfrm>
        </p:spPr>
        <p:txBody>
          <a:bodyPr/>
          <a:lstStyle/>
          <a:p>
            <a:r>
              <a:rPr lang="cs-CZ" sz="3200" dirty="0">
                <a:latin typeface="Calibri" panose="020F0502020204030204" pitchFamily="34" charset="0"/>
              </a:rPr>
              <a:t>Rozsah výuky oboru Všeobecné </a:t>
            </a:r>
            <a:r>
              <a:rPr lang="cs-CZ" sz="3200" dirty="0" smtClean="0">
                <a:latin typeface="Calibri" panose="020F0502020204030204" pitchFamily="34" charset="0"/>
              </a:rPr>
              <a:t>lékařství</a:t>
            </a:r>
            <a:endParaRPr lang="cs-CZ" sz="3200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48521" y="836463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bez doporučeného samostudia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2285996" y="4870798"/>
          <a:ext cx="5170871" cy="15601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21130"/>
                <a:gridCol w="1849741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Diagnostické obory a neurovědy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568,5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smtClean="0">
                          <a:effectLst/>
                        </a:rPr>
                        <a:t>Chirurgické vědy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612,15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smtClean="0">
                          <a:effectLst/>
                        </a:rPr>
                        <a:t>Interní lékařství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1662,54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smtClean="0">
                          <a:effectLst/>
                        </a:rPr>
                        <a:t>Teoretické vědy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1686,75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4529,94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Hodinová dotace </a:t>
                      </a:r>
                      <a:r>
                        <a:rPr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dle </a:t>
                      </a:r>
                      <a:r>
                        <a:rPr lang="cs-CZ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cca 6010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Hodinová dotace dle studijního </a:t>
                      </a:r>
                      <a:r>
                        <a:rPr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katalogu</a:t>
                      </a:r>
                      <a:endParaRPr lang="cs-CZ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cca 4900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4" y="1590592"/>
            <a:ext cx="7282245" cy="3102777"/>
          </a:xfrm>
          <a:prstGeom prst="rect">
            <a:avLst/>
          </a:prstGeom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3152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10188"/>
            <a:ext cx="430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Výukové jednotky podle počtu hodin výuky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-124691" y="3563035"/>
            <a:ext cx="6497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Výukové jednotky podle počtu hodin výuky (bez samostudia)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87927" y="579519"/>
          <a:ext cx="8423564" cy="29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471054" y="3932366"/>
          <a:ext cx="8271164" cy="292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3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cíl projektu OPTIMED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95536" y="1355994"/>
            <a:ext cx="84969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810909"/>
                </a:solidFill>
              </a:rPr>
              <a:t>Cíl: </a:t>
            </a:r>
          </a:p>
          <a:p>
            <a:r>
              <a:rPr lang="cs-CZ" sz="2300" dirty="0" smtClean="0"/>
              <a:t>obsahová harmonizace a standardizace studia VL na LF MU </a:t>
            </a:r>
          </a:p>
          <a:p>
            <a:pPr marL="896938" indent="-454025">
              <a:buFont typeface="ZapfDingbats" pitchFamily="82" charset="2"/>
              <a:buChar char="³"/>
            </a:pPr>
            <a:r>
              <a:rPr lang="cs-CZ" sz="2300" dirty="0" smtClean="0"/>
              <a:t>zpracovaná v počítačově dostupné podobě </a:t>
            </a:r>
            <a:endParaRPr lang="en-US" sz="2300" dirty="0" smtClean="0"/>
          </a:p>
          <a:p>
            <a:pPr marL="896938" indent="-454025">
              <a:buFont typeface="ZapfDingbats" pitchFamily="82" charset="2"/>
              <a:buChar char="³"/>
            </a:pPr>
            <a:r>
              <a:rPr lang="cs-CZ" sz="2300" dirty="0" smtClean="0"/>
              <a:t>využitelná pro další rozvoj e-</a:t>
            </a:r>
            <a:r>
              <a:rPr lang="cs-CZ" sz="2300" dirty="0" err="1" smtClean="0"/>
              <a:t>learningu</a:t>
            </a:r>
            <a:endParaRPr lang="cs-CZ" sz="2300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0" y="598133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810909"/>
                </a:solidFill>
              </a:rPr>
              <a:t>Projekt OPTIMED </a:t>
            </a:r>
          </a:p>
          <a:p>
            <a:pPr algn="ctr"/>
            <a:r>
              <a:rPr lang="cs-CZ" b="1" dirty="0" smtClean="0">
                <a:solidFill>
                  <a:srgbClr val="810909"/>
                </a:solidFill>
              </a:rPr>
              <a:t>= vývoj infrastruktury a nástrojů pro moderní management výuky </a:t>
            </a:r>
            <a:endParaRPr lang="en-US" b="1" dirty="0">
              <a:solidFill>
                <a:srgbClr val="810909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85800" y="3068960"/>
            <a:ext cx="8172400" cy="2916000"/>
            <a:chOff x="0" y="3068960"/>
            <a:chExt cx="8172400" cy="2916000"/>
          </a:xfrm>
        </p:grpSpPr>
        <p:sp>
          <p:nvSpPr>
            <p:cNvPr id="8" name="Obdélník 7"/>
            <p:cNvSpPr/>
            <p:nvPr/>
          </p:nvSpPr>
          <p:spPr>
            <a:xfrm>
              <a:off x="0" y="3068960"/>
              <a:ext cx="8172400" cy="29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60000">
              <a:off x="4752528" y="3998044"/>
              <a:ext cx="1348433" cy="134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201943"/>
              <a:ext cx="2791745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3670718"/>
              <a:ext cx="576064" cy="46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4210055"/>
              <a:ext cx="576064" cy="46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4786119"/>
              <a:ext cx="576064" cy="46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Přímá spojovací šipka 11"/>
            <p:cNvCxnSpPr/>
            <p:nvPr/>
          </p:nvCxnSpPr>
          <p:spPr>
            <a:xfrm>
              <a:off x="2987824" y="3201943"/>
              <a:ext cx="2448272" cy="1080120"/>
            </a:xfrm>
            <a:prstGeom prst="straightConnector1">
              <a:avLst/>
            </a:prstGeom>
            <a:ln w="38100">
              <a:solidFill>
                <a:srgbClr val="81090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2"/>
            <p:cNvCxnSpPr/>
            <p:nvPr/>
          </p:nvCxnSpPr>
          <p:spPr>
            <a:xfrm flipV="1">
              <a:off x="2987824" y="5002143"/>
              <a:ext cx="2448272" cy="864096"/>
            </a:xfrm>
            <a:prstGeom prst="straightConnector1">
              <a:avLst/>
            </a:prstGeom>
            <a:ln w="38100">
              <a:solidFill>
                <a:srgbClr val="81090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4" y="4210055"/>
              <a:ext cx="576064" cy="46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ovéPole 18"/>
            <p:cNvSpPr txBox="1"/>
            <p:nvPr/>
          </p:nvSpPr>
          <p:spPr>
            <a:xfrm>
              <a:off x="5112568" y="4352433"/>
              <a:ext cx="1331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rgbClr val="810909"/>
                  </a:solidFill>
                  <a:latin typeface="Arial Black" pitchFamily="34" charset="0"/>
                </a:rPr>
                <a:t>?</a:t>
              </a:r>
              <a:endParaRPr lang="en-US" sz="3200" dirty="0">
                <a:solidFill>
                  <a:srgbClr val="810909"/>
                </a:solidFill>
                <a:latin typeface="Arial Black" pitchFamily="34" charset="0"/>
              </a:endParaRPr>
            </a:p>
          </p:txBody>
        </p:sp>
        <p:pic>
          <p:nvPicPr>
            <p:cNvPr id="22" name="Picture 2" descr="http://www.unitar.org/pft/sites/unitar.org.pft/files/Fotolia_8658317_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4375219"/>
              <a:ext cx="1388983" cy="925989"/>
            </a:xfrm>
            <a:prstGeom prst="ellipse">
              <a:avLst/>
            </a:prstGeom>
            <a:noFill/>
          </p:spPr>
        </p:pic>
        <p:pic>
          <p:nvPicPr>
            <p:cNvPr id="23" name="Picture 6" descr="http://shayanneoabel.files.wordpress.com/2010/02/classroom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96344" y="3645024"/>
              <a:ext cx="972000" cy="852931"/>
            </a:xfrm>
            <a:prstGeom prst="ellipse">
              <a:avLst/>
            </a:prstGeom>
            <a:noFill/>
          </p:spPr>
        </p:pic>
        <p:sp>
          <p:nvSpPr>
            <p:cNvPr id="24" name="Šipka doprava 23"/>
            <p:cNvSpPr/>
            <p:nvPr/>
          </p:nvSpPr>
          <p:spPr>
            <a:xfrm>
              <a:off x="6156224" y="4437112"/>
              <a:ext cx="432000" cy="252000"/>
            </a:xfrm>
            <a:prstGeom prst="rightArrow">
              <a:avLst/>
            </a:prstGeom>
            <a:solidFill>
              <a:srgbClr val="810909"/>
            </a:solidFill>
            <a:ln>
              <a:solidFill>
                <a:srgbClr val="81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1539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171617" y="89557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prstClr val="black"/>
                </a:solidFill>
              </a:rPr>
              <a:t>Rozsah výuky bez doporučeného samostudia</a:t>
            </a:r>
            <a:endParaRPr lang="cs-CZ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124691" y="3778370"/>
          <a:ext cx="4572000" cy="307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4572000" y="436679"/>
          <a:ext cx="4572000" cy="306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4572000" y="3761117"/>
          <a:ext cx="4572000" cy="309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/>
          </p:nvPr>
        </p:nvGraphicFramePr>
        <p:xfrm>
          <a:off x="60385" y="439948"/>
          <a:ext cx="4572000" cy="306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411192" y="204160"/>
            <a:ext cx="2271623" cy="266897"/>
          </a:xfrm>
          <a:prstGeom prst="rect">
            <a:avLst/>
          </a:prstGeom>
          <a:solidFill>
            <a:srgbClr val="51A52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chemeClr val="tx1"/>
                </a:solidFill>
              </a:rPr>
              <a:t>Diagnostické vědy a neurovědy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5288" y="3531081"/>
            <a:ext cx="2271623" cy="266897"/>
          </a:xfrm>
          <a:prstGeom prst="rect">
            <a:avLst/>
          </a:prstGeom>
          <a:solidFill>
            <a:srgbClr val="006FB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</a:rPr>
              <a:t>Teoretické vědy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748732" y="218537"/>
            <a:ext cx="2271623" cy="2668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chemeClr val="tx1"/>
                </a:solidFill>
              </a:rPr>
              <a:t>Interní lékařství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745857" y="3536831"/>
            <a:ext cx="2271623" cy="266897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</a:rPr>
              <a:t>Chirurgické vědy</a:t>
            </a:r>
            <a:endParaRPr lang="cs-CZ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/>
          </p:nvPr>
        </p:nvGraphicFramePr>
        <p:xfrm>
          <a:off x="0" y="0"/>
          <a:ext cx="90444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Výukové jednotky podle typu </a:t>
            </a:r>
            <a:r>
              <a:rPr lang="pl-PL" smtClean="0"/>
              <a:t>výuky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6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551" y="1099652"/>
            <a:ext cx="8690457" cy="2187227"/>
          </a:xfrm>
        </p:spPr>
        <p:txBody>
          <a:bodyPr/>
          <a:lstStyle/>
          <a:p>
            <a:r>
              <a:rPr lang="cs-CZ" sz="3600" dirty="0"/>
              <a:t>Standardizovaný pohled na </a:t>
            </a:r>
            <a:r>
              <a:rPr lang="cs-CZ" sz="3600" dirty="0" smtClean="0"/>
              <a:t>obsah </a:t>
            </a:r>
            <a:r>
              <a:rPr lang="cs-CZ" sz="3600" dirty="0"/>
              <a:t>výuky prostřednictvím významných pojmů</a:t>
            </a:r>
          </a:p>
        </p:txBody>
      </p:sp>
    </p:spTree>
    <p:extLst>
      <p:ext uri="{BB962C8B-B14F-4D97-AF65-F5344CB8AC3E}">
        <p14:creationId xmlns:p14="http://schemas.microsoft.com/office/powerpoint/2010/main" val="6133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Významné pojmy v sekcích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78" y="622543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Celkový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počet významných pojmů =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34816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tzn.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– 8 pojmů na 1 hodinu výuky)</a:t>
            </a:r>
            <a:r>
              <a:rPr lang="cs-CZ" dirty="0"/>
              <a:t> </a:t>
            </a:r>
          </a:p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9" y="1512815"/>
            <a:ext cx="7870618" cy="4712616"/>
          </a:xfrm>
          <a:prstGeom prst="rect">
            <a:avLst/>
          </a:prstGeom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7406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5" y="404664"/>
            <a:ext cx="7499735" cy="706618"/>
          </a:xfrm>
        </p:spPr>
        <p:txBody>
          <a:bodyPr/>
          <a:lstStyle/>
          <a:p>
            <a:r>
              <a:rPr lang="cs-CZ" dirty="0"/>
              <a:t>Významné pojmy podle </a:t>
            </a:r>
            <a:r>
              <a:rPr lang="cs-CZ" dirty="0" smtClean="0"/>
              <a:t>disciplín</a:t>
            </a:r>
            <a:br>
              <a:rPr lang="cs-CZ" dirty="0" smtClean="0"/>
            </a:br>
            <a:r>
              <a:rPr lang="cs-CZ" sz="2800" dirty="0" smtClean="0">
                <a:solidFill>
                  <a:srgbClr val="C00000"/>
                </a:solidFill>
              </a:rPr>
              <a:t>průměrný počet na hodinu výuky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8" y="1392067"/>
            <a:ext cx="8705843" cy="51332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61709" y="5043055"/>
            <a:ext cx="3463636" cy="6373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Průměr = 7,8 pojmu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cs-CZ" dirty="0" smtClean="0">
                <a:solidFill>
                  <a:prstClr val="white"/>
                </a:solidFill>
              </a:rPr>
              <a:t>hodina výuky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6456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pojmy podle disciplín</a:t>
            </a:r>
            <a:br>
              <a:rPr lang="cs-CZ" dirty="0" smtClean="0"/>
            </a:br>
            <a:r>
              <a:rPr lang="cs-CZ" sz="2800" dirty="0" smtClean="0">
                <a:solidFill>
                  <a:srgbClr val="C00000"/>
                </a:solidFill>
              </a:rPr>
              <a:t>celkový počet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8" y="1288426"/>
            <a:ext cx="8571719" cy="5236918"/>
          </a:xfrm>
          <a:prstGeom prst="rect">
            <a:avLst/>
          </a:prstGeom>
        </p:spPr>
      </p:pic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42330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Významné pojmy podle </a:t>
            </a:r>
            <a:r>
              <a:rPr lang="cs-CZ" dirty="0" smtClean="0"/>
              <a:t>disciplín</a:t>
            </a:r>
            <a:br>
              <a:rPr lang="cs-CZ" dirty="0" smtClean="0"/>
            </a:br>
            <a:r>
              <a:rPr lang="cs-CZ" sz="2800" dirty="0" smtClean="0">
                <a:solidFill>
                  <a:srgbClr val="C00000"/>
                </a:solidFill>
              </a:rPr>
              <a:t>průměrný počet na výukovou jednotku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1" y="1257943"/>
            <a:ext cx="8608298" cy="526740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65964" y="5098473"/>
            <a:ext cx="4087090" cy="6373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white"/>
                </a:solidFill>
              </a:rPr>
              <a:t>Průměr = 	25 pojmu</a:t>
            </a:r>
            <a:r>
              <a:rPr lang="en-US" dirty="0" smtClean="0">
                <a:solidFill>
                  <a:prstClr val="white"/>
                </a:solidFill>
              </a:rPr>
              <a:t>/</a:t>
            </a:r>
            <a:r>
              <a:rPr lang="cs-CZ" dirty="0" smtClean="0">
                <a:solidFill>
                  <a:prstClr val="white"/>
                </a:solidFill>
              </a:rPr>
              <a:t>výuková jednotka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7801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Stav OPTIMED a další vývoj…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481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prací projektu OPTIMED</a:t>
            </a:r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1052"/>
            <a:ext cx="9131081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Přímá spojovací čára 8"/>
          <p:cNvCxnSpPr/>
          <p:nvPr/>
        </p:nvCxnSpPr>
        <p:spPr>
          <a:xfrm>
            <a:off x="5912768" y="1268760"/>
            <a:ext cx="0" cy="53665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stavu OPTIMED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628650" y="1461655"/>
            <a:ext cx="8515350" cy="46878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OPTIMED nikoho ve výuce neomezuje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OPTIMED respektuje IS MU a podpoří jakýkoli vývoj akreditace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OPTIMED respektuje výsadní práva garantů výuky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OPTIMED respektuje autorská práva vyučujících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OPTIMED nenahrazuje studijní literaturu a výuku jako takovou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OPTIMED nepřežije, nebude-li používán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147869" y="1497966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20160" y="2014049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32860" y="2921522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27087" y="3415667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15166" y="4383881"/>
            <a:ext cx="45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X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4684" y="5302123"/>
            <a:ext cx="87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X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37792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Informační systém OPTIMED - koncepce</a:t>
            </a:r>
            <a:endParaRPr lang="cs-CZ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3161480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524" y="3317187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68" y="492320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309460" y="1505296"/>
            <a:ext cx="4464496" cy="648072"/>
          </a:xfrm>
          <a:prstGeom prst="rect">
            <a:avLst/>
          </a:prstGeom>
          <a:solidFill>
            <a:schemeClr val="tx1"/>
          </a:solidFill>
          <a:ln w="28575" cmpd="thinThick">
            <a:solidFill>
              <a:schemeClr val="bg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649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Předmět</a:t>
            </a:r>
            <a:r>
              <a:rPr lang="cs-CZ" dirty="0" smtClean="0">
                <a:solidFill>
                  <a:schemeClr val="bg1"/>
                </a:solidFill>
              </a:rPr>
              <a:t> (kód v IS MU, garant, učitel)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588" y="5114080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988" y="5266480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388" y="5418880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24" y="3469587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588" y="3605219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636" y="3749235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684" y="3677227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32" y="3821243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780" y="3665536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812" y="3377504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844" y="3233488"/>
            <a:ext cx="528836" cy="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Přímá spojovací šipka 24"/>
          <p:cNvCxnSpPr/>
          <p:nvPr/>
        </p:nvCxnSpPr>
        <p:spPr>
          <a:xfrm flipH="1">
            <a:off x="766288" y="2153368"/>
            <a:ext cx="1224136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2926528" y="2153368"/>
            <a:ext cx="1080120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126328" y="25761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rgbClr val="810909"/>
                </a:solidFill>
              </a:rPr>
              <a:t>Výstupy z učení</a:t>
            </a:r>
            <a:endParaRPr lang="en-US" b="1" i="1" dirty="0">
              <a:solidFill>
                <a:srgbClr val="810909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68" y="507560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68" y="522800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540" y="528324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940" y="543564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340" y="558804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3012" y="5050456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412" y="5202856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812" y="5355256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716" y="4817664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116" y="4970064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516" y="5122464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24" y="5355256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8788" y="5571280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740" y="5740448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6828" y="5507656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916" y="5274864"/>
            <a:ext cx="28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Přímá spojovací šipka 43"/>
          <p:cNvCxnSpPr/>
          <p:nvPr/>
        </p:nvCxnSpPr>
        <p:spPr>
          <a:xfrm>
            <a:off x="525484" y="2161752"/>
            <a:ext cx="0" cy="25839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1067764" y="6194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rgbClr val="810909"/>
                </a:solidFill>
              </a:rPr>
              <a:t>Výukové jednotky</a:t>
            </a:r>
            <a:endParaRPr lang="en-US" b="1" i="1" dirty="0">
              <a:solidFill>
                <a:srgbClr val="810909"/>
              </a:solidFill>
            </a:endParaRPr>
          </a:p>
        </p:txBody>
      </p:sp>
      <p:cxnSp>
        <p:nvCxnSpPr>
          <p:cNvPr id="46" name="Přímá spojovací šipka 45"/>
          <p:cNvCxnSpPr/>
          <p:nvPr/>
        </p:nvCxnSpPr>
        <p:spPr>
          <a:xfrm>
            <a:off x="4485924" y="2153368"/>
            <a:ext cx="0" cy="25839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>
            <a:off x="2037652" y="4364196"/>
            <a:ext cx="0" cy="78370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>
            <a:off x="3045764" y="4385616"/>
            <a:ext cx="0" cy="78370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5088456" y="1912764"/>
            <a:ext cx="366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Standardizovaný databázový systém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 smtClean="0"/>
              <a:t>s kompletním obsahem výuky</a:t>
            </a:r>
            <a:endParaRPr lang="en-US" i="1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5077724" y="3014326"/>
            <a:ext cx="382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Standardizovaný popis výstupů z učení </a:t>
            </a:r>
            <a:r>
              <a:rPr lang="cs-CZ" b="1" i="1" u="sng" dirty="0" smtClean="0">
                <a:solidFill>
                  <a:srgbClr val="C00000"/>
                </a:solidFill>
              </a:rPr>
              <a:t>vymezuje povinný objem znalostí a dovedností</a:t>
            </a:r>
            <a:r>
              <a:rPr lang="cs-CZ" i="1" dirty="0" smtClean="0"/>
              <a:t> studenta VL</a:t>
            </a:r>
            <a:endParaRPr lang="en-US" i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5076056" y="4364370"/>
            <a:ext cx="377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Relační podchycení vzájemných vazeb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 smtClean="0"/>
              <a:t>základních jednotek a jejich výstupů  </a:t>
            </a:r>
            <a:endParaRPr lang="en-US" i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81000" y="1257300"/>
            <a:ext cx="430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SEKCE LF MU </a:t>
            </a:r>
            <a:endParaRPr lang="cs-CZ" b="1" i="1" dirty="0"/>
          </a:p>
        </p:txBody>
      </p:sp>
      <p:sp>
        <p:nvSpPr>
          <p:cNvPr id="53" name="Šipka dolů 52"/>
          <p:cNvSpPr/>
          <p:nvPr/>
        </p:nvSpPr>
        <p:spPr>
          <a:xfrm>
            <a:off x="5270500" y="5410558"/>
            <a:ext cx="165100" cy="584200"/>
          </a:xfrm>
          <a:prstGeom prst="down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063356" y="6032690"/>
            <a:ext cx="377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Vazba na archivy studijních materiálů, pomůcek, literatury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2173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dále …………….</a:t>
            </a:r>
            <a:endParaRPr lang="cs-CZ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4294967295"/>
          </p:nvPr>
        </p:nvSpPr>
        <p:spPr>
          <a:xfrm>
            <a:off x="1006762" y="1507836"/>
            <a:ext cx="7822623" cy="468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OPTIMED FUTURE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OPTIMED ANALYTICS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Budoucí IT vývoj – Nástroje pro studenty </a:t>
            </a: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Student</a:t>
            </a:r>
            <a:r>
              <a:rPr lang="en-US" dirty="0">
                <a:solidFill>
                  <a:schemeClr val="tx1"/>
                </a:solidFill>
              </a:rPr>
              <a:t>’s Learning Book   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Archive of RLO &amp; Learning Materials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Enc</a:t>
            </a:r>
            <a:r>
              <a:rPr lang="cs-CZ" dirty="0">
                <a:solidFill>
                  <a:schemeClr val="tx1"/>
                </a:solidFill>
              </a:rPr>
              <a:t>y</a:t>
            </a:r>
            <a:r>
              <a:rPr lang="en-US" dirty="0" err="1">
                <a:solidFill>
                  <a:schemeClr val="tx1"/>
                </a:solidFill>
              </a:rPr>
              <a:t>clopedic</a:t>
            </a:r>
            <a:r>
              <a:rPr lang="en-US" dirty="0">
                <a:solidFill>
                  <a:schemeClr val="tx1"/>
                </a:solidFill>
              </a:rPr>
              <a:t> Browser of Terms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28566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dále …………….</a:t>
            </a:r>
            <a:endParaRPr lang="cs-CZ" dirty="0"/>
          </a:p>
        </p:txBody>
      </p:sp>
      <p:sp>
        <p:nvSpPr>
          <p:cNvPr id="8" name="Zástupný symbol pro obsah 5"/>
          <p:cNvSpPr>
            <a:spLocks noGrp="1"/>
          </p:cNvSpPr>
          <p:nvPr>
            <p:ph idx="4294967295"/>
          </p:nvPr>
        </p:nvSpPr>
        <p:spPr>
          <a:xfrm>
            <a:off x="6324023" y="2409248"/>
            <a:ext cx="2432050" cy="84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Další granty?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414"/>
            <a:ext cx="4498109" cy="5628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73" y="2706255"/>
            <a:ext cx="4066550" cy="5792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63" y="4353792"/>
            <a:ext cx="6249537" cy="2504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za pozornost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1230214"/>
            <a:ext cx="9144000" cy="536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229"/>
            <a:ext cx="4991669" cy="49051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490432" y="3176154"/>
            <a:ext cx="3191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komenda@iba.muni.cz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dusek@iba.muni.cz </a:t>
            </a:r>
          </a:p>
          <a:p>
            <a:endParaRPr lang="en-US" sz="2400" b="1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18332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Databázové zpracování obsahu výuky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3932" r="13615"/>
          <a:stretch>
            <a:fillRect/>
          </a:stretch>
        </p:blipFill>
        <p:spPr bwMode="auto">
          <a:xfrm>
            <a:off x="4621306" y="1348948"/>
            <a:ext cx="4522693" cy="38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0959" y="5646846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Obsah a objem výuky </a:t>
            </a:r>
            <a:endParaRPr lang="cs-CZ" sz="2400" b="1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093159" y="5900846"/>
            <a:ext cx="1625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871159" y="5646846"/>
            <a:ext cx="38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Výstupy z učení</a:t>
            </a:r>
            <a:endParaRPr lang="cs-CZ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3851" r="16004"/>
          <a:stretch>
            <a:fillRect/>
          </a:stretch>
        </p:blipFill>
        <p:spPr bwMode="auto">
          <a:xfrm>
            <a:off x="25400" y="1248179"/>
            <a:ext cx="4610100" cy="40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26290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Ukázka: analýza výstupů z učení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95935" y="6396335"/>
            <a:ext cx="314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prstClr val="black"/>
                </a:solidFill>
              </a:rPr>
              <a:t>Počet výukových jednotek</a:t>
            </a:r>
            <a:endParaRPr lang="cs-CZ" sz="1200" i="1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7" y="1195996"/>
            <a:ext cx="8638781" cy="5200339"/>
          </a:xfrm>
          <a:prstGeom prst="rect">
            <a:avLst/>
          </a:prstGeom>
        </p:spPr>
      </p:pic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1380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Ukázka: analýza formy evaluace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84949" y="6354772"/>
            <a:ext cx="28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prstClr val="black"/>
                </a:solidFill>
              </a:rPr>
              <a:t>Počet výukových jednotek</a:t>
            </a:r>
            <a:endParaRPr lang="cs-CZ" sz="1200" i="1" dirty="0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2" y="1337329"/>
            <a:ext cx="8803387" cy="5017443"/>
          </a:xfrm>
          <a:prstGeom prst="rect">
            <a:avLst/>
          </a:prstGeom>
        </p:spPr>
      </p:pic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28573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l="17129" t="11440" r="17532" b="28942"/>
          <a:stretch/>
        </p:blipFill>
        <p:spPr>
          <a:xfrm>
            <a:off x="0" y="655782"/>
            <a:ext cx="9144000" cy="45627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59660" cy="70472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3678" y="201147"/>
            <a:ext cx="1951887" cy="29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319" y="0"/>
            <a:ext cx="2396681" cy="7047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3318" y="150609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http:</a:t>
            </a:r>
            <a:r>
              <a:rPr lang="en-US" sz="2000" b="1" dirty="0" smtClean="0"/>
              <a:t>//</a:t>
            </a:r>
            <a:r>
              <a:rPr lang="cs-CZ" sz="2000" b="1" dirty="0" smtClean="0"/>
              <a:t>opti.med.muni.cz</a:t>
            </a:r>
            <a:endParaRPr lang="cs-CZ" sz="2000" b="1" dirty="0"/>
          </a:p>
        </p:txBody>
      </p:sp>
      <p:sp>
        <p:nvSpPr>
          <p:cNvPr id="7" name="Šipka doprava 6"/>
          <p:cNvSpPr/>
          <p:nvPr/>
        </p:nvSpPr>
        <p:spPr>
          <a:xfrm rot="16200000">
            <a:off x="1364756" y="4893489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6200000">
            <a:off x="3243201" y="4918889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6200000">
            <a:off x="5156288" y="4918889"/>
            <a:ext cx="507881" cy="353683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6200000">
            <a:off x="7056674" y="4918889"/>
            <a:ext cx="507881" cy="353683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41660" y="547601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Plně funkční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45505" y="5463313"/>
            <a:ext cx="153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Plně 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funkční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28571" y="5488713"/>
            <a:ext cx="219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Plně      funkční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673278" y="550141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7F7F7F"/>
                </a:solidFill>
                <a:latin typeface="Arial Black" pitchFamily="34" charset="0"/>
              </a:rPr>
              <a:t>Ve</a:t>
            </a:r>
          </a:p>
          <a:p>
            <a:pPr algn="ctr"/>
            <a:r>
              <a:rPr lang="cs-CZ" sz="2000" b="1" dirty="0" smtClean="0">
                <a:solidFill>
                  <a:srgbClr val="7F7F7F"/>
                </a:solidFill>
                <a:latin typeface="Arial Black" pitchFamily="34" charset="0"/>
              </a:rPr>
              <a:t> vývoji</a:t>
            </a:r>
            <a:endParaRPr lang="cs-CZ" sz="2000" b="1" dirty="0">
              <a:solidFill>
                <a:srgbClr val="7F7F7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59660" cy="70472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3678" y="201147"/>
            <a:ext cx="1951887" cy="29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319" y="0"/>
            <a:ext cx="2396681" cy="7047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3318" y="150609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http:</a:t>
            </a:r>
            <a:r>
              <a:rPr lang="en-US" sz="2000" b="1" dirty="0" smtClean="0"/>
              <a:t>//</a:t>
            </a:r>
            <a:r>
              <a:rPr lang="cs-CZ" sz="2000" b="1" dirty="0" smtClean="0"/>
              <a:t>opti.med.muni.cz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520515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© 24. 09. 2014 | Portál OPTIMED [2.0] | </a:t>
            </a:r>
            <a:r>
              <a:rPr lang="cs-CZ" sz="2000" b="1" dirty="0">
                <a:solidFill>
                  <a:srgbClr val="C00000"/>
                </a:solidFill>
              </a:rPr>
              <a:t>Lékařská fakulta Masarykovy univerzity </a:t>
            </a:r>
            <a:r>
              <a:rPr lang="cs-CZ" sz="2000" b="1" dirty="0"/>
              <a:t>Komenda M., Schwarz D., Bienertová-Vašků J., Zitterbart K., Vašků A., </a:t>
            </a:r>
            <a:r>
              <a:rPr lang="cs-CZ" sz="2000" b="1" dirty="0" smtClean="0"/>
              <a:t>Rektorová </a:t>
            </a:r>
            <a:r>
              <a:rPr lang="cs-CZ" sz="2000" b="1" dirty="0"/>
              <a:t>I., Souček M., Plánka L., Veverková L., Smrčka M., Štěrba J., Bareš M., Mayer J., Dušek L. 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17129" t="11440" r="17532" b="28942"/>
          <a:stretch/>
        </p:blipFill>
        <p:spPr>
          <a:xfrm>
            <a:off x="0" y="655782"/>
            <a:ext cx="9144000" cy="45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9927" t="11440" r="20807" b="12587"/>
          <a:stretch/>
        </p:blipFill>
        <p:spPr>
          <a:xfrm>
            <a:off x="0" y="1"/>
            <a:ext cx="9144000" cy="6410226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0" y="1944261"/>
            <a:ext cx="576000" cy="416460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0" y="3217015"/>
            <a:ext cx="576000" cy="416460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flipH="1">
            <a:off x="8688041" y="1659467"/>
            <a:ext cx="576000" cy="416460"/>
          </a:xfrm>
          <a:prstGeom prst="right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9927" t="80598" r="20807"/>
          <a:stretch/>
        </p:blipFill>
        <p:spPr>
          <a:xfrm>
            <a:off x="0" y="5147034"/>
            <a:ext cx="9144000" cy="16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1826</TotalTime>
  <Words>847</Words>
  <Application>Microsoft Office PowerPoint</Application>
  <PresentationFormat>Předvádění na obrazovce (4:3)</PresentationFormat>
  <Paragraphs>186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Wingdings 2</vt:lpstr>
      <vt:lpstr>ZapfDingbats</vt:lpstr>
      <vt:lpstr>Motiv sady Office</vt:lpstr>
      <vt:lpstr>Informační a datová základna projektu OPTIMED: dobudováno 2014</vt:lpstr>
      <vt:lpstr>Původní cíl projektu OPTIMED</vt:lpstr>
      <vt:lpstr>Informační systém OPTIMED - koncepce</vt:lpstr>
      <vt:lpstr>Databázové zpracování obsahu výuky</vt:lpstr>
      <vt:lpstr>Ukázka: analýza výstupů z učení</vt:lpstr>
      <vt:lpstr>Ukázka: analýza formy evaluace</vt:lpstr>
      <vt:lpstr>Prezentace aplikace PowerPoint</vt:lpstr>
      <vt:lpstr>Prezentace aplikace PowerPoint</vt:lpstr>
      <vt:lpstr>Prezentace aplikace PowerPoint</vt:lpstr>
      <vt:lpstr>Autentizace Shibboleth</vt:lpstr>
      <vt:lpstr>Vícestupňový systém validace obsahu </vt:lpstr>
      <vt:lpstr>Co je tedy dnes OPTIMED? </vt:lpstr>
      <vt:lpstr>OPTIMED v číslech</vt:lpstr>
      <vt:lpstr>Přehled obsahu portálu OPTIMED</vt:lpstr>
      <vt:lpstr>Přehled výukových jednotek</vt:lpstr>
      <vt:lpstr>Přehled výstupů z učení</vt:lpstr>
      <vt:lpstr>Počty výukových jednotek v sekcích</vt:lpstr>
      <vt:lpstr>Rozsah výuky oboru Všeobecné lékařství</vt:lpstr>
      <vt:lpstr>Prezentace aplikace PowerPoint</vt:lpstr>
      <vt:lpstr>Prezentace aplikace PowerPoint</vt:lpstr>
      <vt:lpstr>Výukové jednotky podle typu výuky</vt:lpstr>
      <vt:lpstr>Standardizovaný pohled na obsah výuky prostřednictvím významných pojmů</vt:lpstr>
      <vt:lpstr>Významné pojmy v sekcích</vt:lpstr>
      <vt:lpstr>Významné pojmy podle disciplín průměrný počet na hodinu výuky</vt:lpstr>
      <vt:lpstr>Významné pojmy podle disciplín celkový počet</vt:lpstr>
      <vt:lpstr>Významné pojmy podle disciplín průměrný počet na výukovou jednotku</vt:lpstr>
      <vt:lpstr>Stav OPTIMED a další vývoj…</vt:lpstr>
      <vt:lpstr>Stav prací projektu OPTIMED</vt:lpstr>
      <vt:lpstr>Shrnutí stavu OPTIMED</vt:lpstr>
      <vt:lpstr>Co dále …………….</vt:lpstr>
      <vt:lpstr>Co dále …………….</vt:lpstr>
      <vt:lpstr>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</dc:creator>
  <cp:lastModifiedBy>Martin Komenda</cp:lastModifiedBy>
  <cp:revision>287</cp:revision>
  <dcterms:modified xsi:type="dcterms:W3CDTF">2014-09-25T09:14:59Z</dcterms:modified>
</cp:coreProperties>
</file>