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161697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1648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6250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6948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9964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200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5447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9672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6355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4406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68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87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786375"/>
            <a:ext cx="7772400" cy="1557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r" rtl="0">
              <a:spcBef>
                <a:spcPts val="0"/>
              </a:spcBef>
              <a:buNone/>
            </a:pPr>
            <a:r>
              <a:rPr lang="en"/>
              <a:t>OPTIMED:</a:t>
            </a:r>
          </a:p>
          <a:p>
            <a:pPr algn="r">
              <a:spcBef>
                <a:spcPts val="0"/>
              </a:spcBef>
              <a:buNone/>
            </a:pPr>
            <a:r>
              <a:rPr lang="en" b="0"/>
              <a:t>program zahraničních stáží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6106144"/>
            <a:ext cx="7772400" cy="58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solidFill>
                  <a:srgbClr val="000000"/>
                </a:solidFill>
              </a:rPr>
              <a:t>září 2014 Brno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x="2992400" y="4261925"/>
            <a:ext cx="5466000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" sz="1800">
                <a:solidFill>
                  <a:srgbClr val="666666"/>
                </a:solidFill>
              </a:rPr>
              <a:t>Martina Žižlavská, Ivo Nečesánek, Lucia Macková</a:t>
            </a:r>
          </a:p>
        </p:txBody>
      </p:sp>
      <p:pic>
        <p:nvPicPr>
          <p:cNvPr id="26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075" y="490525"/>
            <a:ext cx="3302000" cy="204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59995">
            <a:off x="1559713" y="1207509"/>
            <a:ext cx="6929500" cy="470710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59075" y="2011275"/>
            <a:ext cx="2270399" cy="770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UpToDate</a:t>
            </a:r>
          </a:p>
        </p:txBody>
      </p:sp>
      <p:pic>
        <p:nvPicPr>
          <p:cNvPr id="92" name="Shape 9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625" y="5935750"/>
            <a:ext cx="645433" cy="63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0766" y="5935750"/>
            <a:ext cx="645433" cy="63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108650" y="4866350"/>
            <a:ext cx="6848100" cy="681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DĚKUJEME </a:t>
            </a:r>
            <a:r>
              <a:rPr lang="en" b="0">
                <a:solidFill>
                  <a:srgbClr val="FFFFFF"/>
                </a:solidFill>
              </a:rPr>
              <a:t>ZA POZORNOST!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685800" y="2176185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/>
              <a:t>University Medical Center Ljubljana</a:t>
            </a:r>
            <a:r>
              <a:rPr lang="en" b="0"/>
              <a:t>, Slovenia</a:t>
            </a:r>
            <a:r>
              <a:rPr lang="en"/>
              <a:t>	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685800" y="3635400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"/>
              <a:t>Department of Pediatrics, Hemato-oncology Division</a:t>
            </a:r>
          </a:p>
        </p:txBody>
      </p:sp>
      <p:pic>
        <p:nvPicPr>
          <p:cNvPr id="33" name="Shape 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7500" y="4999400"/>
            <a:ext cx="4330700" cy="9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40" name="Shape 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6900" y="657374"/>
            <a:ext cx="7212849" cy="540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45724"/>
            <a:ext cx="9144000" cy="47148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9675" y="712174"/>
            <a:ext cx="7084649" cy="531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594550" y="4601362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800" b="0"/>
              <a:t>Praktické</a:t>
            </a:r>
            <a:r>
              <a:rPr lang="en" sz="4800"/>
              <a:t> nástroje využívané na oddělení: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0766" y="775075"/>
            <a:ext cx="645433" cy="63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625" y="775075"/>
            <a:ext cx="645433" cy="63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48775" y="441500"/>
            <a:ext cx="3477000" cy="1584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600"/>
              </a:spcBef>
              <a:buNone/>
            </a:pPr>
            <a:r>
              <a:rPr lang="en" sz="3000"/>
              <a:t>Pracovna s protokoly a stud. materiály</a:t>
            </a: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0500" y="0"/>
            <a:ext cx="51435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625" y="5935750"/>
            <a:ext cx="645433" cy="63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0766" y="5935750"/>
            <a:ext cx="645433" cy="63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627925"/>
            <a:ext cx="1995599" cy="789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/>
              <a:t>Diktafon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638000">
            <a:off x="2884500" y="2197724"/>
            <a:ext cx="3174999" cy="3174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625" y="5935750"/>
            <a:ext cx="645433" cy="63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10766" y="5935750"/>
            <a:ext cx="645433" cy="63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5333350" y="922250"/>
            <a:ext cx="3680699" cy="1692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600"/>
              </a:spcBef>
              <a:buNone/>
            </a:pPr>
            <a:r>
              <a:rPr lang="en" sz="3000"/>
              <a:t>Think!med</a:t>
            </a:r>
            <a:r>
              <a:rPr lang="en" sz="3000" b="0"/>
              <a:t> </a:t>
            </a:r>
          </a:p>
          <a:p>
            <a:pPr rtl="0">
              <a:spcBef>
                <a:spcPts val="600"/>
              </a:spcBef>
              <a:buNone/>
            </a:pPr>
            <a:r>
              <a:rPr lang="en" sz="1800" b="0" i="1"/>
              <a:t>(uživatelské prostředí softwaru)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6500" y="5857250"/>
            <a:ext cx="645433" cy="63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27641" y="5857250"/>
            <a:ext cx="645433" cy="63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On-screen Show (4:3)</PresentationFormat>
  <Paragraphs>13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simple-light</vt:lpstr>
      <vt:lpstr>OPTIMED: program zahraničních stáží</vt:lpstr>
      <vt:lpstr>University Medical Center Ljubljana, Slovenia </vt:lpstr>
      <vt:lpstr>PowerPoint Presentation</vt:lpstr>
      <vt:lpstr>PowerPoint Presentation</vt:lpstr>
      <vt:lpstr>PowerPoint Presentation</vt:lpstr>
      <vt:lpstr>Praktické nástroje využívané na oddělení:</vt:lpstr>
      <vt:lpstr>Pracovna s protokoly a stud. materiály</vt:lpstr>
      <vt:lpstr>Diktafon</vt:lpstr>
      <vt:lpstr>Think!med  (uživatelské prostředí softwaru)</vt:lpstr>
      <vt:lpstr>UpToDate</vt:lpstr>
      <vt:lpstr>DĚKUJEME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OPTIMED: program zahraničních stáží</dc:title>
  <dc:creator>ivak</dc:creator>
  <cp:lastModifiedBy>IN</cp:lastModifiedBy>
  <cp:revision>1</cp:revision>
  <dcterms:modified xsi:type="dcterms:W3CDTF">2014-09-24T19:40:58Z</dcterms:modified>
</cp:coreProperties>
</file>