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4800" lang="en"/>
              <a:t>Optimed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stáž v Innsbrucku, červenec 2014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/>
              <a:t>Jiří Nečas (375945), Tereza Fialová (388229)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05975" x="159175"/>
            <a:ext cy="1141499" cx="8527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Landeskrankenhaus -  Universitätskliniken Innsbruck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FFFFFF"/>
                </a:solidFill>
              </a:rPr>
              <a:t>		 	 	 		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FFFFFF"/>
                </a:solidFill>
              </a:rPr>
              <a:t>			 		</a:t>
            </a: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FFFFFF"/>
                </a:solidFill>
              </a:rPr>
              <a:t>		 	 	 		</a:t>
            </a: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rgbClr val="FFFFFF"/>
                </a:solidFill>
              </a:rPr>
              <a:t>			 		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2650" x="159175"/>
            <a:ext cy="3125649" cx="345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00525" x="3774075"/>
            <a:ext cy="2747774" cx="491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25199" x="4395875"/>
            <a:ext cy="3178850" cx="42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70550" x="649497"/>
            <a:ext cy="4161175" cx="312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Neurologie, Stroke unit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460500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459740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None/>
            </a:pPr>
            <a:r>
              <a:rPr u="sng" sz="1400" lang="en">
                <a:solidFill>
                  <a:schemeClr val="dk1"/>
                </a:solidFill>
              </a:rPr>
              <a:t>Vedoucí lékaři: </a:t>
            </a: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solidFill>
                  <a:schemeClr val="dk1"/>
                </a:solidFill>
              </a:rPr>
              <a:t>Ao. Univ.-Prof. Dr. Johann Willeit (leit. OA)</a:t>
            </a: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solidFill>
                  <a:schemeClr val="dk1"/>
                </a:solidFill>
              </a:rPr>
              <a:t>OA. Dr. Michael Knoflach</a:t>
            </a: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u="sng" sz="1400" lang="en">
                <a:solidFill>
                  <a:schemeClr val="dk1"/>
                </a:solidFill>
              </a:rPr>
              <a:t>Počet lůžek:</a:t>
            </a:r>
            <a:r>
              <a:rPr sz="1400" lang="en">
                <a:solidFill>
                  <a:schemeClr val="dk1"/>
                </a:solidFill>
              </a:rPr>
              <a:t> </a:t>
            </a:r>
          </a:p>
          <a:p>
            <a:pPr rtl="0" lvl="0" indent="4597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solidFill>
                  <a:schemeClr val="dk1"/>
                </a:solidFill>
              </a:rPr>
              <a:t>8 (návazná péče 15)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65475" x="457197"/>
            <a:ext cy="2907425" cx="43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Postřehy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347475" x="457200"/>
            <a:ext cy="3578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005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700" lang="en"/>
              <a:t>Důkladná multioborová vizita (lékaři, sestry, fyzioterapeuti)</a:t>
            </a:r>
          </a:p>
          <a:p>
            <a:pPr rtl="0" lvl="0" indent="-40005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700" lang="en"/>
              <a:t>Edukace pacientů a rodinných příslušníků </a:t>
            </a:r>
          </a:p>
          <a:p>
            <a:pPr rtl="0" lvl="0" indent="-40005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700" lang="en"/>
              <a:t>Přehledný software (časová osa, přehledy pro lékaře) </a:t>
            </a:r>
          </a:p>
          <a:p>
            <a:pPr rtl="0" lvl="0" indent="-40005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700" lang="en"/>
              <a:t>Sluchátka pro pacienty, chutné jídlo, výzdoba </a:t>
            </a:r>
          </a:p>
          <a:p>
            <a:pPr rtl="0" lvl="0" indent="-40005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700" lang="en"/>
              <a:t>Kompletace lékařské zprávy pomocí diktafonu </a:t>
            </a:r>
          </a:p>
          <a:p>
            <a:pPr lvl="0" indent="-40005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700" lang="en"/>
              <a:t>Slušivé oblečení, automatizovaný individuální odběr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7775" x="295575"/>
            <a:ext cy="4672296" cx="329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07925" x="3853325"/>
            <a:ext cy="3323176" cx="49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idx="1" type="subTitle"/>
          </p:nvPr>
        </p:nvSpPr>
        <p:spPr>
          <a:xfrm>
            <a:off y="3080250" x="591450"/>
            <a:ext cy="712499" cx="7961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...a především možnost absolvování stáže</a:t>
            </a:r>
          </a:p>
        </p:txBody>
      </p:sp>
      <p:sp>
        <p:nvSpPr>
          <p:cNvPr id="68" name="Shape 68"/>
          <p:cNvSpPr txBox="1"/>
          <p:nvPr>
            <p:ph type="ctrTitle"/>
          </p:nvPr>
        </p:nvSpPr>
        <p:spPr>
          <a:xfrm>
            <a:off y="1300757" x="554575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Děkujeme za pozornost...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