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67" r:id="rId4"/>
    <p:sldId id="259" r:id="rId5"/>
    <p:sldId id="260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99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2365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786375"/>
            <a:ext cx="7772400" cy="1557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en"/>
              <a:t>OPTIMED:</a:t>
            </a:r>
          </a:p>
          <a:p>
            <a:pPr algn="r">
              <a:spcBef>
                <a:spcPts val="0"/>
              </a:spcBef>
              <a:buNone/>
            </a:pPr>
            <a:r>
              <a:rPr lang="en" b="0"/>
              <a:t>program zahraničních stáží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6106144"/>
            <a:ext cx="7772400" cy="58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září 2014 Brno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971600" y="4261925"/>
            <a:ext cx="7486800" cy="751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  <a:tabLst>
                <a:tab pos="900113" algn="l"/>
              </a:tabLst>
            </a:pPr>
            <a:r>
              <a:rPr lang="cs-CZ" sz="1800" dirty="0" smtClean="0">
                <a:solidFill>
                  <a:srgbClr val="666666"/>
                </a:solidFill>
              </a:rPr>
              <a:t>Anna </a:t>
            </a:r>
            <a:r>
              <a:rPr lang="cs-CZ" sz="1800" dirty="0" err="1" smtClean="0">
                <a:solidFill>
                  <a:srgbClr val="666666"/>
                </a:solidFill>
              </a:rPr>
              <a:t>Kutíková</a:t>
            </a:r>
            <a:r>
              <a:rPr lang="cs-CZ" sz="1800" dirty="0" smtClean="0">
                <a:solidFill>
                  <a:srgbClr val="666666"/>
                </a:solidFill>
              </a:rPr>
              <a:t>, Jana </a:t>
            </a:r>
            <a:r>
              <a:rPr lang="cs-CZ" sz="1800" dirty="0" err="1" smtClean="0">
                <a:solidFill>
                  <a:srgbClr val="666666"/>
                </a:solidFill>
              </a:rPr>
              <a:t>Petrášeková</a:t>
            </a:r>
            <a:r>
              <a:rPr lang="cs-CZ" sz="1800" dirty="0" smtClean="0">
                <a:solidFill>
                  <a:srgbClr val="666666"/>
                </a:solidFill>
              </a:rPr>
              <a:t>, </a:t>
            </a:r>
          </a:p>
          <a:p>
            <a:pPr algn="r">
              <a:spcBef>
                <a:spcPts val="0"/>
              </a:spcBef>
              <a:buNone/>
            </a:pPr>
            <a:r>
              <a:rPr lang="cs-CZ" sz="1800" dirty="0" smtClean="0">
                <a:solidFill>
                  <a:srgbClr val="666666"/>
                </a:solidFill>
              </a:rPr>
              <a:t>Kateřina Tomanová, Petr Vaněk</a:t>
            </a:r>
            <a:endParaRPr lang="en" sz="1800" dirty="0">
              <a:solidFill>
                <a:srgbClr val="666666"/>
              </a:solidFill>
            </a:endParaRPr>
          </a:p>
        </p:txBody>
      </p:sp>
      <p:pic>
        <p:nvPicPr>
          <p:cNvPr id="26" name="Shape 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075" y="490525"/>
            <a:ext cx="3302000" cy="204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539552" y="1844824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cs-CZ" dirty="0" err="1" smtClean="0"/>
              <a:t>Allgemeines</a:t>
            </a:r>
            <a:r>
              <a:rPr lang="cs-CZ" dirty="0" smtClean="0"/>
              <a:t> </a:t>
            </a:r>
            <a:r>
              <a:rPr lang="cs-CZ" dirty="0" err="1" smtClean="0"/>
              <a:t>Krankenhaus</a:t>
            </a:r>
            <a:r>
              <a:rPr lang="cs-CZ" dirty="0" smtClean="0"/>
              <a:t>, Vídeň</a:t>
            </a:r>
            <a:r>
              <a:rPr lang="en" dirty="0"/>
              <a:t>	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539552" y="3635400"/>
            <a:ext cx="7918648" cy="30339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cs-CZ" dirty="0" err="1" smtClean="0"/>
              <a:t>Universitätsklinik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Kinder</a:t>
            </a:r>
            <a:r>
              <a:rPr lang="cs-CZ" dirty="0" smtClean="0"/>
              <a:t>-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Jugendheilkunde</a:t>
            </a:r>
            <a:r>
              <a:rPr lang="cs-CZ" dirty="0" smtClean="0"/>
              <a:t> </a:t>
            </a:r>
          </a:p>
          <a:p>
            <a:pPr algn="l">
              <a:spcBef>
                <a:spcPts val="0"/>
              </a:spcBef>
              <a:buNone/>
            </a:pPr>
            <a:endParaRPr lang="cs-CZ" dirty="0" smtClean="0"/>
          </a:p>
          <a:p>
            <a:pPr algn="l">
              <a:spcBef>
                <a:spcPts val="0"/>
              </a:spcBef>
              <a:buNone/>
            </a:pPr>
            <a:r>
              <a:rPr lang="cs-CZ" dirty="0" err="1" smtClean="0"/>
              <a:t>Dpt</a:t>
            </a:r>
            <a:r>
              <a:rPr lang="cs-CZ" dirty="0" smtClean="0"/>
              <a:t>. </a:t>
            </a:r>
            <a:r>
              <a:rPr lang="cs-CZ" dirty="0" err="1" smtClean="0"/>
              <a:t>of</a:t>
            </a:r>
            <a:r>
              <a:rPr lang="cs-CZ" dirty="0" smtClean="0"/>
              <a:t> Neurology and </a:t>
            </a:r>
            <a:r>
              <a:rPr lang="cs-CZ" dirty="0" err="1"/>
              <a:t>N</a:t>
            </a:r>
            <a:r>
              <a:rPr lang="cs-CZ" dirty="0" err="1" smtClean="0"/>
              <a:t>eurooncology</a:t>
            </a:r>
            <a:endParaRPr lang="cs-CZ" dirty="0" smtClean="0"/>
          </a:p>
          <a:p>
            <a:pPr algn="l"/>
            <a:endParaRPr lang="cs-CZ" dirty="0" smtClean="0"/>
          </a:p>
          <a:p>
            <a:pPr algn="l"/>
            <a:r>
              <a:rPr lang="nb-NO" dirty="0" smtClean="0"/>
              <a:t>Univ. Prof. Dr. Irene Slavc</a:t>
            </a:r>
            <a:endParaRPr lang="en" dirty="0"/>
          </a:p>
        </p:txBody>
      </p:sp>
      <p:pic>
        <p:nvPicPr>
          <p:cNvPr id="5" name="Obrázek 4" descr="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20688"/>
            <a:ext cx="3322905" cy="158417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438275" algn="l"/>
              </a:tabLst>
            </a:pP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stáže od července do září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7:30 – 16:00 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 účast studentů v běžném provozu kliniky</a:t>
            </a:r>
          </a:p>
          <a:p>
            <a:pPr marL="719138" indent="-88900">
              <a:buFont typeface="Wingdings" pitchFamily="2" charset="2"/>
              <a:buChar char="ü"/>
            </a:pPr>
            <a:r>
              <a:rPr lang="cs-CZ" dirty="0" smtClean="0"/>
              <a:t> vizity</a:t>
            </a:r>
          </a:p>
          <a:p>
            <a:pPr marL="719138" indent="-88900">
              <a:buFont typeface="Wingdings" pitchFamily="2" charset="2"/>
              <a:buChar char="ü"/>
            </a:pPr>
            <a:r>
              <a:rPr lang="cs-CZ" dirty="0" smtClean="0"/>
              <a:t> odběry krve</a:t>
            </a:r>
          </a:p>
          <a:p>
            <a:pPr marL="719138" indent="-88900">
              <a:buFont typeface="Wingdings" pitchFamily="2" charset="2"/>
              <a:buChar char="ü"/>
            </a:pPr>
            <a:r>
              <a:rPr lang="cs-CZ" dirty="0" smtClean="0"/>
              <a:t> anamnéza</a:t>
            </a:r>
          </a:p>
          <a:p>
            <a:pPr marL="719138" indent="-88900">
              <a:buFont typeface="Wingdings" pitchFamily="2" charset="2"/>
              <a:buChar char="ü"/>
            </a:pPr>
            <a:r>
              <a:rPr lang="cs-CZ" dirty="0" smtClean="0"/>
              <a:t> </a:t>
            </a:r>
            <a:r>
              <a:rPr lang="cs-CZ" dirty="0" err="1" smtClean="0"/>
              <a:t>Tagesklinik</a:t>
            </a:r>
            <a:r>
              <a:rPr lang="cs-CZ" dirty="0" smtClean="0"/>
              <a:t>, </a:t>
            </a:r>
            <a:r>
              <a:rPr lang="cs-CZ" dirty="0" err="1" smtClean="0"/>
              <a:t>Nachsorgenklinik</a:t>
            </a:r>
            <a:endParaRPr lang="cs-CZ" dirty="0" smtClean="0"/>
          </a:p>
          <a:p>
            <a:pPr marL="719138" indent="-88900">
              <a:buFont typeface="Wingdings" pitchFamily="2" charset="2"/>
              <a:buChar char="ü"/>
            </a:pPr>
            <a:r>
              <a:rPr lang="cs-CZ" dirty="0" smtClean="0"/>
              <a:t> individuální domluva – </a:t>
            </a:r>
            <a:r>
              <a:rPr lang="cs-CZ" dirty="0" err="1" smtClean="0"/>
              <a:t>Notfall</a:t>
            </a:r>
            <a:r>
              <a:rPr lang="cs-CZ" dirty="0" smtClean="0"/>
              <a:t>, Radiologie	</a:t>
            </a:r>
          </a:p>
          <a:p>
            <a:pPr lvl="8"/>
            <a:r>
              <a:rPr lang="cs-CZ" dirty="0" smtClean="0"/>
              <a:t>	</a:t>
            </a:r>
          </a:p>
          <a:p>
            <a:pPr lvl="5"/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4" name="Shape 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0766" y="775075"/>
            <a:ext cx="645433" cy="6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25" y="775075"/>
            <a:ext cx="645433" cy="63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Pozitiva</a:t>
            </a:r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s-CZ" dirty="0" smtClean="0"/>
              <a:t>Mezioborová spolupráce</a:t>
            </a:r>
          </a:p>
          <a:p>
            <a:pPr marL="630238" lvl="1"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err="1" smtClean="0"/>
              <a:t>Nachsorgenklinik</a:t>
            </a:r>
            <a:r>
              <a:rPr lang="cs-CZ" dirty="0" smtClean="0"/>
              <a:t> – účast psychologů</a:t>
            </a:r>
          </a:p>
          <a:p>
            <a:pPr marL="630238" lvl="1">
              <a:buFont typeface="Wingdings" pitchFamily="2" charset="2"/>
              <a:buChar char="v"/>
            </a:pPr>
            <a:r>
              <a:rPr lang="cs-CZ" dirty="0" smtClean="0"/>
              <a:t> Sedánky s psychology</a:t>
            </a:r>
          </a:p>
          <a:p>
            <a:pPr lvl="2"/>
            <a:endParaRPr lang="cs-CZ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s-CZ" dirty="0" smtClean="0"/>
              <a:t>Spolupráce mezi doktory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cs-CZ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s-CZ" dirty="0" smtClean="0"/>
              <a:t>Uživatelsky přístupný software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cs-CZ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s-CZ" dirty="0" smtClean="0"/>
              <a:t>Diktování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cs-CZ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cs-CZ" dirty="0" smtClean="0"/>
              <a:t>Pozitivní přístup ke studentům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cs-CZ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cs-CZ" dirty="0" smtClean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Obrázek 4" descr="DSC026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100</Words>
  <Application>Microsoft Office PowerPoint</Application>
  <PresentationFormat>Předvádění na obrazovce (4:3)</PresentationFormat>
  <Paragraphs>34</Paragraphs>
  <Slides>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simple-light</vt:lpstr>
      <vt:lpstr>OPTIMED: program zahraničních stáží</vt:lpstr>
      <vt:lpstr>Allgemeines Krankenhaus, Vídeň </vt:lpstr>
      <vt:lpstr> </vt:lpstr>
      <vt:lpstr>Pozitiva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OPTIMED: program zahraničních stáží</dc:title>
  <cp:lastModifiedBy>Petik</cp:lastModifiedBy>
  <cp:revision>7</cp:revision>
  <dcterms:modified xsi:type="dcterms:W3CDTF">2014-09-24T19:30:28Z</dcterms:modified>
</cp:coreProperties>
</file>