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8" r:id="rId3"/>
    <p:sldId id="257" r:id="rId4"/>
    <p:sldId id="260" r:id="rId5"/>
    <p:sldId id="261" r:id="rId6"/>
    <p:sldId id="266" r:id="rId7"/>
    <p:sldId id="263" r:id="rId8"/>
    <p:sldId id="259" r:id="rId9"/>
    <p:sldId id="262" r:id="rId10"/>
    <p:sldId id="264" r:id="rId11"/>
    <p:sldId id="267" r:id="rId12"/>
  </p:sldIdLst>
  <p:sldSz cx="9144000" cy="6858000" type="screen4x3"/>
  <p:notesSz cx="6858000" cy="9144000"/>
  <p:custDataLst>
    <p:tags r:id="rId1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120">
          <p15:clr>
            <a:srgbClr val="A4A3A4"/>
          </p15:clr>
        </p15:guide>
        <p15:guide id="2" orient="horz" pos="1272">
          <p15:clr>
            <a:srgbClr val="A4A3A4"/>
          </p15:clr>
        </p15:guide>
        <p15:guide id="3" orient="horz" pos="715">
          <p15:clr>
            <a:srgbClr val="A4A3A4"/>
          </p15:clr>
        </p15:guide>
        <p15:guide id="4" orient="horz" pos="3861">
          <p15:clr>
            <a:srgbClr val="A4A3A4"/>
          </p15:clr>
        </p15:guide>
        <p15:guide id="5" orient="horz" pos="3944">
          <p15:clr>
            <a:srgbClr val="A4A3A4"/>
          </p15:clr>
        </p15:guide>
        <p15:guide id="6" pos="321">
          <p15:clr>
            <a:srgbClr val="A4A3A4"/>
          </p15:clr>
        </p15:guide>
        <p15:guide id="7" pos="5418">
          <p15:clr>
            <a:srgbClr val="A4A3A4"/>
          </p15:clr>
        </p15:guide>
        <p15:guide id="8" pos="682">
          <p15:clr>
            <a:srgbClr val="A4A3A4"/>
          </p15:clr>
        </p15:guide>
        <p15:guide id="9" pos="2766">
          <p15:clr>
            <a:srgbClr val="A4A3A4"/>
          </p15:clr>
        </p15:guide>
        <p15:guide id="10" pos="2976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87D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33" autoAdjust="0"/>
    <p:restoredTop sz="94611" autoAdjust="0"/>
  </p:normalViewPr>
  <p:slideViewPr>
    <p:cSldViewPr snapToGrid="0">
      <p:cViewPr>
        <p:scale>
          <a:sx n="109" d="100"/>
          <a:sy n="109" d="100"/>
        </p:scale>
        <p:origin x="-96" y="-72"/>
      </p:cViewPr>
      <p:guideLst>
        <p:guide orient="horz" pos="1120"/>
        <p:guide orient="horz" pos="1272"/>
        <p:guide orient="horz" pos="715"/>
        <p:guide orient="horz" pos="3861"/>
        <p:guide orient="horz" pos="3944"/>
        <p:guide pos="321"/>
        <p:guide pos="5418"/>
        <p:guide pos="682"/>
        <p:guide pos="2766"/>
        <p:guide pos="297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altLang="cs-CZ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34D9CB-1186-4E97-85EF-EEFDD3E78B1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45144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061A6D36-8CFB-40FE-8D60-D2050488125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8811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8" name="Rectangle 1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03238" y="2565402"/>
            <a:ext cx="8097837" cy="1249362"/>
          </a:xfrm>
        </p:spPr>
        <p:txBody>
          <a:bodyPr tIns="0" bIns="0" anchor="ctr"/>
          <a:lstStyle>
            <a:lvl1pPr>
              <a:defRPr sz="4000"/>
            </a:lvl1pPr>
          </a:lstStyle>
          <a:p>
            <a:pPr lvl="0"/>
            <a:r>
              <a:rPr lang="cs-CZ" altLang="cs-CZ" noProof="0" dirty="0" smtClean="0"/>
              <a:t>Kliknutím vložte nadpis</a:t>
            </a:r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38" y="5661660"/>
            <a:ext cx="1020127" cy="1020127"/>
          </a:xfrm>
          <a:prstGeom prst="rect">
            <a:avLst/>
          </a:prstGeom>
        </p:spPr>
      </p:pic>
      <p:sp>
        <p:nvSpPr>
          <p:cNvPr id="3" name="Zástupný symbol pro text 2"/>
          <p:cNvSpPr>
            <a:spLocks noGrp="1"/>
          </p:cNvSpPr>
          <p:nvPr>
            <p:ph type="body" sz="quarter" idx="10" hasCustomPrompt="1"/>
          </p:nvPr>
        </p:nvSpPr>
        <p:spPr>
          <a:xfrm>
            <a:off x="503238" y="3814763"/>
            <a:ext cx="8097837" cy="685800"/>
          </a:xfrm>
        </p:spPr>
        <p:txBody>
          <a:bodyPr anchor="ctr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cs-CZ" dirty="0" smtClean="0"/>
              <a:t>Kliknutím vložte podnadpis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663" userDrawn="1">
          <p15:clr>
            <a:srgbClr val="FBAE40"/>
          </p15:clr>
        </p15:guide>
        <p15:guide id="2" pos="31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rgbClr val="00287D"/>
              </a:buClr>
              <a:buSzPct val="100000"/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rgbClr val="00287D"/>
              </a:buClr>
              <a:buFont typeface="Wingdings" panose="05000000000000000000" pitchFamily="2" charset="2"/>
              <a:buChar char="§"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686047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9" y="4406901"/>
            <a:ext cx="80914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9589" y="2906713"/>
            <a:ext cx="80914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F5D36C-8A95-44A1-B2E3-4B4CEE4AA93A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563645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954064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509589" y="1125539"/>
            <a:ext cx="808663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smtClean="0"/>
              <a:t>Klepnutím lze upravit styl předlohy nadpisů.</a:t>
            </a:r>
          </a:p>
        </p:txBody>
      </p:sp>
      <p:sp>
        <p:nvSpPr>
          <p:cNvPr id="645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9" y="2017713"/>
            <a:ext cx="8082321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smtClean="0"/>
              <a:t>Klepnutím lze upravit styly předlohy textu.</a:t>
            </a:r>
          </a:p>
          <a:p>
            <a:pPr lvl="1"/>
            <a:r>
              <a:rPr lang="cs-CZ" altLang="cs-CZ" dirty="0" smtClean="0"/>
              <a:t>Druhá úroveň</a:t>
            </a:r>
          </a:p>
        </p:txBody>
      </p:sp>
      <p:sp>
        <p:nvSpPr>
          <p:cNvPr id="64529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9588" y="6376986"/>
            <a:ext cx="6219015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64530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376986"/>
            <a:ext cx="1733910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89" y="0"/>
            <a:ext cx="2736000" cy="1094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1" r:id="rId2"/>
    <p:sldLayoutId id="2147483662" r:id="rId3"/>
    <p:sldLayoutId id="2147483666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287D"/>
        </a:buClr>
        <a:buSzPct val="10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287D"/>
        </a:buClr>
        <a:buSzPct val="8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Blip>
          <a:blip r:embed="rId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7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image" Target="../media/image26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 smtClean="0"/>
              <a:t>Diagnostické zobrazovací metody 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450986" y="4293734"/>
            <a:ext cx="8097837" cy="685800"/>
          </a:xfrm>
        </p:spPr>
        <p:txBody>
          <a:bodyPr/>
          <a:lstStyle/>
          <a:p>
            <a:pPr algn="ctr"/>
            <a:r>
              <a:rPr lang="cs-CZ" dirty="0" err="1"/>
              <a:t>J</a:t>
            </a:r>
            <a:r>
              <a:rPr lang="cs-CZ" dirty="0" err="1" smtClean="0"/>
              <a:t>.Skotáková</a:t>
            </a:r>
            <a:r>
              <a:rPr lang="cs-CZ" dirty="0" smtClean="0"/>
              <a:t> a kol.</a:t>
            </a:r>
          </a:p>
          <a:p>
            <a:pPr algn="ctr"/>
            <a:r>
              <a:rPr lang="cs-CZ" dirty="0" smtClean="0"/>
              <a:t>KDR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CE4E1-ABCF-4F5D-BF07-EFB1B1F25C69}" type="slidenum">
              <a:rPr lang="cs-CZ" altLang="cs-CZ"/>
              <a:pPr/>
              <a:t>10</a:t>
            </a:fld>
            <a:endParaRPr lang="cs-CZ" altLang="cs-CZ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err="1" smtClean="0"/>
              <a:t>Extragonadální</a:t>
            </a:r>
            <a:r>
              <a:rPr lang="cs-CZ" altLang="cs-CZ" dirty="0" smtClean="0"/>
              <a:t> </a:t>
            </a:r>
            <a:r>
              <a:rPr lang="cs-CZ" altLang="cs-CZ" dirty="0" err="1" smtClean="0"/>
              <a:t>seminom</a:t>
            </a:r>
            <a:endParaRPr lang="cs-CZ" altLang="cs-CZ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altLang="cs-CZ" sz="2000" dirty="0" smtClean="0"/>
              <a:t>Kontrolní MR vyšetření za 5 roků</a:t>
            </a:r>
            <a:endParaRPr lang="cs-CZ" altLang="cs-CZ" sz="2000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857" y="2599841"/>
            <a:ext cx="1994263" cy="2549367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904" y="175259"/>
            <a:ext cx="2371725" cy="2238375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63" y="2599841"/>
            <a:ext cx="1995405" cy="248871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019" y="4018370"/>
            <a:ext cx="2371725" cy="2497817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744" y="2490998"/>
            <a:ext cx="2253885" cy="2081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92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CE4E1-ABCF-4F5D-BF07-EFB1B1F25C69}" type="slidenum">
              <a:rPr lang="cs-CZ" altLang="cs-CZ"/>
              <a:pPr/>
              <a:t>11</a:t>
            </a:fld>
            <a:endParaRPr lang="cs-CZ" altLang="cs-CZ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smtClean="0"/>
              <a:t>Indikační kritéria</a:t>
            </a:r>
            <a:endParaRPr lang="cs-CZ" altLang="cs-CZ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altLang="cs-CZ" dirty="0" smtClean="0"/>
              <a:t>Opakování již provedených </a:t>
            </a:r>
            <a:r>
              <a:rPr lang="cs-CZ" altLang="cs-CZ" smtClean="0"/>
              <a:t>vyšetření.BYLO</a:t>
            </a:r>
            <a:r>
              <a:rPr lang="cs-CZ" altLang="cs-CZ" dirty="0" smtClean="0"/>
              <a:t> TO JIŽ VYŠETŘENO?</a:t>
            </a:r>
          </a:p>
          <a:p>
            <a:r>
              <a:rPr lang="cs-CZ" altLang="cs-CZ" dirty="0" smtClean="0"/>
              <a:t>POTŘEBUJI TO SKUTEČNĚ? Ovlivní výsledek vyšetření léčení pacienta?</a:t>
            </a:r>
          </a:p>
          <a:p>
            <a:r>
              <a:rPr lang="cs-CZ" altLang="cs-CZ" dirty="0" smtClean="0"/>
              <a:t>Vyšetření je příliš časté. POTŘEBUJI TO NYNÍ?</a:t>
            </a:r>
          </a:p>
          <a:p>
            <a:r>
              <a:rPr lang="cs-CZ" altLang="cs-CZ" dirty="0" smtClean="0"/>
              <a:t>JE TO NEJLEPŠÍ VYŠETŘENÍ? Vyšetření se v dané klinické situaci nehodí.</a:t>
            </a:r>
          </a:p>
          <a:p>
            <a:r>
              <a:rPr lang="cs-CZ" altLang="cs-CZ" dirty="0" smtClean="0"/>
              <a:t>VYSVĚTLIL JSEM </a:t>
            </a:r>
            <a:r>
              <a:rPr lang="cs-CZ" altLang="cs-CZ" dirty="0" err="1" smtClean="0"/>
              <a:t>PROBLÉM?Na</a:t>
            </a:r>
            <a:r>
              <a:rPr lang="cs-CZ" altLang="cs-CZ" dirty="0" smtClean="0"/>
              <a:t> kterou otázku přinese zobrazovací metoda odpověď?</a:t>
            </a:r>
          </a:p>
          <a:p>
            <a:r>
              <a:rPr lang="cs-CZ" altLang="cs-CZ" dirty="0" smtClean="0"/>
              <a:t>NEPROVÁDÍ SE PŘÍLIŠ MNOHO VYŠETŘENÍ? 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11436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CE4E1-ABCF-4F5D-BF07-EFB1B1F25C69}" type="slidenum">
              <a:rPr lang="cs-CZ" altLang="cs-CZ"/>
              <a:pPr/>
              <a:t>2</a:t>
            </a:fld>
            <a:endParaRPr lang="cs-CZ" altLang="cs-CZ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smtClean="0"/>
              <a:t>Smíšený maligní </a:t>
            </a:r>
            <a:r>
              <a:rPr lang="cs-CZ" altLang="cs-CZ" dirty="0" err="1" smtClean="0"/>
              <a:t>germinální</a:t>
            </a:r>
            <a:r>
              <a:rPr lang="cs-CZ" altLang="cs-CZ" dirty="0" smtClean="0"/>
              <a:t> nádor</a:t>
            </a:r>
            <a:endParaRPr lang="cs-CZ" altLang="cs-CZ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altLang="cs-CZ" sz="2000" dirty="0" smtClean="0"/>
              <a:t>UZ vyšetření skrota 16 letého chlapce. Rok zvětšení pravého varlete, intermitentní bolesti. </a:t>
            </a:r>
            <a:endParaRPr lang="cs-CZ" altLang="cs-CZ" sz="2000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194" y="2806983"/>
            <a:ext cx="3434442" cy="2258806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585" y="2806983"/>
            <a:ext cx="3722516" cy="2274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25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CE4E1-ABCF-4F5D-BF07-EFB1B1F25C69}" type="slidenum">
              <a:rPr lang="cs-CZ" altLang="cs-CZ"/>
              <a:pPr/>
              <a:t>3</a:t>
            </a:fld>
            <a:endParaRPr lang="cs-CZ" altLang="cs-CZ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smtClean="0"/>
              <a:t>Smíšený maligní </a:t>
            </a:r>
            <a:r>
              <a:rPr lang="cs-CZ" altLang="cs-CZ" dirty="0" err="1" smtClean="0"/>
              <a:t>germinální</a:t>
            </a:r>
            <a:r>
              <a:rPr lang="cs-CZ" altLang="cs-CZ" dirty="0" smtClean="0"/>
              <a:t> nádor</a:t>
            </a:r>
            <a:endParaRPr lang="cs-CZ" altLang="cs-CZ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altLang="cs-CZ" sz="2000" dirty="0" smtClean="0"/>
              <a:t>CT vyšetření plic v rámci </a:t>
            </a:r>
          </a:p>
          <a:p>
            <a:pPr marL="0" indent="0">
              <a:buNone/>
            </a:pPr>
            <a:r>
              <a:rPr lang="cs-CZ" altLang="cs-CZ" sz="2000" dirty="0" err="1" smtClean="0"/>
              <a:t>vstupníco</a:t>
            </a:r>
            <a:r>
              <a:rPr lang="cs-CZ" altLang="cs-CZ" sz="2000" dirty="0" smtClean="0"/>
              <a:t> </a:t>
            </a:r>
            <a:r>
              <a:rPr lang="cs-CZ" altLang="cs-CZ" sz="2000" dirty="0" err="1" smtClean="0"/>
              <a:t>stagingu</a:t>
            </a:r>
            <a:r>
              <a:rPr lang="cs-CZ" altLang="cs-CZ" sz="2000" dirty="0" smtClean="0"/>
              <a:t>.</a:t>
            </a:r>
            <a:endParaRPr lang="cs-CZ" altLang="cs-CZ" sz="2000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160" y="3060617"/>
            <a:ext cx="2732379" cy="3040678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657" y="1927786"/>
            <a:ext cx="3202305" cy="2265662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993" y="4330553"/>
            <a:ext cx="3055631" cy="2043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CE4E1-ABCF-4F5D-BF07-EFB1B1F25C69}" type="slidenum">
              <a:rPr lang="cs-CZ" altLang="cs-CZ"/>
              <a:pPr/>
              <a:t>4</a:t>
            </a:fld>
            <a:endParaRPr lang="cs-CZ" altLang="cs-CZ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smtClean="0"/>
              <a:t>Smíšený maligní </a:t>
            </a:r>
            <a:r>
              <a:rPr lang="cs-CZ" altLang="cs-CZ" dirty="0" err="1" smtClean="0"/>
              <a:t>germinální</a:t>
            </a:r>
            <a:r>
              <a:rPr lang="cs-CZ" altLang="cs-CZ" dirty="0" smtClean="0"/>
              <a:t> nádor</a:t>
            </a:r>
            <a:endParaRPr lang="cs-CZ" altLang="cs-CZ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altLang="cs-CZ" sz="2000" dirty="0" smtClean="0"/>
              <a:t>CT břicha v rámci vstupního </a:t>
            </a:r>
          </a:p>
          <a:p>
            <a:pPr marL="0" indent="0">
              <a:buNone/>
            </a:pPr>
            <a:r>
              <a:rPr lang="cs-CZ" altLang="cs-CZ" sz="2000" dirty="0" err="1" smtClean="0"/>
              <a:t>stagingu</a:t>
            </a:r>
            <a:r>
              <a:rPr lang="cs-CZ" altLang="cs-CZ" sz="2000" dirty="0" smtClean="0"/>
              <a:t>.</a:t>
            </a:r>
            <a:endParaRPr lang="cs-CZ" altLang="cs-CZ" sz="2000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45" y="3471471"/>
            <a:ext cx="4104594" cy="2705492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649" y="2081349"/>
            <a:ext cx="3388529" cy="38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25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CE4E1-ABCF-4F5D-BF07-EFB1B1F25C69}" type="slidenum">
              <a:rPr lang="cs-CZ" altLang="cs-CZ"/>
              <a:pPr/>
              <a:t>5</a:t>
            </a:fld>
            <a:endParaRPr lang="cs-CZ" altLang="cs-CZ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err="1" smtClean="0"/>
              <a:t>Extragonadální</a:t>
            </a:r>
            <a:r>
              <a:rPr lang="cs-CZ" altLang="cs-CZ" dirty="0" smtClean="0"/>
              <a:t> </a:t>
            </a:r>
            <a:r>
              <a:rPr lang="cs-CZ" altLang="cs-CZ" dirty="0" err="1" smtClean="0"/>
              <a:t>seminom</a:t>
            </a:r>
            <a:endParaRPr lang="cs-CZ" altLang="cs-CZ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altLang="cs-CZ" sz="2000" dirty="0" smtClean="0"/>
              <a:t>Nativní CT mozku u desetileté dívky. Tři týdny bolesti hlavy, vomitus s úlevou. </a:t>
            </a:r>
            <a:endParaRPr lang="cs-CZ" altLang="cs-CZ" sz="2000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254" y="2595153"/>
            <a:ext cx="2851914" cy="3540307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178" y="2702540"/>
            <a:ext cx="2978332" cy="343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92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CE4E1-ABCF-4F5D-BF07-EFB1B1F25C69}" type="slidenum">
              <a:rPr lang="cs-CZ" altLang="cs-CZ"/>
              <a:pPr/>
              <a:t>6</a:t>
            </a:fld>
            <a:endParaRPr lang="cs-CZ" altLang="cs-CZ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err="1" smtClean="0"/>
              <a:t>Extragonadální</a:t>
            </a:r>
            <a:r>
              <a:rPr lang="cs-CZ" altLang="cs-CZ" dirty="0" smtClean="0"/>
              <a:t> </a:t>
            </a:r>
            <a:r>
              <a:rPr lang="cs-CZ" altLang="cs-CZ" dirty="0" err="1" smtClean="0"/>
              <a:t>seminom</a:t>
            </a:r>
            <a:endParaRPr lang="cs-CZ" altLang="cs-CZ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altLang="cs-CZ" sz="2000" dirty="0" smtClean="0"/>
              <a:t>MR vyšetření mozku a páteřního kanálu</a:t>
            </a:r>
            <a:endParaRPr lang="cs-CZ" altLang="cs-CZ" sz="2000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02" y="2678148"/>
            <a:ext cx="2088435" cy="2660197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652" y="2678148"/>
            <a:ext cx="2190742" cy="2688361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344" y="4380411"/>
            <a:ext cx="2144557" cy="210230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490" y="2051130"/>
            <a:ext cx="2194266" cy="2245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92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CE4E1-ABCF-4F5D-BF07-EFB1B1F25C69}" type="slidenum">
              <a:rPr lang="cs-CZ" altLang="cs-CZ"/>
              <a:pPr/>
              <a:t>7</a:t>
            </a:fld>
            <a:endParaRPr lang="cs-CZ" altLang="cs-CZ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err="1" smtClean="0"/>
              <a:t>Extragonadální</a:t>
            </a:r>
            <a:r>
              <a:rPr lang="cs-CZ" altLang="cs-CZ" dirty="0" smtClean="0"/>
              <a:t> </a:t>
            </a:r>
            <a:r>
              <a:rPr lang="cs-CZ" altLang="cs-CZ" dirty="0" err="1" smtClean="0"/>
              <a:t>seminom</a:t>
            </a:r>
            <a:endParaRPr lang="cs-CZ" altLang="cs-CZ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225" y="1262742"/>
            <a:ext cx="2223534" cy="2434861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34" y="2890327"/>
            <a:ext cx="2347730" cy="2402647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403" y="2890327"/>
            <a:ext cx="1950799" cy="238873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8205" y="3778296"/>
            <a:ext cx="1933575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92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CE4E1-ABCF-4F5D-BF07-EFB1B1F25C69}" type="slidenum">
              <a:rPr lang="cs-CZ" altLang="cs-CZ"/>
              <a:pPr/>
              <a:t>8</a:t>
            </a:fld>
            <a:endParaRPr lang="cs-CZ" altLang="cs-CZ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err="1" smtClean="0"/>
              <a:t>Extragonadální</a:t>
            </a:r>
            <a:r>
              <a:rPr lang="cs-CZ" altLang="cs-CZ" dirty="0" smtClean="0"/>
              <a:t> </a:t>
            </a:r>
            <a:r>
              <a:rPr lang="cs-CZ" altLang="cs-CZ" dirty="0" err="1" smtClean="0"/>
              <a:t>seminom</a:t>
            </a:r>
            <a:endParaRPr lang="cs-CZ" altLang="cs-CZ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462" y="251188"/>
            <a:ext cx="1676400" cy="4581525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113" y="1859960"/>
            <a:ext cx="1847850" cy="466725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76" y="1913981"/>
            <a:ext cx="2045655" cy="369447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942" y="4990012"/>
            <a:ext cx="1453439" cy="1459230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033" y="251188"/>
            <a:ext cx="1752600" cy="4648200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564" y="4990692"/>
            <a:ext cx="1633537" cy="1329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25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CE4E1-ABCF-4F5D-BF07-EFB1B1F25C69}" type="slidenum">
              <a:rPr lang="cs-CZ" altLang="cs-CZ"/>
              <a:pPr/>
              <a:t>9</a:t>
            </a:fld>
            <a:endParaRPr lang="cs-CZ" altLang="cs-CZ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err="1" smtClean="0"/>
              <a:t>Extragonadální</a:t>
            </a:r>
            <a:r>
              <a:rPr lang="cs-CZ" altLang="cs-CZ" dirty="0" smtClean="0"/>
              <a:t> </a:t>
            </a:r>
            <a:r>
              <a:rPr lang="cs-CZ" altLang="cs-CZ" dirty="0" err="1" smtClean="0"/>
              <a:t>seminom</a:t>
            </a:r>
            <a:endParaRPr lang="cs-CZ" altLang="cs-CZ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altLang="cs-CZ" sz="2000" dirty="0" smtClean="0"/>
              <a:t>CT břicha v rámci vstupního </a:t>
            </a:r>
            <a:r>
              <a:rPr lang="cs-CZ" altLang="cs-CZ" sz="2000" dirty="0" err="1" smtClean="0"/>
              <a:t>stagingu</a:t>
            </a:r>
            <a:endParaRPr lang="cs-CZ" altLang="cs-CZ" sz="2000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686" y="3527854"/>
            <a:ext cx="3424314" cy="2451326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87" y="2621279"/>
            <a:ext cx="2740184" cy="346240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259" y="2637477"/>
            <a:ext cx="2121489" cy="346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92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PPT_DBNAME" val="ee7ac2d1-4775-4333-badf-d05aae5db6bc.mdb"/>
</p:tagLst>
</file>

<file path=ppt/theme/theme1.xml><?xml version="1.0" encoding="utf-8"?>
<a:theme xmlns:a="http://schemas.openxmlformats.org/drawingml/2006/main" name="Prezentace_MU_CZ">
  <a:themeElements>
    <a:clrScheme name="Vlastní 1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C00000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měsi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med_sablona_4×3_cz</Template>
  <TotalTime>286</TotalTime>
  <Words>234</Words>
  <Application>Microsoft Office PowerPoint</Application>
  <PresentationFormat>Předvádění na obrazovce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Prezentace_MU_CZ</vt:lpstr>
      <vt:lpstr>Diagnostické zobrazovací metody </vt:lpstr>
      <vt:lpstr>Smíšený maligní germinální nádor</vt:lpstr>
      <vt:lpstr>Smíšený maligní germinální nádor</vt:lpstr>
      <vt:lpstr>Smíšený maligní germinální nádor</vt:lpstr>
      <vt:lpstr>Extragonadální seminom</vt:lpstr>
      <vt:lpstr>Extragonadální seminom</vt:lpstr>
      <vt:lpstr>Extragonadální seminom</vt:lpstr>
      <vt:lpstr>Extragonadální seminom</vt:lpstr>
      <vt:lpstr>Extragonadální seminom</vt:lpstr>
      <vt:lpstr>Extragonadální seminom</vt:lpstr>
      <vt:lpstr>Indikační kritéria</vt:lpstr>
    </vt:vector>
  </TitlesOfParts>
  <Company>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Martin Komenda</dc:creator>
  <cp:lastModifiedBy>LF Lektor</cp:lastModifiedBy>
  <cp:revision>14</cp:revision>
  <cp:lastPrinted>1601-01-01T00:00:00Z</cp:lastPrinted>
  <dcterms:created xsi:type="dcterms:W3CDTF">2016-09-16T07:24:09Z</dcterms:created>
  <dcterms:modified xsi:type="dcterms:W3CDTF">2016-10-04T11:52:11Z</dcterms:modified>
</cp:coreProperties>
</file>