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charts/chart1.xml" ContentType="application/vnd.openxmlformats-officedocument.drawingml.chart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1.xml" ContentType="application/vnd.ms-office.chartcolorstyle+xml"/>
  <Override PartName="/ppt/charts/style1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handoutMasterIdLst>
    <p:handoutMasterId r:id="rId29"/>
  </p:handoutMasterIdLst>
  <p:sldIdLst>
    <p:sldId id="399" r:id="rId2"/>
    <p:sldId id="449" r:id="rId3"/>
    <p:sldId id="450" r:id="rId4"/>
    <p:sldId id="452" r:id="rId5"/>
    <p:sldId id="451" r:id="rId6"/>
    <p:sldId id="453" r:id="rId7"/>
    <p:sldId id="456" r:id="rId8"/>
    <p:sldId id="465" r:id="rId9"/>
    <p:sldId id="408" r:id="rId10"/>
    <p:sldId id="406" r:id="rId11"/>
    <p:sldId id="466" r:id="rId12"/>
    <p:sldId id="454" r:id="rId13"/>
    <p:sldId id="455" r:id="rId14"/>
    <p:sldId id="436" r:id="rId15"/>
    <p:sldId id="457" r:id="rId16"/>
    <p:sldId id="410" r:id="rId17"/>
    <p:sldId id="396" r:id="rId18"/>
    <p:sldId id="418" r:id="rId19"/>
    <p:sldId id="414" r:id="rId20"/>
    <p:sldId id="394" r:id="rId21"/>
    <p:sldId id="460" r:id="rId22"/>
    <p:sldId id="420" r:id="rId23"/>
    <p:sldId id="421" r:id="rId24"/>
    <p:sldId id="422" r:id="rId25"/>
    <p:sldId id="423" r:id="rId26"/>
    <p:sldId id="424" r:id="rId27"/>
    <p:sldId id="367" r:id="rId28"/>
  </p:sldIdLst>
  <p:sldSz cx="12192000" cy="6858000"/>
  <p:notesSz cx="6797675" cy="9926638"/>
  <p:custDataLst>
    <p:tags r:id="rId30"/>
  </p:custData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D2DEEF"/>
    <a:srgbClr val="EAEFF7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Světlý styl 1 – zvýraznění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Světlý styl 1 – zvýraznění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Světlý styl 1 – zvýraznění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27102A9-8310-4765-A935-A1911B00CA55}" styleName="Světlý styl 1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Styl Světlá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Světlý styl 1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7853C-536D-4A76-A0AE-DD22124D55A5}" styleName="Styl s motivem 1 – zvýraznění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2DE63D5-997A-4646-A377-4702673A728D}" styleName="Světlý styl 2 – zvýraznění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8EC20E35-A176-4012-BC5E-935CFFF8708E}" styleName="Styl Středně sytá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4660"/>
  </p:normalViewPr>
  <p:slideViewPr>
    <p:cSldViewPr snapToGrid="0">
      <p:cViewPr>
        <p:scale>
          <a:sx n="81" d="100"/>
          <a:sy n="81" d="100"/>
        </p:scale>
        <p:origin x="-72" y="-12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1.xml"/><Relationship Id="rId2" Type="http://schemas.openxmlformats.org/officeDocument/2006/relationships/package" Target="../embeddings/Microsoft_Excel_Worksheet1.xlsx"/><Relationship Id="rId1" Type="http://schemas.openxmlformats.org/officeDocument/2006/relationships/image" Target="../media/image13.jpg"/><Relationship Id="rId4" Type="http://schemas.microsoft.com/office/2011/relationships/chartStyle" Target="style1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cs-CZ" dirty="0"/>
              <a:t>Velikost stavební </a:t>
            </a:r>
            <a:r>
              <a:rPr lang="cs-CZ" dirty="0" smtClean="0"/>
              <a:t>dokumentace v</a:t>
            </a:r>
            <a:r>
              <a:rPr lang="cs-CZ" baseline="0" dirty="0" smtClean="0"/>
              <a:t> SIMU+ po HS</a:t>
            </a:r>
            <a:endParaRPr lang="cs-CZ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8.8284068996812029E-2"/>
          <c:y val="0.15824548467212968"/>
          <c:w val="0.89843088408523075"/>
          <c:h val="0.771350367469567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Velikost dokumentace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List1!$A$2:$A$8</c:f>
              <c:strCache>
                <c:ptCount val="7"/>
                <c:pt idx="0">
                  <c:v>KA2 - LF</c:v>
                </c:pt>
                <c:pt idx="1">
                  <c:v>KA3 - ESF</c:v>
                </c:pt>
                <c:pt idx="2">
                  <c:v>KA4 - FSS</c:v>
                </c:pt>
                <c:pt idx="3">
                  <c:v>KA5 - PdF</c:v>
                </c:pt>
                <c:pt idx="4">
                  <c:v>KA7 - FF</c:v>
                </c:pt>
                <c:pt idx="5">
                  <c:v>KA8 - PřF</c:v>
                </c:pt>
                <c:pt idx="6">
                  <c:v>KA10 - SPSSN</c:v>
                </c:pt>
              </c:strCache>
            </c:strRef>
          </c:cat>
          <c:val>
            <c:numRef>
              <c:f>List1!$B$2:$B$8</c:f>
              <c:numCache>
                <c:formatCode>General</c:formatCode>
                <c:ptCount val="7"/>
                <c:pt idx="0">
                  <c:v>224.32583500000001</c:v>
                </c:pt>
                <c:pt idx="1">
                  <c:v>122.686654</c:v>
                </c:pt>
                <c:pt idx="2">
                  <c:v>18.975757000000002</c:v>
                </c:pt>
                <c:pt idx="3">
                  <c:v>5.7181480000000002</c:v>
                </c:pt>
                <c:pt idx="4">
                  <c:v>6.0800710000000002</c:v>
                </c:pt>
                <c:pt idx="5">
                  <c:v>7.9814400000000001</c:v>
                </c:pt>
                <c:pt idx="6">
                  <c:v>37.509154000000002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2E0-46DC-9927-328DF7A8541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99"/>
        <c:axId val="116923008"/>
        <c:axId val="116938240"/>
      </c:barChart>
      <c:catAx>
        <c:axId val="116923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16938240"/>
        <c:crosses val="autoZero"/>
        <c:auto val="1"/>
        <c:lblAlgn val="ctr"/>
        <c:lblOffset val="100"/>
        <c:noMultiLvlLbl val="0"/>
      </c:catAx>
      <c:valAx>
        <c:axId val="116938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/>
                  <a:t>Velikost dokumentace</a:t>
                </a:r>
              </a:p>
              <a:p>
                <a:pPr>
                  <a:defRPr sz="1197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[</a:t>
                </a:r>
                <a:r>
                  <a:rPr lang="cs-CZ"/>
                  <a:t>MB</a:t>
                </a:r>
                <a:r>
                  <a:rPr lang="en-US"/>
                  <a:t>]</a:t>
                </a:r>
                <a:endParaRPr lang="cs-CZ"/>
              </a:p>
            </c:rich>
          </c:tx>
          <c:layout>
            <c:manualLayout>
              <c:xMode val="edge"/>
              <c:yMode val="edge"/>
              <c:x val="3.6086000611283589E-3"/>
              <c:y val="0.38449589988112581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16923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2">
    <c:autoUpdate val="0"/>
  </c:externalData>
</c:chartSpac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1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AECFD0-A6F1-4E7B-9327-8752EBFDDD0A}" type="doc">
      <dgm:prSet loTypeId="urn:microsoft.com/office/officeart/2005/8/layout/orgChart1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8A267EA6-F723-4AB5-94CF-09FFE584A6CB}">
      <dgm:prSet phldrT="[Text]" custT="1"/>
      <dgm:spPr>
        <a:solidFill>
          <a:srgbClr val="FF0000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cs-CZ" sz="1200" dirty="0" smtClean="0"/>
            <a:t>Projekt SIMU LF</a:t>
          </a:r>
        </a:p>
      </dgm:t>
    </dgm:pt>
    <dgm:pt modelId="{9F159656-BCDA-4C7C-AE08-DC96DB43DB92}" type="parTrans" cxnId="{465A077B-C617-4124-AC30-05213E37AFC8}">
      <dgm:prSet/>
      <dgm:spPr/>
      <dgm:t>
        <a:bodyPr/>
        <a:lstStyle/>
        <a:p>
          <a:endParaRPr lang="cs-CZ"/>
        </a:p>
      </dgm:t>
    </dgm:pt>
    <dgm:pt modelId="{7C0D984A-7EC0-4937-8091-E0A4B47E7D49}" type="sibTrans" cxnId="{465A077B-C617-4124-AC30-05213E37AFC8}">
      <dgm:prSet/>
      <dgm:spPr/>
      <dgm:t>
        <a:bodyPr/>
        <a:lstStyle/>
        <a:p>
          <a:endParaRPr lang="cs-CZ"/>
        </a:p>
      </dgm:t>
    </dgm:pt>
    <dgm:pt modelId="{B91C3447-C65D-4E3A-87A5-C54F88D49320}">
      <dgm:prSet phldrT="[Text]" custT="1"/>
      <dgm:spPr>
        <a:solidFill>
          <a:schemeClr val="accent6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cs-CZ" sz="1100" b="1" dirty="0" smtClean="0">
              <a:solidFill>
                <a:srgbClr val="000000"/>
              </a:solidFill>
            </a:rPr>
            <a:t>Administrativní tým</a:t>
          </a:r>
          <a:endParaRPr lang="cs-CZ" sz="1100" b="1" dirty="0">
            <a:solidFill>
              <a:srgbClr val="000000"/>
            </a:solidFill>
          </a:endParaRPr>
        </a:p>
      </dgm:t>
    </dgm:pt>
    <dgm:pt modelId="{5F2ACBE8-5E79-469B-AED1-2A2E66C4FD63}" type="parTrans" cxnId="{64EF07AF-9496-4DA4-A030-97B18A8FC440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11D5A72B-92D3-4BE9-BF60-6585174D4F9D}" type="sibTrans" cxnId="{64EF07AF-9496-4DA4-A030-97B18A8FC440}">
      <dgm:prSet/>
      <dgm:spPr/>
      <dgm:t>
        <a:bodyPr/>
        <a:lstStyle/>
        <a:p>
          <a:endParaRPr lang="cs-CZ"/>
        </a:p>
      </dgm:t>
    </dgm:pt>
    <dgm:pt modelId="{9ACFF3F1-3B64-4AF9-9580-FA19B7228230}">
      <dgm:prSet phldrT="[Text]" custT="1"/>
      <dgm:spPr>
        <a:solidFill>
          <a:schemeClr val="accent4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cs-CZ" sz="1100" b="1" dirty="0" smtClean="0">
              <a:solidFill>
                <a:srgbClr val="000000"/>
              </a:solidFill>
            </a:rPr>
            <a:t>Odborný</a:t>
          </a:r>
          <a:r>
            <a:rPr lang="cs-CZ" sz="1100" dirty="0" smtClean="0">
              <a:solidFill>
                <a:srgbClr val="000000"/>
              </a:solidFill>
            </a:rPr>
            <a:t> </a:t>
          </a:r>
          <a:r>
            <a:rPr lang="cs-CZ" sz="1100" b="1" dirty="0" smtClean="0">
              <a:solidFill>
                <a:srgbClr val="000000"/>
              </a:solidFill>
            </a:rPr>
            <a:t>tým</a:t>
          </a:r>
          <a:endParaRPr lang="cs-CZ" sz="1100" b="1" dirty="0">
            <a:solidFill>
              <a:srgbClr val="000000"/>
            </a:solidFill>
          </a:endParaRPr>
        </a:p>
      </dgm:t>
    </dgm:pt>
    <dgm:pt modelId="{D7AA09A6-9660-4C8C-AD19-27C96EA6EFEC}" type="parTrans" cxnId="{606F3104-1A4F-487C-84A9-0D576CCD6666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3AB87C88-E723-4242-8C02-2BB2D99BD01E}" type="sibTrans" cxnId="{606F3104-1A4F-487C-84A9-0D576CCD6666}">
      <dgm:prSet/>
      <dgm:spPr/>
      <dgm:t>
        <a:bodyPr/>
        <a:lstStyle/>
        <a:p>
          <a:endParaRPr lang="cs-CZ"/>
        </a:p>
      </dgm:t>
    </dgm:pt>
    <dgm:pt modelId="{46AC9C77-1491-4E9B-BDFB-5102EB489C12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dirty="0" smtClean="0"/>
            <a:t>Koordinátor za LF</a:t>
          </a:r>
          <a:endParaRPr lang="cs-CZ" dirty="0"/>
        </a:p>
      </dgm:t>
    </dgm:pt>
    <dgm:pt modelId="{8E8EE037-1DAD-4E6E-9045-B73BD8D75DFE}" type="parTrans" cxnId="{64752B79-43F7-4C7E-BF5F-342C4B6CF26A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DCD49959-D0F2-44ED-A47F-2B915DF31D4F}" type="sibTrans" cxnId="{64752B79-43F7-4C7E-BF5F-342C4B6CF26A}">
      <dgm:prSet/>
      <dgm:spPr/>
      <dgm:t>
        <a:bodyPr/>
        <a:lstStyle/>
        <a:p>
          <a:endParaRPr lang="cs-CZ"/>
        </a:p>
      </dgm:t>
    </dgm:pt>
    <dgm:pt modelId="{8386681F-5CC2-48A8-A7E0-25862CCF6AB9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dirty="0" smtClean="0"/>
            <a:t>Manažer projektu / administrátor</a:t>
          </a:r>
          <a:endParaRPr lang="cs-CZ" dirty="0"/>
        </a:p>
      </dgm:t>
    </dgm:pt>
    <dgm:pt modelId="{91B70652-8155-4D21-A86F-7EC5DB4C0534}" type="parTrans" cxnId="{BA6D091B-300C-4F6C-9642-E1482AB351AA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95321E92-C3C0-4DD0-B333-B5A2DFD57D07}" type="sibTrans" cxnId="{BA6D091B-300C-4F6C-9642-E1482AB351AA}">
      <dgm:prSet/>
      <dgm:spPr/>
      <dgm:t>
        <a:bodyPr/>
        <a:lstStyle/>
        <a:p>
          <a:endParaRPr lang="cs-CZ"/>
        </a:p>
      </dgm:t>
    </dgm:pt>
    <dgm:pt modelId="{B3FB7C90-3DF5-4197-B395-E6090BC9F7AB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dirty="0" smtClean="0"/>
            <a:t>Personalista</a:t>
          </a:r>
          <a:endParaRPr lang="cs-CZ" dirty="0"/>
        </a:p>
      </dgm:t>
    </dgm:pt>
    <dgm:pt modelId="{49AB5DF9-EF7F-4B54-AFD3-7A06E6C8C171}" type="parTrans" cxnId="{DA149AE8-D5F4-41FF-9082-E8BAE48426CE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814C1D63-27EE-422A-A99B-531B56AC780E}" type="sibTrans" cxnId="{DA149AE8-D5F4-41FF-9082-E8BAE48426CE}">
      <dgm:prSet/>
      <dgm:spPr/>
      <dgm:t>
        <a:bodyPr/>
        <a:lstStyle/>
        <a:p>
          <a:endParaRPr lang="cs-CZ"/>
        </a:p>
      </dgm:t>
    </dgm:pt>
    <dgm:pt modelId="{F91A9488-3A10-4A5F-8BB9-72C1CD455AD6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smtClean="0"/>
            <a:t>Finanční manažer</a:t>
          </a:r>
          <a:endParaRPr lang="cs-CZ"/>
        </a:p>
      </dgm:t>
    </dgm:pt>
    <dgm:pt modelId="{38B62E35-06EF-4E42-B87D-96B027F5B88F}" type="parTrans" cxnId="{649AACAA-D027-4800-A6DB-2AB99123052B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F78A7DA3-7421-449F-A197-583E070B4BEB}" type="sibTrans" cxnId="{649AACAA-D027-4800-A6DB-2AB99123052B}">
      <dgm:prSet/>
      <dgm:spPr/>
      <dgm:t>
        <a:bodyPr/>
        <a:lstStyle/>
        <a:p>
          <a:endParaRPr lang="cs-CZ"/>
        </a:p>
      </dgm:t>
    </dgm:pt>
    <dgm:pt modelId="{F358415C-DA94-4E95-95EA-0068D34655D9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smtClean="0"/>
            <a:t>Finanční účetní</a:t>
          </a:r>
          <a:endParaRPr lang="cs-CZ" dirty="0"/>
        </a:p>
      </dgm:t>
    </dgm:pt>
    <dgm:pt modelId="{A615700B-446F-4291-A4AE-A88D7A6A302A}" type="parTrans" cxnId="{3E5010C7-FBF5-424C-B78E-406FEB28A0BA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DFB59306-46FC-4AB6-B8E3-D38104B102BD}" type="sibTrans" cxnId="{3E5010C7-FBF5-424C-B78E-406FEB28A0BA}">
      <dgm:prSet/>
      <dgm:spPr/>
      <dgm:t>
        <a:bodyPr/>
        <a:lstStyle/>
        <a:p>
          <a:endParaRPr lang="cs-CZ"/>
        </a:p>
      </dgm:t>
    </dgm:pt>
    <dgm:pt modelId="{AD4515CF-9B1B-4ECE-BD3A-DECC44B99576}">
      <dgm:prSet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4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cs-CZ" sz="1050" dirty="0" smtClean="0">
              <a:solidFill>
                <a:srgbClr val="000000"/>
              </a:solidFill>
            </a:rPr>
            <a:t>Výuka + akreditace</a:t>
          </a:r>
          <a:endParaRPr lang="cs-CZ" sz="1050" dirty="0">
            <a:solidFill>
              <a:srgbClr val="000000"/>
            </a:solidFill>
          </a:endParaRPr>
        </a:p>
      </dgm:t>
    </dgm:pt>
    <dgm:pt modelId="{87C8D165-ECA2-4FE0-A7E5-0DC5E24EDAF8}" type="parTrans" cxnId="{7D2F5655-D8C1-4DEE-A0CC-C687505E837B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A23F9601-B1C9-474B-9B1E-B0FD4F5C8F31}" type="sibTrans" cxnId="{7D2F5655-D8C1-4DEE-A0CC-C687505E837B}">
      <dgm:prSet/>
      <dgm:spPr/>
      <dgm:t>
        <a:bodyPr/>
        <a:lstStyle/>
        <a:p>
          <a:endParaRPr lang="cs-CZ"/>
        </a:p>
      </dgm:t>
    </dgm:pt>
    <dgm:pt modelId="{4AA16F63-C369-4978-A7C4-CAE14C47E260}">
      <dgm:prSet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4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cs-CZ" sz="1050" dirty="0" smtClean="0">
              <a:solidFill>
                <a:srgbClr val="000000"/>
              </a:solidFill>
            </a:rPr>
            <a:t>Metodika + evaluace</a:t>
          </a:r>
          <a:endParaRPr lang="cs-CZ" sz="1050" dirty="0">
            <a:solidFill>
              <a:srgbClr val="000000"/>
            </a:solidFill>
          </a:endParaRPr>
        </a:p>
      </dgm:t>
    </dgm:pt>
    <dgm:pt modelId="{A5EE4348-4855-4B62-8356-91BFDB664627}" type="parTrans" cxnId="{62A6EEC6-7F74-4F31-B371-B8BCC9416B1E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1B48A2E7-5540-415F-AB9B-E9AEB9A080A7}" type="sibTrans" cxnId="{62A6EEC6-7F74-4F31-B371-B8BCC9416B1E}">
      <dgm:prSet/>
      <dgm:spPr/>
      <dgm:t>
        <a:bodyPr/>
        <a:lstStyle/>
        <a:p>
          <a:endParaRPr lang="cs-CZ"/>
        </a:p>
      </dgm:t>
    </dgm:pt>
    <dgm:pt modelId="{1795FE4F-CAEF-4823-A76E-739E59CAE807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dirty="0" smtClean="0"/>
            <a:t>Garant programu VL</a:t>
          </a:r>
          <a:endParaRPr lang="cs-CZ" dirty="0"/>
        </a:p>
      </dgm:t>
    </dgm:pt>
    <dgm:pt modelId="{21EACCBA-66E2-4C3F-9CC3-8D62D1914125}" type="parTrans" cxnId="{0D5DA108-A6F1-466B-A524-E1D36F46B79B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5105A2BD-AE26-4C7E-96CC-D17B42B84D32}" type="sibTrans" cxnId="{0D5DA108-A6F1-466B-A524-E1D36F46B79B}">
      <dgm:prSet/>
      <dgm:spPr/>
      <dgm:t>
        <a:bodyPr/>
        <a:lstStyle/>
        <a:p>
          <a:endParaRPr lang="cs-CZ"/>
        </a:p>
      </dgm:t>
    </dgm:pt>
    <dgm:pt modelId="{E8486616-54F1-40A2-BF7B-64F2EA5DE346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dirty="0" smtClean="0"/>
            <a:t>Garant programu ZL</a:t>
          </a:r>
          <a:endParaRPr lang="cs-CZ" dirty="0"/>
        </a:p>
      </dgm:t>
    </dgm:pt>
    <dgm:pt modelId="{E7C23A4D-2E01-4F1C-A463-D038B20A9F7A}" type="parTrans" cxnId="{A592C57A-F8BD-4410-A065-01AA7998B4AA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E74A557A-42C6-4A0F-B19E-AD519297E3AA}" type="sibTrans" cxnId="{A592C57A-F8BD-4410-A065-01AA7998B4AA}">
      <dgm:prSet/>
      <dgm:spPr/>
      <dgm:t>
        <a:bodyPr/>
        <a:lstStyle/>
        <a:p>
          <a:endParaRPr lang="cs-CZ"/>
        </a:p>
      </dgm:t>
    </dgm:pt>
    <dgm:pt modelId="{1880E5E4-555F-4815-997A-F1E0EF9366A3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dirty="0" smtClean="0"/>
            <a:t>Garanti předmětů VL</a:t>
          </a:r>
          <a:endParaRPr lang="cs-CZ" dirty="0"/>
        </a:p>
      </dgm:t>
    </dgm:pt>
    <dgm:pt modelId="{3EECDF5B-D6C2-4159-9207-06A8A63C04BD}" type="parTrans" cxnId="{383989D7-DF7A-4A91-9B82-6E7A7AC1AC34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986DEAD0-180A-4691-A13F-5BA763780289}" type="sibTrans" cxnId="{383989D7-DF7A-4A91-9B82-6E7A7AC1AC34}">
      <dgm:prSet/>
      <dgm:spPr/>
      <dgm:t>
        <a:bodyPr/>
        <a:lstStyle/>
        <a:p>
          <a:endParaRPr lang="cs-CZ"/>
        </a:p>
      </dgm:t>
    </dgm:pt>
    <dgm:pt modelId="{9924569D-73C6-43C2-B6EB-146FD39A8267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dirty="0" smtClean="0"/>
            <a:t>Odborník pro oblast akreditace, implementace do kurikula a předmětů</a:t>
          </a:r>
          <a:endParaRPr lang="cs-CZ" dirty="0"/>
        </a:p>
      </dgm:t>
    </dgm:pt>
    <dgm:pt modelId="{1213CC67-4CFC-433B-AE58-3DE615F41ACB}" type="parTrans" cxnId="{E4EC8F27-45D1-4089-9CD3-2CE1D30B5FB0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36C919B0-C7FF-48B7-A33D-3FA7769974AE}" type="sibTrans" cxnId="{E4EC8F27-45D1-4089-9CD3-2CE1D30B5FB0}">
      <dgm:prSet/>
      <dgm:spPr/>
      <dgm:t>
        <a:bodyPr/>
        <a:lstStyle/>
        <a:p>
          <a:endParaRPr lang="cs-CZ"/>
        </a:p>
      </dgm:t>
    </dgm:pt>
    <dgm:pt modelId="{524F3840-3E28-4B0C-A08A-913EFF204695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dirty="0" smtClean="0"/>
            <a:t>Odborník pro oblast tvorby studijních materiálů</a:t>
          </a:r>
          <a:endParaRPr lang="cs-CZ" dirty="0"/>
        </a:p>
      </dgm:t>
    </dgm:pt>
    <dgm:pt modelId="{665D468B-E92A-4DF0-8E10-F5ADBC64E61C}" type="parTrans" cxnId="{86623FFB-80CD-4DED-8EF3-4398319F6A3C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B830D964-D2F4-4C43-B9DF-50A71FAAAC4A}" type="sibTrans" cxnId="{86623FFB-80CD-4DED-8EF3-4398319F6A3C}">
      <dgm:prSet/>
      <dgm:spPr/>
      <dgm:t>
        <a:bodyPr/>
        <a:lstStyle/>
        <a:p>
          <a:endParaRPr lang="cs-CZ"/>
        </a:p>
      </dgm:t>
    </dgm:pt>
    <dgm:pt modelId="{90A7B369-5D4D-4351-B44F-6366D4A22D4D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dirty="0" smtClean="0"/>
            <a:t>Garanti předmětů ZL</a:t>
          </a:r>
          <a:endParaRPr lang="cs-CZ" dirty="0"/>
        </a:p>
      </dgm:t>
    </dgm:pt>
    <dgm:pt modelId="{D38A8AC7-12AB-476A-A1B7-0D8A5782B829}" type="parTrans" cxnId="{21F2769A-32C7-4A35-8055-534DD066172A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1AF0E5DC-FE6C-460B-8F64-5848AF9A3BC2}" type="sibTrans" cxnId="{21F2769A-32C7-4A35-8055-534DD066172A}">
      <dgm:prSet/>
      <dgm:spPr/>
      <dgm:t>
        <a:bodyPr/>
        <a:lstStyle/>
        <a:p>
          <a:endParaRPr lang="cs-CZ"/>
        </a:p>
      </dgm:t>
    </dgm:pt>
    <dgm:pt modelId="{49505501-E737-4E0F-AB0E-B6B2ECED1FC7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dirty="0" smtClean="0"/>
            <a:t>Odborník pro oblast akreditace, implementace do kurikula a předmětů</a:t>
          </a:r>
          <a:endParaRPr lang="cs-CZ" dirty="0"/>
        </a:p>
      </dgm:t>
    </dgm:pt>
    <dgm:pt modelId="{3C54BEB3-BC47-4FE2-8FA8-740F009D7BD2}" type="parTrans" cxnId="{AE484D02-9A51-4EEF-87E4-505BD69D9D52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84B297D2-F133-4BDD-A22B-6B193525B64B}" type="sibTrans" cxnId="{AE484D02-9A51-4EEF-87E4-505BD69D9D52}">
      <dgm:prSet/>
      <dgm:spPr/>
      <dgm:t>
        <a:bodyPr/>
        <a:lstStyle/>
        <a:p>
          <a:endParaRPr lang="cs-CZ"/>
        </a:p>
      </dgm:t>
    </dgm:pt>
    <dgm:pt modelId="{A5F4F651-0AD3-4849-B909-B1E48E50B8E7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dirty="0" smtClean="0"/>
            <a:t>Odborník pro oblast tvorby studijních materiálů</a:t>
          </a:r>
          <a:endParaRPr lang="cs-CZ" dirty="0"/>
        </a:p>
      </dgm:t>
    </dgm:pt>
    <dgm:pt modelId="{9F4D973B-79A0-4C4E-8FE8-34CE5BC4643B}" type="parTrans" cxnId="{169C43B2-AF5C-4B49-8928-365207066A9C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72097EDB-32E1-4AB1-B238-CA000DFD18D9}" type="sibTrans" cxnId="{169C43B2-AF5C-4B49-8928-365207066A9C}">
      <dgm:prSet/>
      <dgm:spPr/>
      <dgm:t>
        <a:bodyPr/>
        <a:lstStyle/>
        <a:p>
          <a:endParaRPr lang="cs-CZ"/>
        </a:p>
      </dgm:t>
    </dgm:pt>
    <dgm:pt modelId="{A56C7F2F-8D49-4470-98FB-7BF94F694C3F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dirty="0" smtClean="0"/>
            <a:t>Garant pro metodiku moderních výukových metod a tvorbu studijních materiálů</a:t>
          </a:r>
          <a:endParaRPr lang="cs-CZ" dirty="0"/>
        </a:p>
      </dgm:t>
    </dgm:pt>
    <dgm:pt modelId="{D727CCC9-6E24-47B9-9535-B696A4318837}" type="parTrans" cxnId="{BBAD9E05-B039-4BB8-9AF3-79954641FB81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43EC16F1-9F98-48C3-BF2D-1C4F9EB7701F}" type="sibTrans" cxnId="{BBAD9E05-B039-4BB8-9AF3-79954641FB81}">
      <dgm:prSet/>
      <dgm:spPr/>
      <dgm:t>
        <a:bodyPr/>
        <a:lstStyle/>
        <a:p>
          <a:endParaRPr lang="cs-CZ"/>
        </a:p>
      </dgm:t>
    </dgm:pt>
    <dgm:pt modelId="{EC7A3519-8F4B-4A00-B4D9-9BEC2C2D7854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noProof="0" dirty="0" smtClean="0"/>
            <a:t>Garant pro oblast analýz, benchmarkingu a evaluace</a:t>
          </a:r>
          <a:endParaRPr lang="cs-CZ" noProof="0" dirty="0"/>
        </a:p>
      </dgm:t>
    </dgm:pt>
    <dgm:pt modelId="{6B324B96-5BE8-4F66-A5C0-2385E8245173}" type="parTrans" cxnId="{07D4CFAD-F66F-46B9-9071-14112F6DF03C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B282DA1F-AC0D-45FF-A539-4E7EB09165CA}" type="sibTrans" cxnId="{07D4CFAD-F66F-46B9-9071-14112F6DF03C}">
      <dgm:prSet/>
      <dgm:spPr/>
      <dgm:t>
        <a:bodyPr/>
        <a:lstStyle/>
        <a:p>
          <a:endParaRPr lang="cs-CZ"/>
        </a:p>
      </dgm:t>
    </dgm:pt>
    <dgm:pt modelId="{87038617-A4BC-4501-89B1-B423A208B9D4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cs-CZ" dirty="0" smtClean="0"/>
            <a:t>Metodici interaktivní klinické výuky</a:t>
          </a:r>
          <a:endParaRPr lang="cs-CZ" dirty="0"/>
        </a:p>
      </dgm:t>
    </dgm:pt>
    <dgm:pt modelId="{77A828B2-3FF0-4579-BEE0-7F232AC7AE94}" type="parTrans" cxnId="{9A4887A4-810E-4216-9861-86EE738B0F0B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193AF421-4BDF-4150-B563-8F80B02EAC5D}" type="sibTrans" cxnId="{9A4887A4-810E-4216-9861-86EE738B0F0B}">
      <dgm:prSet/>
      <dgm:spPr/>
      <dgm:t>
        <a:bodyPr/>
        <a:lstStyle/>
        <a:p>
          <a:endParaRPr lang="cs-CZ"/>
        </a:p>
      </dgm:t>
    </dgm:pt>
    <dgm:pt modelId="{6094400E-0F40-4DBB-A428-049F769B0C7A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cs-CZ" sz="1050" b="1" dirty="0" smtClean="0">
              <a:solidFill>
                <a:schemeClr val="bg1"/>
              </a:solidFill>
            </a:rPr>
            <a:t>Ředitel SIMU</a:t>
          </a:r>
          <a:endParaRPr lang="cs-CZ" sz="1050" b="1" dirty="0">
            <a:solidFill>
              <a:schemeClr val="bg1"/>
            </a:solidFill>
          </a:endParaRPr>
        </a:p>
      </dgm:t>
    </dgm:pt>
    <dgm:pt modelId="{9150EF36-220B-4858-B1CE-27511FEB9ABE}" type="parTrans" cxnId="{C66BDE78-94BC-4E3B-B203-F421C0CFEADA}">
      <dgm:prSet/>
      <dgm:spPr>
        <a:solidFill>
          <a:schemeClr val="bg2">
            <a:lumMod val="90000"/>
          </a:schemeClr>
        </a:solidFill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E403368F-CE88-4853-8193-2ABE8B50F0F2}" type="sibTrans" cxnId="{C66BDE78-94BC-4E3B-B203-F421C0CFEADA}">
      <dgm:prSet/>
      <dgm:spPr/>
      <dgm:t>
        <a:bodyPr/>
        <a:lstStyle/>
        <a:p>
          <a:endParaRPr lang="cs-CZ"/>
        </a:p>
      </dgm:t>
    </dgm:pt>
    <dgm:pt modelId="{31D3E827-469C-4E0F-B00B-A61A456940E5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cs-CZ" dirty="0" smtClean="0">
              <a:solidFill>
                <a:schemeClr val="bg1"/>
              </a:solidFill>
            </a:rPr>
            <a:t>Koordinátor simulační platformy</a:t>
          </a:r>
          <a:endParaRPr lang="cs-CZ" dirty="0">
            <a:solidFill>
              <a:schemeClr val="bg1"/>
            </a:solidFill>
          </a:endParaRPr>
        </a:p>
      </dgm:t>
    </dgm:pt>
    <dgm:pt modelId="{9B463B4A-7481-4FA1-91B0-AF5BDED8A543}" type="parTrans" cxnId="{D278FF08-7FDF-410C-B343-F56DE6F5BF42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1C24A44F-C535-4EB4-A9B9-32E79041FEDF}" type="sibTrans" cxnId="{D278FF08-7FDF-410C-B343-F56DE6F5BF42}">
      <dgm:prSet/>
      <dgm:spPr/>
      <dgm:t>
        <a:bodyPr/>
        <a:lstStyle/>
        <a:p>
          <a:endParaRPr lang="cs-CZ"/>
        </a:p>
      </dgm:t>
    </dgm:pt>
    <dgm:pt modelId="{52C8BDB4-17CE-47F2-805B-469CB48FB147}" type="asst">
      <dgm:prSet/>
      <dgm:spPr>
        <a:solidFill>
          <a:schemeClr val="accent1"/>
        </a:solidFill>
      </dgm:spPr>
      <dgm:t>
        <a:bodyPr/>
        <a:lstStyle/>
        <a:p>
          <a:r>
            <a:rPr lang="cs-CZ" dirty="0" smtClean="0">
              <a:solidFill>
                <a:schemeClr val="tx1"/>
              </a:solidFill>
            </a:rPr>
            <a:t>Programátor</a:t>
          </a:r>
          <a:endParaRPr lang="cs-CZ" dirty="0">
            <a:solidFill>
              <a:schemeClr val="tx1"/>
            </a:solidFill>
          </a:endParaRPr>
        </a:p>
      </dgm:t>
    </dgm:pt>
    <dgm:pt modelId="{D8512D10-57E7-4988-AAA9-9C419D5CFEED}" type="parTrans" cxnId="{E5571590-D020-4F81-A8F2-8A213365F82D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F6FD431C-E5AC-4DD7-AAA0-E1A7812D080E}" type="sibTrans" cxnId="{E5571590-D020-4F81-A8F2-8A213365F82D}">
      <dgm:prSet/>
      <dgm:spPr/>
      <dgm:t>
        <a:bodyPr/>
        <a:lstStyle/>
        <a:p>
          <a:endParaRPr lang="cs-CZ"/>
        </a:p>
      </dgm:t>
    </dgm:pt>
    <dgm:pt modelId="{4DC1C666-617B-46B8-8FD6-CB6D5802BB5E}" type="asst">
      <dgm:prSet/>
      <dgm:spPr>
        <a:solidFill>
          <a:schemeClr val="accent1"/>
        </a:solidFill>
      </dgm:spPr>
      <dgm:t>
        <a:bodyPr/>
        <a:lstStyle/>
        <a:p>
          <a:r>
            <a:rPr lang="cs-CZ" dirty="0" smtClean="0">
              <a:solidFill>
                <a:schemeClr val="tx1"/>
              </a:solidFill>
            </a:rPr>
            <a:t>ICT technik</a:t>
          </a:r>
          <a:endParaRPr lang="cs-CZ" dirty="0">
            <a:solidFill>
              <a:schemeClr val="tx1"/>
            </a:solidFill>
          </a:endParaRPr>
        </a:p>
      </dgm:t>
    </dgm:pt>
    <dgm:pt modelId="{6B7C966E-26E7-442A-97D7-101FB400EA3A}" type="parTrans" cxnId="{27CDBF46-1EB1-475E-ABC0-E94C93FAC719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997B62D7-7687-4059-9838-70ED1114C3F5}" type="sibTrans" cxnId="{27CDBF46-1EB1-475E-ABC0-E94C93FAC719}">
      <dgm:prSet/>
      <dgm:spPr/>
      <dgm:t>
        <a:bodyPr/>
        <a:lstStyle/>
        <a:p>
          <a:endParaRPr lang="cs-CZ"/>
        </a:p>
      </dgm:t>
    </dgm:pt>
    <dgm:pt modelId="{2A671AF1-44E1-4F55-AF51-3389D1C46DD8}" type="asst">
      <dgm:prSet/>
      <dgm:spPr>
        <a:solidFill>
          <a:schemeClr val="accent1"/>
        </a:solidFill>
      </dgm:spPr>
      <dgm:t>
        <a:bodyPr/>
        <a:lstStyle/>
        <a:p>
          <a:r>
            <a:rPr lang="cs-CZ" dirty="0" smtClean="0">
              <a:solidFill>
                <a:schemeClr val="tx1"/>
              </a:solidFill>
            </a:rPr>
            <a:t>Redaktor</a:t>
          </a:r>
          <a:endParaRPr lang="cs-CZ" dirty="0">
            <a:solidFill>
              <a:schemeClr val="tx1"/>
            </a:solidFill>
          </a:endParaRPr>
        </a:p>
      </dgm:t>
    </dgm:pt>
    <dgm:pt modelId="{4600460E-702D-44BD-9C65-39D05060B3B4}" type="parTrans" cxnId="{D561741C-8361-41BA-A656-8CCF65DDE8CA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A992447A-2AEE-4C92-9C6C-50A55EEA7046}" type="sibTrans" cxnId="{D561741C-8361-41BA-A656-8CCF65DDE8CA}">
      <dgm:prSet/>
      <dgm:spPr/>
      <dgm:t>
        <a:bodyPr/>
        <a:lstStyle/>
        <a:p>
          <a:endParaRPr lang="cs-CZ"/>
        </a:p>
      </dgm:t>
    </dgm:pt>
    <dgm:pt modelId="{A0117781-A832-4EA3-91F0-5E748DFD910D}" type="asst">
      <dgm:prSet/>
      <dgm:spPr>
        <a:solidFill>
          <a:schemeClr val="accent1"/>
        </a:solidFill>
      </dgm:spPr>
      <dgm:t>
        <a:bodyPr/>
        <a:lstStyle/>
        <a:p>
          <a:r>
            <a:rPr lang="cs-CZ" dirty="0" smtClean="0">
              <a:solidFill>
                <a:schemeClr val="tx1"/>
              </a:solidFill>
            </a:rPr>
            <a:t>Technik interaktivní výuky</a:t>
          </a:r>
          <a:endParaRPr lang="cs-CZ" dirty="0">
            <a:solidFill>
              <a:schemeClr val="tx1"/>
            </a:solidFill>
          </a:endParaRPr>
        </a:p>
      </dgm:t>
    </dgm:pt>
    <dgm:pt modelId="{D133D7D0-2439-4300-9E87-607542F68EF2}" type="parTrans" cxnId="{A647A756-1ED0-4FB9-951D-770C24D1D4AA}">
      <dgm:prSet/>
      <dgm:spPr>
        <a:ln>
          <a:solidFill>
            <a:schemeClr val="bg2">
              <a:lumMod val="90000"/>
            </a:schemeClr>
          </a:solidFill>
        </a:ln>
      </dgm:spPr>
      <dgm:t>
        <a:bodyPr/>
        <a:lstStyle/>
        <a:p>
          <a:endParaRPr lang="cs-CZ"/>
        </a:p>
      </dgm:t>
    </dgm:pt>
    <dgm:pt modelId="{805B0766-0F5E-4E2F-B279-4C41208AC5D6}" type="sibTrans" cxnId="{A647A756-1ED0-4FB9-951D-770C24D1D4AA}">
      <dgm:prSet/>
      <dgm:spPr/>
      <dgm:t>
        <a:bodyPr/>
        <a:lstStyle/>
        <a:p>
          <a:endParaRPr lang="cs-CZ"/>
        </a:p>
      </dgm:t>
    </dgm:pt>
    <dgm:pt modelId="{F2B302B3-6A67-4831-BA32-220D1C760BDD}" type="pres">
      <dgm:prSet presAssocID="{D7AECFD0-A6F1-4E7B-9327-8752EBFDDD0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65C2B80B-D36A-4AC6-9B7C-11AAA4C43DFA}" type="pres">
      <dgm:prSet presAssocID="{8A267EA6-F723-4AB5-94CF-09FFE584A6CB}" presName="hierRoot1" presStyleCnt="0">
        <dgm:presLayoutVars>
          <dgm:hierBranch val="init"/>
        </dgm:presLayoutVars>
      </dgm:prSet>
      <dgm:spPr/>
    </dgm:pt>
    <dgm:pt modelId="{0847F11F-D512-4F38-8770-8859EE221C45}" type="pres">
      <dgm:prSet presAssocID="{8A267EA6-F723-4AB5-94CF-09FFE584A6CB}" presName="rootComposite1" presStyleCnt="0"/>
      <dgm:spPr/>
    </dgm:pt>
    <dgm:pt modelId="{A05E73B8-605D-4651-A08F-9767C0AEC2F4}" type="pres">
      <dgm:prSet presAssocID="{8A267EA6-F723-4AB5-94CF-09FFE584A6CB}" presName="rootText1" presStyleLbl="node0" presStyleIdx="0" presStyleCnt="1" custLinFactNeighborX="5059" custLinFactNeighborY="-208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AE5D055E-B9BB-4EBF-BB06-30F2A44AB78B}" type="pres">
      <dgm:prSet presAssocID="{8A267EA6-F723-4AB5-94CF-09FFE584A6CB}" presName="rootConnector1" presStyleLbl="node1" presStyleIdx="0" presStyleCnt="0"/>
      <dgm:spPr/>
      <dgm:t>
        <a:bodyPr/>
        <a:lstStyle/>
        <a:p>
          <a:endParaRPr lang="cs-CZ"/>
        </a:p>
      </dgm:t>
    </dgm:pt>
    <dgm:pt modelId="{729E5703-DDFB-45FD-B6C6-DEEE50086DE9}" type="pres">
      <dgm:prSet presAssocID="{8A267EA6-F723-4AB5-94CF-09FFE584A6CB}" presName="hierChild2" presStyleCnt="0"/>
      <dgm:spPr/>
    </dgm:pt>
    <dgm:pt modelId="{E5FDAFD4-5E40-4CEA-8439-8E5AEBB7D890}" type="pres">
      <dgm:prSet presAssocID="{5F2ACBE8-5E79-469B-AED1-2A2E66C4FD63}" presName="Name37" presStyleLbl="parChTrans1D2" presStyleIdx="0" presStyleCnt="3"/>
      <dgm:spPr/>
      <dgm:t>
        <a:bodyPr/>
        <a:lstStyle/>
        <a:p>
          <a:endParaRPr lang="cs-CZ"/>
        </a:p>
      </dgm:t>
    </dgm:pt>
    <dgm:pt modelId="{17E0DE3A-1B03-4356-96CC-8CFECB4DCEA3}" type="pres">
      <dgm:prSet presAssocID="{B91C3447-C65D-4E3A-87A5-C54F88D49320}" presName="hierRoot2" presStyleCnt="0">
        <dgm:presLayoutVars>
          <dgm:hierBranch val="init"/>
        </dgm:presLayoutVars>
      </dgm:prSet>
      <dgm:spPr/>
    </dgm:pt>
    <dgm:pt modelId="{90B9F792-448E-4C02-99AA-1F9505A70794}" type="pres">
      <dgm:prSet presAssocID="{B91C3447-C65D-4E3A-87A5-C54F88D49320}" presName="rootComposite" presStyleCnt="0"/>
      <dgm:spPr/>
    </dgm:pt>
    <dgm:pt modelId="{673C900A-22C1-41AE-9D3F-80646CD8215B}" type="pres">
      <dgm:prSet presAssocID="{B91C3447-C65D-4E3A-87A5-C54F88D49320}" presName="rootText" presStyleLbl="node2" presStyleIdx="0" presStyleCnt="3" custScaleY="90909" custLinFactNeighborX="-5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B2349B9C-DAEB-490E-9D92-6D09807C87B0}" type="pres">
      <dgm:prSet presAssocID="{B91C3447-C65D-4E3A-87A5-C54F88D49320}" presName="rootConnector" presStyleLbl="node2" presStyleIdx="0" presStyleCnt="3"/>
      <dgm:spPr/>
      <dgm:t>
        <a:bodyPr/>
        <a:lstStyle/>
        <a:p>
          <a:endParaRPr lang="cs-CZ"/>
        </a:p>
      </dgm:t>
    </dgm:pt>
    <dgm:pt modelId="{D321DD17-E3E3-49A5-8041-566838F975BD}" type="pres">
      <dgm:prSet presAssocID="{B91C3447-C65D-4E3A-87A5-C54F88D49320}" presName="hierChild4" presStyleCnt="0"/>
      <dgm:spPr/>
    </dgm:pt>
    <dgm:pt modelId="{7E97A66B-2926-4D5F-8EF6-E2C57BF4F059}" type="pres">
      <dgm:prSet presAssocID="{8E8EE037-1DAD-4E6E-9045-B73BD8D75DFE}" presName="Name37" presStyleLbl="parChTrans1D3" presStyleIdx="0" presStyleCnt="4"/>
      <dgm:spPr/>
      <dgm:t>
        <a:bodyPr/>
        <a:lstStyle/>
        <a:p>
          <a:endParaRPr lang="cs-CZ"/>
        </a:p>
      </dgm:t>
    </dgm:pt>
    <dgm:pt modelId="{D0563A33-AB89-463E-91EC-A7F22CA09240}" type="pres">
      <dgm:prSet presAssocID="{46AC9C77-1491-4E9B-BDFB-5102EB489C12}" presName="hierRoot2" presStyleCnt="0">
        <dgm:presLayoutVars>
          <dgm:hierBranch/>
        </dgm:presLayoutVars>
      </dgm:prSet>
      <dgm:spPr/>
    </dgm:pt>
    <dgm:pt modelId="{96302A79-6491-430F-A4A4-88BA482C3E8C}" type="pres">
      <dgm:prSet presAssocID="{46AC9C77-1491-4E9B-BDFB-5102EB489C12}" presName="rootComposite" presStyleCnt="0"/>
      <dgm:spPr/>
    </dgm:pt>
    <dgm:pt modelId="{17E3B640-90A9-4A8C-97A4-2F4563DFD589}" type="pres">
      <dgm:prSet presAssocID="{46AC9C77-1491-4E9B-BDFB-5102EB489C12}" presName="rootText" presStyleLbl="node3" presStyleIdx="0" presStyleCnt="4" custLinFactNeighborX="-5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A257E26A-6907-48E0-988F-6666F5317A55}" type="pres">
      <dgm:prSet presAssocID="{46AC9C77-1491-4E9B-BDFB-5102EB489C12}" presName="rootConnector" presStyleLbl="node3" presStyleIdx="0" presStyleCnt="4"/>
      <dgm:spPr/>
      <dgm:t>
        <a:bodyPr/>
        <a:lstStyle/>
        <a:p>
          <a:endParaRPr lang="cs-CZ"/>
        </a:p>
      </dgm:t>
    </dgm:pt>
    <dgm:pt modelId="{748A3814-B315-4A36-8CD3-8641D71340B6}" type="pres">
      <dgm:prSet presAssocID="{46AC9C77-1491-4E9B-BDFB-5102EB489C12}" presName="hierChild4" presStyleCnt="0"/>
      <dgm:spPr/>
    </dgm:pt>
    <dgm:pt modelId="{3393B515-2B00-4665-BA85-613EB95E0A5F}" type="pres">
      <dgm:prSet presAssocID="{91B70652-8155-4D21-A86F-7EC5DB4C0534}" presName="Name35" presStyleLbl="parChTrans1D4" presStyleIdx="0" presStyleCnt="19"/>
      <dgm:spPr/>
      <dgm:t>
        <a:bodyPr/>
        <a:lstStyle/>
        <a:p>
          <a:endParaRPr lang="cs-CZ"/>
        </a:p>
      </dgm:t>
    </dgm:pt>
    <dgm:pt modelId="{B23C27D8-B208-4395-A4EB-88D95A90211C}" type="pres">
      <dgm:prSet presAssocID="{8386681F-5CC2-48A8-A7E0-25862CCF6AB9}" presName="hierRoot2" presStyleCnt="0">
        <dgm:presLayoutVars>
          <dgm:hierBranch val="init"/>
        </dgm:presLayoutVars>
      </dgm:prSet>
      <dgm:spPr/>
    </dgm:pt>
    <dgm:pt modelId="{694D9B0B-9CB9-46EE-A321-9FBF82E81963}" type="pres">
      <dgm:prSet presAssocID="{8386681F-5CC2-48A8-A7E0-25862CCF6AB9}" presName="rootComposite" presStyleCnt="0"/>
      <dgm:spPr/>
    </dgm:pt>
    <dgm:pt modelId="{4662BD5B-AAF1-4D56-9784-AD363611E21F}" type="pres">
      <dgm:prSet presAssocID="{8386681F-5CC2-48A8-A7E0-25862CCF6AB9}" presName="rootText" presStyleLbl="node4" presStyleIdx="0" presStyleCnt="1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749B223-2019-47C8-896C-3B8C90D11D0C}" type="pres">
      <dgm:prSet presAssocID="{8386681F-5CC2-48A8-A7E0-25862CCF6AB9}" presName="rootConnector" presStyleLbl="node4" presStyleIdx="0" presStyleCnt="15"/>
      <dgm:spPr/>
      <dgm:t>
        <a:bodyPr/>
        <a:lstStyle/>
        <a:p>
          <a:endParaRPr lang="cs-CZ"/>
        </a:p>
      </dgm:t>
    </dgm:pt>
    <dgm:pt modelId="{723B1963-FD5C-40D1-8974-60B9B848B7EB}" type="pres">
      <dgm:prSet presAssocID="{8386681F-5CC2-48A8-A7E0-25862CCF6AB9}" presName="hierChild4" presStyleCnt="0"/>
      <dgm:spPr/>
    </dgm:pt>
    <dgm:pt modelId="{58B1347A-3720-4A28-9400-F72C27A51565}" type="pres">
      <dgm:prSet presAssocID="{38B62E35-06EF-4E42-B87D-96B027F5B88F}" presName="Name37" presStyleLbl="parChTrans1D4" presStyleIdx="1" presStyleCnt="19"/>
      <dgm:spPr/>
      <dgm:t>
        <a:bodyPr/>
        <a:lstStyle/>
        <a:p>
          <a:endParaRPr lang="cs-CZ"/>
        </a:p>
      </dgm:t>
    </dgm:pt>
    <dgm:pt modelId="{E0E82120-829B-4C58-A849-FB91D54D0752}" type="pres">
      <dgm:prSet presAssocID="{F91A9488-3A10-4A5F-8BB9-72C1CD455AD6}" presName="hierRoot2" presStyleCnt="0">
        <dgm:presLayoutVars>
          <dgm:hierBranch val="init"/>
        </dgm:presLayoutVars>
      </dgm:prSet>
      <dgm:spPr/>
    </dgm:pt>
    <dgm:pt modelId="{D2945A9D-13A2-459F-A8E1-20B97E8312CF}" type="pres">
      <dgm:prSet presAssocID="{F91A9488-3A10-4A5F-8BB9-72C1CD455AD6}" presName="rootComposite" presStyleCnt="0"/>
      <dgm:spPr/>
    </dgm:pt>
    <dgm:pt modelId="{D7138D6C-17D9-41B8-A79E-FDFA7BC4923C}" type="pres">
      <dgm:prSet presAssocID="{F91A9488-3A10-4A5F-8BB9-72C1CD455AD6}" presName="rootText" presStyleLbl="node4" presStyleIdx="1" presStyleCnt="1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44ACBEFB-D40B-427E-8412-498460985A9F}" type="pres">
      <dgm:prSet presAssocID="{F91A9488-3A10-4A5F-8BB9-72C1CD455AD6}" presName="rootConnector" presStyleLbl="node4" presStyleIdx="1" presStyleCnt="15"/>
      <dgm:spPr/>
      <dgm:t>
        <a:bodyPr/>
        <a:lstStyle/>
        <a:p>
          <a:endParaRPr lang="cs-CZ"/>
        </a:p>
      </dgm:t>
    </dgm:pt>
    <dgm:pt modelId="{234B5978-3B98-415F-A8BE-B48C395BFB43}" type="pres">
      <dgm:prSet presAssocID="{F91A9488-3A10-4A5F-8BB9-72C1CD455AD6}" presName="hierChild4" presStyleCnt="0"/>
      <dgm:spPr/>
    </dgm:pt>
    <dgm:pt modelId="{BC8C6932-EE1A-4266-9B62-9D4444BBEFD2}" type="pres">
      <dgm:prSet presAssocID="{A615700B-446F-4291-A4AE-A88D7A6A302A}" presName="Name37" presStyleLbl="parChTrans1D4" presStyleIdx="2" presStyleCnt="19"/>
      <dgm:spPr/>
      <dgm:t>
        <a:bodyPr/>
        <a:lstStyle/>
        <a:p>
          <a:endParaRPr lang="cs-CZ"/>
        </a:p>
      </dgm:t>
    </dgm:pt>
    <dgm:pt modelId="{E47CAB88-5E9F-4F6B-B857-4441746C7D9E}" type="pres">
      <dgm:prSet presAssocID="{F358415C-DA94-4E95-95EA-0068D34655D9}" presName="hierRoot2" presStyleCnt="0">
        <dgm:presLayoutVars>
          <dgm:hierBranch val="init"/>
        </dgm:presLayoutVars>
      </dgm:prSet>
      <dgm:spPr/>
    </dgm:pt>
    <dgm:pt modelId="{AC3C8101-C1C8-44D8-8E59-EB801D5FED80}" type="pres">
      <dgm:prSet presAssocID="{F358415C-DA94-4E95-95EA-0068D34655D9}" presName="rootComposite" presStyleCnt="0"/>
      <dgm:spPr/>
    </dgm:pt>
    <dgm:pt modelId="{4F3C1F49-6B1E-4826-A04E-3072A26761B6}" type="pres">
      <dgm:prSet presAssocID="{F358415C-DA94-4E95-95EA-0068D34655D9}" presName="rootText" presStyleLbl="node4" presStyleIdx="2" presStyleCnt="1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2126AEF-5575-434B-94D2-D41EA5DBC77A}" type="pres">
      <dgm:prSet presAssocID="{F358415C-DA94-4E95-95EA-0068D34655D9}" presName="rootConnector" presStyleLbl="node4" presStyleIdx="2" presStyleCnt="15"/>
      <dgm:spPr/>
      <dgm:t>
        <a:bodyPr/>
        <a:lstStyle/>
        <a:p>
          <a:endParaRPr lang="cs-CZ"/>
        </a:p>
      </dgm:t>
    </dgm:pt>
    <dgm:pt modelId="{CF9CA63F-75A0-4F55-AE89-5B57B038F97F}" type="pres">
      <dgm:prSet presAssocID="{F358415C-DA94-4E95-95EA-0068D34655D9}" presName="hierChild4" presStyleCnt="0"/>
      <dgm:spPr/>
    </dgm:pt>
    <dgm:pt modelId="{2000CAE7-F93F-434E-97C9-B7737B1ACED3}" type="pres">
      <dgm:prSet presAssocID="{F358415C-DA94-4E95-95EA-0068D34655D9}" presName="hierChild5" presStyleCnt="0"/>
      <dgm:spPr/>
    </dgm:pt>
    <dgm:pt modelId="{F1F2C73D-641D-4246-9893-4394ED1BF4F4}" type="pres">
      <dgm:prSet presAssocID="{F91A9488-3A10-4A5F-8BB9-72C1CD455AD6}" presName="hierChild5" presStyleCnt="0"/>
      <dgm:spPr/>
    </dgm:pt>
    <dgm:pt modelId="{1EA542EA-13AE-4AE0-9C00-E66CFF18E1DF}" type="pres">
      <dgm:prSet presAssocID="{49AB5DF9-EF7F-4B54-AFD3-7A06E6C8C171}" presName="Name37" presStyleLbl="parChTrans1D4" presStyleIdx="3" presStyleCnt="19"/>
      <dgm:spPr/>
      <dgm:t>
        <a:bodyPr/>
        <a:lstStyle/>
        <a:p>
          <a:endParaRPr lang="cs-CZ"/>
        </a:p>
      </dgm:t>
    </dgm:pt>
    <dgm:pt modelId="{D7C97E21-7F68-4DFD-A316-0FD91DE2ECEE}" type="pres">
      <dgm:prSet presAssocID="{B3FB7C90-3DF5-4197-B395-E6090BC9F7AB}" presName="hierRoot2" presStyleCnt="0">
        <dgm:presLayoutVars>
          <dgm:hierBranch val="init"/>
        </dgm:presLayoutVars>
      </dgm:prSet>
      <dgm:spPr/>
    </dgm:pt>
    <dgm:pt modelId="{CF2A24C0-F20E-4F32-B50C-7132A3CA28A2}" type="pres">
      <dgm:prSet presAssocID="{B3FB7C90-3DF5-4197-B395-E6090BC9F7AB}" presName="rootComposite" presStyleCnt="0"/>
      <dgm:spPr/>
    </dgm:pt>
    <dgm:pt modelId="{E14D19AC-056B-4D7A-BD16-1B9F24CAEBC5}" type="pres">
      <dgm:prSet presAssocID="{B3FB7C90-3DF5-4197-B395-E6090BC9F7AB}" presName="rootText" presStyleLbl="node4" presStyleIdx="3" presStyleCnt="1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AD8F6A8D-DE37-4427-B3D5-D4AA7E6BF6B1}" type="pres">
      <dgm:prSet presAssocID="{B3FB7C90-3DF5-4197-B395-E6090BC9F7AB}" presName="rootConnector" presStyleLbl="node4" presStyleIdx="3" presStyleCnt="15"/>
      <dgm:spPr/>
      <dgm:t>
        <a:bodyPr/>
        <a:lstStyle/>
        <a:p>
          <a:endParaRPr lang="cs-CZ"/>
        </a:p>
      </dgm:t>
    </dgm:pt>
    <dgm:pt modelId="{030F4F0E-A1DD-4D2E-8DCF-922EB66DC98E}" type="pres">
      <dgm:prSet presAssocID="{B3FB7C90-3DF5-4197-B395-E6090BC9F7AB}" presName="hierChild4" presStyleCnt="0"/>
      <dgm:spPr/>
    </dgm:pt>
    <dgm:pt modelId="{BE089735-72F1-49E7-BC64-1565F9D948CC}" type="pres">
      <dgm:prSet presAssocID="{B3FB7C90-3DF5-4197-B395-E6090BC9F7AB}" presName="hierChild5" presStyleCnt="0"/>
      <dgm:spPr/>
    </dgm:pt>
    <dgm:pt modelId="{CAC531CE-ED92-4714-A693-CFDAB434F52A}" type="pres">
      <dgm:prSet presAssocID="{8386681F-5CC2-48A8-A7E0-25862CCF6AB9}" presName="hierChild5" presStyleCnt="0"/>
      <dgm:spPr/>
    </dgm:pt>
    <dgm:pt modelId="{6BDC6D69-9CD2-4F9E-896B-F9B4DF3F02B9}" type="pres">
      <dgm:prSet presAssocID="{46AC9C77-1491-4E9B-BDFB-5102EB489C12}" presName="hierChild5" presStyleCnt="0"/>
      <dgm:spPr/>
    </dgm:pt>
    <dgm:pt modelId="{992CC1D6-0E47-4AE5-9360-8ADF694EF1D5}" type="pres">
      <dgm:prSet presAssocID="{B91C3447-C65D-4E3A-87A5-C54F88D49320}" presName="hierChild5" presStyleCnt="0"/>
      <dgm:spPr/>
    </dgm:pt>
    <dgm:pt modelId="{F5EE41B7-8544-4BEE-8CF8-8989D55D9269}" type="pres">
      <dgm:prSet presAssocID="{D7AA09A6-9660-4C8C-AD19-27C96EA6EFEC}" presName="Name37" presStyleLbl="parChTrans1D2" presStyleIdx="1" presStyleCnt="3"/>
      <dgm:spPr/>
      <dgm:t>
        <a:bodyPr/>
        <a:lstStyle/>
        <a:p>
          <a:endParaRPr lang="cs-CZ"/>
        </a:p>
      </dgm:t>
    </dgm:pt>
    <dgm:pt modelId="{F4039650-770E-4B5F-8184-BE22587EAAB3}" type="pres">
      <dgm:prSet presAssocID="{9ACFF3F1-3B64-4AF9-9580-FA19B7228230}" presName="hierRoot2" presStyleCnt="0">
        <dgm:presLayoutVars>
          <dgm:hierBranch/>
        </dgm:presLayoutVars>
      </dgm:prSet>
      <dgm:spPr/>
    </dgm:pt>
    <dgm:pt modelId="{522EF1D4-CE09-4D80-A83E-3AEBA2196D2C}" type="pres">
      <dgm:prSet presAssocID="{9ACFF3F1-3B64-4AF9-9580-FA19B7228230}" presName="rootComposite" presStyleCnt="0"/>
      <dgm:spPr/>
    </dgm:pt>
    <dgm:pt modelId="{95D0492F-982F-4543-BFD1-89F3795FC663}" type="pres">
      <dgm:prSet presAssocID="{9ACFF3F1-3B64-4AF9-9580-FA19B7228230}" presName="rootText" presStyleLbl="node2" presStyleIdx="1" presStyleCnt="3" custLinFactNeighborX="47330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D50C2126-8C62-4BC8-ADEF-0F5A0AC5F38C}" type="pres">
      <dgm:prSet presAssocID="{9ACFF3F1-3B64-4AF9-9580-FA19B7228230}" presName="rootConnector" presStyleLbl="node2" presStyleIdx="1" presStyleCnt="3"/>
      <dgm:spPr/>
      <dgm:t>
        <a:bodyPr/>
        <a:lstStyle/>
        <a:p>
          <a:endParaRPr lang="cs-CZ"/>
        </a:p>
      </dgm:t>
    </dgm:pt>
    <dgm:pt modelId="{6B8D9DC3-DF63-4F4D-BE56-CCE94CE945CE}" type="pres">
      <dgm:prSet presAssocID="{9ACFF3F1-3B64-4AF9-9580-FA19B7228230}" presName="hierChild4" presStyleCnt="0"/>
      <dgm:spPr/>
    </dgm:pt>
    <dgm:pt modelId="{31E3A79A-76E9-419C-8214-4069A31727BB}" type="pres">
      <dgm:prSet presAssocID="{87C8D165-ECA2-4FE0-A7E5-0DC5E24EDAF8}" presName="Name35" presStyleLbl="parChTrans1D3" presStyleIdx="1" presStyleCnt="4"/>
      <dgm:spPr/>
      <dgm:t>
        <a:bodyPr/>
        <a:lstStyle/>
        <a:p>
          <a:endParaRPr lang="cs-CZ"/>
        </a:p>
      </dgm:t>
    </dgm:pt>
    <dgm:pt modelId="{C0326E6E-FB81-4B1A-8109-84FF6EA619F1}" type="pres">
      <dgm:prSet presAssocID="{AD4515CF-9B1B-4ECE-BD3A-DECC44B99576}" presName="hierRoot2" presStyleCnt="0">
        <dgm:presLayoutVars>
          <dgm:hierBranch/>
        </dgm:presLayoutVars>
      </dgm:prSet>
      <dgm:spPr/>
    </dgm:pt>
    <dgm:pt modelId="{01DEF3BF-20CE-4620-9F89-8725D45BF6B0}" type="pres">
      <dgm:prSet presAssocID="{AD4515CF-9B1B-4ECE-BD3A-DECC44B99576}" presName="rootComposite" presStyleCnt="0"/>
      <dgm:spPr/>
    </dgm:pt>
    <dgm:pt modelId="{F2DBF5A6-B955-4778-B163-C4105B8C6664}" type="pres">
      <dgm:prSet presAssocID="{AD4515CF-9B1B-4ECE-BD3A-DECC44B99576}" presName="rootText" presStyleLbl="node3" presStyleIdx="1" presStyleCnt="4" custLinFactNeighborX="2899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B60DF01-5B15-48CD-BA13-E7553879938C}" type="pres">
      <dgm:prSet presAssocID="{AD4515CF-9B1B-4ECE-BD3A-DECC44B99576}" presName="rootConnector" presStyleLbl="node3" presStyleIdx="1" presStyleCnt="4"/>
      <dgm:spPr/>
      <dgm:t>
        <a:bodyPr/>
        <a:lstStyle/>
        <a:p>
          <a:endParaRPr lang="cs-CZ"/>
        </a:p>
      </dgm:t>
    </dgm:pt>
    <dgm:pt modelId="{B2AFE13C-DF7E-483D-AE5D-50EFDE432069}" type="pres">
      <dgm:prSet presAssocID="{AD4515CF-9B1B-4ECE-BD3A-DECC44B99576}" presName="hierChild4" presStyleCnt="0"/>
      <dgm:spPr/>
    </dgm:pt>
    <dgm:pt modelId="{C3F450FB-6A3A-469E-A47A-379519DDB59C}" type="pres">
      <dgm:prSet presAssocID="{21EACCBA-66E2-4C3F-9CC3-8D62D1914125}" presName="Name35" presStyleLbl="parChTrans1D4" presStyleIdx="4" presStyleCnt="19"/>
      <dgm:spPr/>
      <dgm:t>
        <a:bodyPr/>
        <a:lstStyle/>
        <a:p>
          <a:endParaRPr lang="cs-CZ"/>
        </a:p>
      </dgm:t>
    </dgm:pt>
    <dgm:pt modelId="{E0DF7053-A5CB-490D-A9B6-8E0D8F6F78C9}" type="pres">
      <dgm:prSet presAssocID="{1795FE4F-CAEF-4823-A76E-739E59CAE807}" presName="hierRoot2" presStyleCnt="0">
        <dgm:presLayoutVars>
          <dgm:hierBranch val="init"/>
        </dgm:presLayoutVars>
      </dgm:prSet>
      <dgm:spPr/>
    </dgm:pt>
    <dgm:pt modelId="{15F00A9E-745A-4BDA-B824-E2EDDD72AFFB}" type="pres">
      <dgm:prSet presAssocID="{1795FE4F-CAEF-4823-A76E-739E59CAE807}" presName="rootComposite" presStyleCnt="0"/>
      <dgm:spPr/>
    </dgm:pt>
    <dgm:pt modelId="{1BC95261-E21D-42A8-9AC1-D69D6C8BA917}" type="pres">
      <dgm:prSet presAssocID="{1795FE4F-CAEF-4823-A76E-739E59CAE807}" presName="rootText" presStyleLbl="node4" presStyleIdx="4" presStyleCnt="15" custLinFactNeighborX="2899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DE721C9C-F219-4A3E-9202-9513AA080207}" type="pres">
      <dgm:prSet presAssocID="{1795FE4F-CAEF-4823-A76E-739E59CAE807}" presName="rootConnector" presStyleLbl="node4" presStyleIdx="4" presStyleCnt="15"/>
      <dgm:spPr/>
      <dgm:t>
        <a:bodyPr/>
        <a:lstStyle/>
        <a:p>
          <a:endParaRPr lang="cs-CZ"/>
        </a:p>
      </dgm:t>
    </dgm:pt>
    <dgm:pt modelId="{208B2656-04A6-43E1-8612-9EA90480A9DE}" type="pres">
      <dgm:prSet presAssocID="{1795FE4F-CAEF-4823-A76E-739E59CAE807}" presName="hierChild4" presStyleCnt="0"/>
      <dgm:spPr/>
    </dgm:pt>
    <dgm:pt modelId="{02C417B4-2068-433F-88F5-21E22AEE8FB2}" type="pres">
      <dgm:prSet presAssocID="{3EECDF5B-D6C2-4159-9207-06A8A63C04BD}" presName="Name37" presStyleLbl="parChTrans1D4" presStyleIdx="5" presStyleCnt="19"/>
      <dgm:spPr/>
      <dgm:t>
        <a:bodyPr/>
        <a:lstStyle/>
        <a:p>
          <a:endParaRPr lang="cs-CZ"/>
        </a:p>
      </dgm:t>
    </dgm:pt>
    <dgm:pt modelId="{876EC94B-B0E6-412D-90BB-0AFA6787EAB6}" type="pres">
      <dgm:prSet presAssocID="{1880E5E4-555F-4815-997A-F1E0EF9366A3}" presName="hierRoot2" presStyleCnt="0">
        <dgm:presLayoutVars>
          <dgm:hierBranch val="init"/>
        </dgm:presLayoutVars>
      </dgm:prSet>
      <dgm:spPr/>
    </dgm:pt>
    <dgm:pt modelId="{21686D9B-D6A3-41FE-B841-3EBE0FA09F6F}" type="pres">
      <dgm:prSet presAssocID="{1880E5E4-555F-4815-997A-F1E0EF9366A3}" presName="rootComposite" presStyleCnt="0"/>
      <dgm:spPr/>
    </dgm:pt>
    <dgm:pt modelId="{CCD3E841-293E-4769-B953-3CFB710E19E6}" type="pres">
      <dgm:prSet presAssocID="{1880E5E4-555F-4815-997A-F1E0EF9366A3}" presName="rootText" presStyleLbl="node4" presStyleIdx="5" presStyleCnt="15" custLinFactNeighborX="2899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8183BE21-6E43-4A62-8A91-7C467B2E174E}" type="pres">
      <dgm:prSet presAssocID="{1880E5E4-555F-4815-997A-F1E0EF9366A3}" presName="rootConnector" presStyleLbl="node4" presStyleIdx="5" presStyleCnt="15"/>
      <dgm:spPr/>
      <dgm:t>
        <a:bodyPr/>
        <a:lstStyle/>
        <a:p>
          <a:endParaRPr lang="cs-CZ"/>
        </a:p>
      </dgm:t>
    </dgm:pt>
    <dgm:pt modelId="{275BBA69-604A-48FE-9586-B5647A5AAB0C}" type="pres">
      <dgm:prSet presAssocID="{1880E5E4-555F-4815-997A-F1E0EF9366A3}" presName="hierChild4" presStyleCnt="0"/>
      <dgm:spPr/>
    </dgm:pt>
    <dgm:pt modelId="{BA6AEE07-31B5-4775-A75A-B447E74BC76D}" type="pres">
      <dgm:prSet presAssocID="{1213CC67-4CFC-433B-AE58-3DE615F41ACB}" presName="Name37" presStyleLbl="parChTrans1D4" presStyleIdx="6" presStyleCnt="19"/>
      <dgm:spPr/>
      <dgm:t>
        <a:bodyPr/>
        <a:lstStyle/>
        <a:p>
          <a:endParaRPr lang="cs-CZ"/>
        </a:p>
      </dgm:t>
    </dgm:pt>
    <dgm:pt modelId="{DF0F3E9E-F49B-44AC-85CC-8D7B45D7B14A}" type="pres">
      <dgm:prSet presAssocID="{9924569D-73C6-43C2-B6EB-146FD39A8267}" presName="hierRoot2" presStyleCnt="0">
        <dgm:presLayoutVars>
          <dgm:hierBranch val="init"/>
        </dgm:presLayoutVars>
      </dgm:prSet>
      <dgm:spPr/>
    </dgm:pt>
    <dgm:pt modelId="{FE5E86F4-A747-4F69-B7DE-3B900F280815}" type="pres">
      <dgm:prSet presAssocID="{9924569D-73C6-43C2-B6EB-146FD39A8267}" presName="rootComposite" presStyleCnt="0"/>
      <dgm:spPr/>
    </dgm:pt>
    <dgm:pt modelId="{F5FAC7E5-93C2-4CFA-9A18-0CCC74D88E43}" type="pres">
      <dgm:prSet presAssocID="{9924569D-73C6-43C2-B6EB-146FD39A8267}" presName="rootText" presStyleLbl="node4" presStyleIdx="6" presStyleCnt="15" custLinFactNeighborX="2899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2D2AEE3B-15FD-4B78-BB93-8316412BE25C}" type="pres">
      <dgm:prSet presAssocID="{9924569D-73C6-43C2-B6EB-146FD39A8267}" presName="rootConnector" presStyleLbl="node4" presStyleIdx="6" presStyleCnt="15"/>
      <dgm:spPr/>
      <dgm:t>
        <a:bodyPr/>
        <a:lstStyle/>
        <a:p>
          <a:endParaRPr lang="cs-CZ"/>
        </a:p>
      </dgm:t>
    </dgm:pt>
    <dgm:pt modelId="{B3BA0C71-3D82-419B-9AE3-C19309FB5BD3}" type="pres">
      <dgm:prSet presAssocID="{9924569D-73C6-43C2-B6EB-146FD39A8267}" presName="hierChild4" presStyleCnt="0"/>
      <dgm:spPr/>
    </dgm:pt>
    <dgm:pt modelId="{58E4E08C-DC5B-4A1A-9675-9071559C6946}" type="pres">
      <dgm:prSet presAssocID="{9924569D-73C6-43C2-B6EB-146FD39A8267}" presName="hierChild5" presStyleCnt="0"/>
      <dgm:spPr/>
    </dgm:pt>
    <dgm:pt modelId="{474764EE-6CC7-45DC-BD3C-577AEF46FA6C}" type="pres">
      <dgm:prSet presAssocID="{665D468B-E92A-4DF0-8E10-F5ADBC64E61C}" presName="Name37" presStyleLbl="parChTrans1D4" presStyleIdx="7" presStyleCnt="19"/>
      <dgm:spPr/>
      <dgm:t>
        <a:bodyPr/>
        <a:lstStyle/>
        <a:p>
          <a:endParaRPr lang="cs-CZ"/>
        </a:p>
      </dgm:t>
    </dgm:pt>
    <dgm:pt modelId="{10AFBB4B-F1F2-4DD8-8F3E-852A9718B185}" type="pres">
      <dgm:prSet presAssocID="{524F3840-3E28-4B0C-A08A-913EFF204695}" presName="hierRoot2" presStyleCnt="0">
        <dgm:presLayoutVars>
          <dgm:hierBranch val="init"/>
        </dgm:presLayoutVars>
      </dgm:prSet>
      <dgm:spPr/>
    </dgm:pt>
    <dgm:pt modelId="{000A68ED-7F0E-489F-A416-1B7F6BA31177}" type="pres">
      <dgm:prSet presAssocID="{524F3840-3E28-4B0C-A08A-913EFF204695}" presName="rootComposite" presStyleCnt="0"/>
      <dgm:spPr/>
    </dgm:pt>
    <dgm:pt modelId="{06C5F65C-0995-48B4-A045-E94812CE4AF8}" type="pres">
      <dgm:prSet presAssocID="{524F3840-3E28-4B0C-A08A-913EFF204695}" presName="rootText" presStyleLbl="node4" presStyleIdx="7" presStyleCnt="15" custLinFactNeighborX="2899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B58ADBC1-952E-4D31-98EA-AF601AB310A6}" type="pres">
      <dgm:prSet presAssocID="{524F3840-3E28-4B0C-A08A-913EFF204695}" presName="rootConnector" presStyleLbl="node4" presStyleIdx="7" presStyleCnt="15"/>
      <dgm:spPr/>
      <dgm:t>
        <a:bodyPr/>
        <a:lstStyle/>
        <a:p>
          <a:endParaRPr lang="cs-CZ"/>
        </a:p>
      </dgm:t>
    </dgm:pt>
    <dgm:pt modelId="{09DE4C7F-C08E-4BCF-812E-9800A8C11739}" type="pres">
      <dgm:prSet presAssocID="{524F3840-3E28-4B0C-A08A-913EFF204695}" presName="hierChild4" presStyleCnt="0"/>
      <dgm:spPr/>
    </dgm:pt>
    <dgm:pt modelId="{CD133011-54D6-4C9C-B2A4-A66E4F7F153E}" type="pres">
      <dgm:prSet presAssocID="{524F3840-3E28-4B0C-A08A-913EFF204695}" presName="hierChild5" presStyleCnt="0"/>
      <dgm:spPr/>
    </dgm:pt>
    <dgm:pt modelId="{E12BC67F-FA92-42C4-867C-386C8D6D6E74}" type="pres">
      <dgm:prSet presAssocID="{1880E5E4-555F-4815-997A-F1E0EF9366A3}" presName="hierChild5" presStyleCnt="0"/>
      <dgm:spPr/>
    </dgm:pt>
    <dgm:pt modelId="{48C0F352-FE0F-4036-A724-4BA8A40BD9F0}" type="pres">
      <dgm:prSet presAssocID="{1795FE4F-CAEF-4823-A76E-739E59CAE807}" presName="hierChild5" presStyleCnt="0"/>
      <dgm:spPr/>
    </dgm:pt>
    <dgm:pt modelId="{A2069240-6192-4EE7-B89E-1B4A7FB63717}" type="pres">
      <dgm:prSet presAssocID="{E7C23A4D-2E01-4F1C-A463-D038B20A9F7A}" presName="Name35" presStyleLbl="parChTrans1D4" presStyleIdx="8" presStyleCnt="19"/>
      <dgm:spPr/>
      <dgm:t>
        <a:bodyPr/>
        <a:lstStyle/>
        <a:p>
          <a:endParaRPr lang="cs-CZ"/>
        </a:p>
      </dgm:t>
    </dgm:pt>
    <dgm:pt modelId="{9AF10F24-FD12-4B9E-9CAF-3E9591FB489E}" type="pres">
      <dgm:prSet presAssocID="{E8486616-54F1-40A2-BF7B-64F2EA5DE346}" presName="hierRoot2" presStyleCnt="0">
        <dgm:presLayoutVars>
          <dgm:hierBranch val="init"/>
        </dgm:presLayoutVars>
      </dgm:prSet>
      <dgm:spPr/>
    </dgm:pt>
    <dgm:pt modelId="{7113D491-3B3E-4DFD-A1C7-399810E003FA}" type="pres">
      <dgm:prSet presAssocID="{E8486616-54F1-40A2-BF7B-64F2EA5DE346}" presName="rootComposite" presStyleCnt="0"/>
      <dgm:spPr/>
    </dgm:pt>
    <dgm:pt modelId="{CD7FD608-E365-49D8-BD2E-AE3ECAB4CFB5}" type="pres">
      <dgm:prSet presAssocID="{E8486616-54F1-40A2-BF7B-64F2EA5DE346}" presName="rootText" presStyleLbl="node4" presStyleIdx="8" presStyleCnt="15" custLinFactNeighborX="2899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4A45469-4E18-4352-ADCA-E516EAC5B25F}" type="pres">
      <dgm:prSet presAssocID="{E8486616-54F1-40A2-BF7B-64F2EA5DE346}" presName="rootConnector" presStyleLbl="node4" presStyleIdx="8" presStyleCnt="15"/>
      <dgm:spPr/>
      <dgm:t>
        <a:bodyPr/>
        <a:lstStyle/>
        <a:p>
          <a:endParaRPr lang="cs-CZ"/>
        </a:p>
      </dgm:t>
    </dgm:pt>
    <dgm:pt modelId="{C45A2326-8102-4F26-B76B-B3055355E802}" type="pres">
      <dgm:prSet presAssocID="{E8486616-54F1-40A2-BF7B-64F2EA5DE346}" presName="hierChild4" presStyleCnt="0"/>
      <dgm:spPr/>
    </dgm:pt>
    <dgm:pt modelId="{B6A18C23-EB06-49B1-93C6-9CE439340149}" type="pres">
      <dgm:prSet presAssocID="{D38A8AC7-12AB-476A-A1B7-0D8A5782B829}" presName="Name37" presStyleLbl="parChTrans1D4" presStyleIdx="9" presStyleCnt="19"/>
      <dgm:spPr/>
      <dgm:t>
        <a:bodyPr/>
        <a:lstStyle/>
        <a:p>
          <a:endParaRPr lang="cs-CZ"/>
        </a:p>
      </dgm:t>
    </dgm:pt>
    <dgm:pt modelId="{FD881B0E-9E12-4A30-90A8-0187CBA95F59}" type="pres">
      <dgm:prSet presAssocID="{90A7B369-5D4D-4351-B44F-6366D4A22D4D}" presName="hierRoot2" presStyleCnt="0">
        <dgm:presLayoutVars>
          <dgm:hierBranch val="init"/>
        </dgm:presLayoutVars>
      </dgm:prSet>
      <dgm:spPr/>
    </dgm:pt>
    <dgm:pt modelId="{A18534CC-05F5-4875-A741-B7451465F25B}" type="pres">
      <dgm:prSet presAssocID="{90A7B369-5D4D-4351-B44F-6366D4A22D4D}" presName="rootComposite" presStyleCnt="0"/>
      <dgm:spPr/>
    </dgm:pt>
    <dgm:pt modelId="{C3722D06-A6B3-4C82-A138-3513E109DF6E}" type="pres">
      <dgm:prSet presAssocID="{90A7B369-5D4D-4351-B44F-6366D4A22D4D}" presName="rootText" presStyleLbl="node4" presStyleIdx="9" presStyleCnt="15" custLinFactNeighborX="2899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42A5EB2F-CBE1-4E35-BED7-9C0B036D44B2}" type="pres">
      <dgm:prSet presAssocID="{90A7B369-5D4D-4351-B44F-6366D4A22D4D}" presName="rootConnector" presStyleLbl="node4" presStyleIdx="9" presStyleCnt="15"/>
      <dgm:spPr/>
      <dgm:t>
        <a:bodyPr/>
        <a:lstStyle/>
        <a:p>
          <a:endParaRPr lang="cs-CZ"/>
        </a:p>
      </dgm:t>
    </dgm:pt>
    <dgm:pt modelId="{9CB64DC3-2E1D-4733-B4B5-F0D057614F7C}" type="pres">
      <dgm:prSet presAssocID="{90A7B369-5D4D-4351-B44F-6366D4A22D4D}" presName="hierChild4" presStyleCnt="0"/>
      <dgm:spPr/>
    </dgm:pt>
    <dgm:pt modelId="{882780F5-D4F9-4CEF-A0B9-B71F17366657}" type="pres">
      <dgm:prSet presAssocID="{3C54BEB3-BC47-4FE2-8FA8-740F009D7BD2}" presName="Name37" presStyleLbl="parChTrans1D4" presStyleIdx="10" presStyleCnt="19"/>
      <dgm:spPr/>
      <dgm:t>
        <a:bodyPr/>
        <a:lstStyle/>
        <a:p>
          <a:endParaRPr lang="cs-CZ"/>
        </a:p>
      </dgm:t>
    </dgm:pt>
    <dgm:pt modelId="{6CFF89F6-2F13-4FBA-97D1-A2EF914F5FA7}" type="pres">
      <dgm:prSet presAssocID="{49505501-E737-4E0F-AB0E-B6B2ECED1FC7}" presName="hierRoot2" presStyleCnt="0">
        <dgm:presLayoutVars>
          <dgm:hierBranch val="init"/>
        </dgm:presLayoutVars>
      </dgm:prSet>
      <dgm:spPr/>
    </dgm:pt>
    <dgm:pt modelId="{C1A3C10E-E408-40D2-8D4D-C61A6A055319}" type="pres">
      <dgm:prSet presAssocID="{49505501-E737-4E0F-AB0E-B6B2ECED1FC7}" presName="rootComposite" presStyleCnt="0"/>
      <dgm:spPr/>
    </dgm:pt>
    <dgm:pt modelId="{F4861F2E-9075-49A7-B3F2-9142D20A501A}" type="pres">
      <dgm:prSet presAssocID="{49505501-E737-4E0F-AB0E-B6B2ECED1FC7}" presName="rootText" presStyleLbl="node4" presStyleIdx="10" presStyleCnt="15" custLinFactNeighborX="2899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19B8CB3-576A-4666-A81B-35E358C375C8}" type="pres">
      <dgm:prSet presAssocID="{49505501-E737-4E0F-AB0E-B6B2ECED1FC7}" presName="rootConnector" presStyleLbl="node4" presStyleIdx="10" presStyleCnt="15"/>
      <dgm:spPr/>
      <dgm:t>
        <a:bodyPr/>
        <a:lstStyle/>
        <a:p>
          <a:endParaRPr lang="cs-CZ"/>
        </a:p>
      </dgm:t>
    </dgm:pt>
    <dgm:pt modelId="{215E5531-98D8-45BF-9FDB-A3868BC982A4}" type="pres">
      <dgm:prSet presAssocID="{49505501-E737-4E0F-AB0E-B6B2ECED1FC7}" presName="hierChild4" presStyleCnt="0"/>
      <dgm:spPr/>
    </dgm:pt>
    <dgm:pt modelId="{D80CAD05-AEEE-4B4F-9719-AFEBA98A86BF}" type="pres">
      <dgm:prSet presAssocID="{49505501-E737-4E0F-AB0E-B6B2ECED1FC7}" presName="hierChild5" presStyleCnt="0"/>
      <dgm:spPr/>
    </dgm:pt>
    <dgm:pt modelId="{B29F02E1-222E-4468-9289-73A521178A39}" type="pres">
      <dgm:prSet presAssocID="{9F4D973B-79A0-4C4E-8FE8-34CE5BC4643B}" presName="Name37" presStyleLbl="parChTrans1D4" presStyleIdx="11" presStyleCnt="19"/>
      <dgm:spPr/>
      <dgm:t>
        <a:bodyPr/>
        <a:lstStyle/>
        <a:p>
          <a:endParaRPr lang="cs-CZ"/>
        </a:p>
      </dgm:t>
    </dgm:pt>
    <dgm:pt modelId="{86E26216-E0FA-45DF-BD01-52CC55CB6BDE}" type="pres">
      <dgm:prSet presAssocID="{A5F4F651-0AD3-4849-B909-B1E48E50B8E7}" presName="hierRoot2" presStyleCnt="0">
        <dgm:presLayoutVars>
          <dgm:hierBranch val="init"/>
        </dgm:presLayoutVars>
      </dgm:prSet>
      <dgm:spPr/>
    </dgm:pt>
    <dgm:pt modelId="{617CB876-6BD7-46EB-8B5D-E64F9CDD7A88}" type="pres">
      <dgm:prSet presAssocID="{A5F4F651-0AD3-4849-B909-B1E48E50B8E7}" presName="rootComposite" presStyleCnt="0"/>
      <dgm:spPr/>
    </dgm:pt>
    <dgm:pt modelId="{922B0239-D261-414E-B3ED-69E5ECBF9B99}" type="pres">
      <dgm:prSet presAssocID="{A5F4F651-0AD3-4849-B909-B1E48E50B8E7}" presName="rootText" presStyleLbl="node4" presStyleIdx="11" presStyleCnt="15" custLinFactNeighborX="2899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74ED447-D493-4DD7-A286-76F02AE6F184}" type="pres">
      <dgm:prSet presAssocID="{A5F4F651-0AD3-4849-B909-B1E48E50B8E7}" presName="rootConnector" presStyleLbl="node4" presStyleIdx="11" presStyleCnt="15"/>
      <dgm:spPr/>
      <dgm:t>
        <a:bodyPr/>
        <a:lstStyle/>
        <a:p>
          <a:endParaRPr lang="cs-CZ"/>
        </a:p>
      </dgm:t>
    </dgm:pt>
    <dgm:pt modelId="{55476E91-6D28-4E51-BD88-A93691209134}" type="pres">
      <dgm:prSet presAssocID="{A5F4F651-0AD3-4849-B909-B1E48E50B8E7}" presName="hierChild4" presStyleCnt="0"/>
      <dgm:spPr/>
    </dgm:pt>
    <dgm:pt modelId="{9363D6E8-389C-4BEB-8C1C-600EE7D5D8AB}" type="pres">
      <dgm:prSet presAssocID="{A5F4F651-0AD3-4849-B909-B1E48E50B8E7}" presName="hierChild5" presStyleCnt="0"/>
      <dgm:spPr/>
    </dgm:pt>
    <dgm:pt modelId="{BA7ADDF6-DABB-430E-A442-46F2BE3598B4}" type="pres">
      <dgm:prSet presAssocID="{90A7B369-5D4D-4351-B44F-6366D4A22D4D}" presName="hierChild5" presStyleCnt="0"/>
      <dgm:spPr/>
    </dgm:pt>
    <dgm:pt modelId="{CDE8DFA2-4956-4938-9CE0-622DA66D6F55}" type="pres">
      <dgm:prSet presAssocID="{E8486616-54F1-40A2-BF7B-64F2EA5DE346}" presName="hierChild5" presStyleCnt="0"/>
      <dgm:spPr/>
    </dgm:pt>
    <dgm:pt modelId="{B1F517A2-8946-4F6E-BF3C-9981B7AA2133}" type="pres">
      <dgm:prSet presAssocID="{AD4515CF-9B1B-4ECE-BD3A-DECC44B99576}" presName="hierChild5" presStyleCnt="0"/>
      <dgm:spPr/>
    </dgm:pt>
    <dgm:pt modelId="{9192BA14-665B-47D3-9AAC-660FF175C935}" type="pres">
      <dgm:prSet presAssocID="{A5EE4348-4855-4B62-8356-91BFDB664627}" presName="Name35" presStyleLbl="parChTrans1D3" presStyleIdx="2" presStyleCnt="4"/>
      <dgm:spPr/>
      <dgm:t>
        <a:bodyPr/>
        <a:lstStyle/>
        <a:p>
          <a:endParaRPr lang="cs-CZ"/>
        </a:p>
      </dgm:t>
    </dgm:pt>
    <dgm:pt modelId="{468CD3F0-4A35-4128-9132-D0B1A79A905F}" type="pres">
      <dgm:prSet presAssocID="{4AA16F63-C369-4978-A7C4-CAE14C47E260}" presName="hierRoot2" presStyleCnt="0">
        <dgm:presLayoutVars>
          <dgm:hierBranch/>
        </dgm:presLayoutVars>
      </dgm:prSet>
      <dgm:spPr/>
    </dgm:pt>
    <dgm:pt modelId="{4D6A0F92-8D81-48E6-BA4F-7AFD3B058C1A}" type="pres">
      <dgm:prSet presAssocID="{4AA16F63-C369-4978-A7C4-CAE14C47E260}" presName="rootComposite" presStyleCnt="0"/>
      <dgm:spPr/>
    </dgm:pt>
    <dgm:pt modelId="{4950A2A9-1A96-49E1-A879-705CB8B67F05}" type="pres">
      <dgm:prSet presAssocID="{4AA16F63-C369-4978-A7C4-CAE14C47E260}" presName="rootText" presStyleLbl="node3" presStyleIdx="2" presStyleCnt="4" custLinFactNeighborX="5689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F23DFFF-449B-4804-9729-6EE3DD8FDFA5}" type="pres">
      <dgm:prSet presAssocID="{4AA16F63-C369-4978-A7C4-CAE14C47E260}" presName="rootConnector" presStyleLbl="node3" presStyleIdx="2" presStyleCnt="4"/>
      <dgm:spPr/>
      <dgm:t>
        <a:bodyPr/>
        <a:lstStyle/>
        <a:p>
          <a:endParaRPr lang="cs-CZ"/>
        </a:p>
      </dgm:t>
    </dgm:pt>
    <dgm:pt modelId="{F41116E7-756A-482A-A374-170BB6208A3E}" type="pres">
      <dgm:prSet presAssocID="{4AA16F63-C369-4978-A7C4-CAE14C47E260}" presName="hierChild4" presStyleCnt="0"/>
      <dgm:spPr/>
    </dgm:pt>
    <dgm:pt modelId="{E1D1C162-BA62-479B-A79C-C9905DC9D101}" type="pres">
      <dgm:prSet presAssocID="{D727CCC9-6E24-47B9-9535-B696A4318837}" presName="Name35" presStyleLbl="parChTrans1D4" presStyleIdx="12" presStyleCnt="19"/>
      <dgm:spPr/>
      <dgm:t>
        <a:bodyPr/>
        <a:lstStyle/>
        <a:p>
          <a:endParaRPr lang="cs-CZ"/>
        </a:p>
      </dgm:t>
    </dgm:pt>
    <dgm:pt modelId="{9E2B5A0B-2C72-45C5-AD67-1AE99DEA1AFA}" type="pres">
      <dgm:prSet presAssocID="{A56C7F2F-8D49-4470-98FB-7BF94F694C3F}" presName="hierRoot2" presStyleCnt="0">
        <dgm:presLayoutVars>
          <dgm:hierBranch val="init"/>
        </dgm:presLayoutVars>
      </dgm:prSet>
      <dgm:spPr/>
    </dgm:pt>
    <dgm:pt modelId="{A0AB12A3-EE3F-4C57-8F96-57BCEFCC2E96}" type="pres">
      <dgm:prSet presAssocID="{A56C7F2F-8D49-4470-98FB-7BF94F694C3F}" presName="rootComposite" presStyleCnt="0"/>
      <dgm:spPr/>
    </dgm:pt>
    <dgm:pt modelId="{79120630-335A-4A73-9589-B37AB21B9F78}" type="pres">
      <dgm:prSet presAssocID="{A56C7F2F-8D49-4470-98FB-7BF94F694C3F}" presName="rootText" presStyleLbl="node4" presStyleIdx="12" presStyleCnt="15" custLinFactNeighborX="56898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D153B3A6-4ACF-416A-B564-9950E1795A5E}" type="pres">
      <dgm:prSet presAssocID="{A56C7F2F-8D49-4470-98FB-7BF94F694C3F}" presName="rootConnector" presStyleLbl="node4" presStyleIdx="12" presStyleCnt="15"/>
      <dgm:spPr/>
      <dgm:t>
        <a:bodyPr/>
        <a:lstStyle/>
        <a:p>
          <a:endParaRPr lang="cs-CZ"/>
        </a:p>
      </dgm:t>
    </dgm:pt>
    <dgm:pt modelId="{4BC7903E-E15B-466D-BCF7-B7D1C748D4CB}" type="pres">
      <dgm:prSet presAssocID="{A56C7F2F-8D49-4470-98FB-7BF94F694C3F}" presName="hierChild4" presStyleCnt="0"/>
      <dgm:spPr/>
    </dgm:pt>
    <dgm:pt modelId="{2B6EED5A-A116-49F4-8E46-4F89CB0D965C}" type="pres">
      <dgm:prSet presAssocID="{77A828B2-3FF0-4579-BEE0-7F232AC7AE94}" presName="Name37" presStyleLbl="parChTrans1D4" presStyleIdx="13" presStyleCnt="19"/>
      <dgm:spPr/>
      <dgm:t>
        <a:bodyPr/>
        <a:lstStyle/>
        <a:p>
          <a:endParaRPr lang="cs-CZ"/>
        </a:p>
      </dgm:t>
    </dgm:pt>
    <dgm:pt modelId="{5B206282-F621-4F09-94C0-EC997F5DC208}" type="pres">
      <dgm:prSet presAssocID="{87038617-A4BC-4501-89B1-B423A208B9D4}" presName="hierRoot2" presStyleCnt="0">
        <dgm:presLayoutVars>
          <dgm:hierBranch val="r"/>
        </dgm:presLayoutVars>
      </dgm:prSet>
      <dgm:spPr/>
    </dgm:pt>
    <dgm:pt modelId="{7D282C9F-A25A-41FF-8456-597326901817}" type="pres">
      <dgm:prSet presAssocID="{87038617-A4BC-4501-89B1-B423A208B9D4}" presName="rootComposite" presStyleCnt="0"/>
      <dgm:spPr/>
    </dgm:pt>
    <dgm:pt modelId="{2AF5B3F9-83EE-42D1-9961-23BB3657EB8A}" type="pres">
      <dgm:prSet presAssocID="{87038617-A4BC-4501-89B1-B423A208B9D4}" presName="rootText" presStyleLbl="node4" presStyleIdx="13" presStyleCnt="15" custLinFactNeighborX="65589" custLinFactNeighborY="-1928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97969F2-14AE-45D2-83AD-BD8338864509}" type="pres">
      <dgm:prSet presAssocID="{87038617-A4BC-4501-89B1-B423A208B9D4}" presName="rootConnector" presStyleLbl="node4" presStyleIdx="13" presStyleCnt="15"/>
      <dgm:spPr/>
      <dgm:t>
        <a:bodyPr/>
        <a:lstStyle/>
        <a:p>
          <a:endParaRPr lang="cs-CZ"/>
        </a:p>
      </dgm:t>
    </dgm:pt>
    <dgm:pt modelId="{BD1AAFBF-1781-40AC-8B54-9645251907E3}" type="pres">
      <dgm:prSet presAssocID="{87038617-A4BC-4501-89B1-B423A208B9D4}" presName="hierChild4" presStyleCnt="0"/>
      <dgm:spPr/>
    </dgm:pt>
    <dgm:pt modelId="{6662CDB2-19CC-42DC-B67B-352F9D77ED5B}" type="pres">
      <dgm:prSet presAssocID="{87038617-A4BC-4501-89B1-B423A208B9D4}" presName="hierChild5" presStyleCnt="0"/>
      <dgm:spPr/>
    </dgm:pt>
    <dgm:pt modelId="{BDA6B26A-3637-460A-A251-C6F430DBE9CC}" type="pres">
      <dgm:prSet presAssocID="{A56C7F2F-8D49-4470-98FB-7BF94F694C3F}" presName="hierChild5" presStyleCnt="0"/>
      <dgm:spPr/>
    </dgm:pt>
    <dgm:pt modelId="{E5509A0A-BF39-4853-869C-982493D6610D}" type="pres">
      <dgm:prSet presAssocID="{6B324B96-5BE8-4F66-A5C0-2385E8245173}" presName="Name35" presStyleLbl="parChTrans1D4" presStyleIdx="14" presStyleCnt="19"/>
      <dgm:spPr/>
      <dgm:t>
        <a:bodyPr/>
        <a:lstStyle/>
        <a:p>
          <a:endParaRPr lang="cs-CZ"/>
        </a:p>
      </dgm:t>
    </dgm:pt>
    <dgm:pt modelId="{198E5836-E29A-464A-9C46-4884E3B902E0}" type="pres">
      <dgm:prSet presAssocID="{EC7A3519-8F4B-4A00-B4D9-9BEC2C2D7854}" presName="hierRoot2" presStyleCnt="0">
        <dgm:presLayoutVars>
          <dgm:hierBranch val="init"/>
        </dgm:presLayoutVars>
      </dgm:prSet>
      <dgm:spPr/>
    </dgm:pt>
    <dgm:pt modelId="{A130E885-42BB-4D5C-B952-7E20F2CDBE4D}" type="pres">
      <dgm:prSet presAssocID="{EC7A3519-8F4B-4A00-B4D9-9BEC2C2D7854}" presName="rootComposite" presStyleCnt="0"/>
      <dgm:spPr/>
    </dgm:pt>
    <dgm:pt modelId="{6FA63889-89BF-48B2-BD65-611DDEFDF396}" type="pres">
      <dgm:prSet presAssocID="{EC7A3519-8F4B-4A00-B4D9-9BEC2C2D7854}" presName="rootText" presStyleLbl="node4" presStyleIdx="14" presStyleCnt="15" custLinFactNeighborX="5839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BCC2B8D0-89EB-49DF-A149-99935431DD90}" type="pres">
      <dgm:prSet presAssocID="{EC7A3519-8F4B-4A00-B4D9-9BEC2C2D7854}" presName="rootConnector" presStyleLbl="node4" presStyleIdx="14" presStyleCnt="15"/>
      <dgm:spPr/>
      <dgm:t>
        <a:bodyPr/>
        <a:lstStyle/>
        <a:p>
          <a:endParaRPr lang="cs-CZ"/>
        </a:p>
      </dgm:t>
    </dgm:pt>
    <dgm:pt modelId="{01A6791B-A935-49BD-BBAC-8BF8BC0F7C8E}" type="pres">
      <dgm:prSet presAssocID="{EC7A3519-8F4B-4A00-B4D9-9BEC2C2D7854}" presName="hierChild4" presStyleCnt="0"/>
      <dgm:spPr/>
    </dgm:pt>
    <dgm:pt modelId="{B213C22F-C095-4C66-8296-FE66A83595C8}" type="pres">
      <dgm:prSet presAssocID="{EC7A3519-8F4B-4A00-B4D9-9BEC2C2D7854}" presName="hierChild5" presStyleCnt="0"/>
      <dgm:spPr/>
    </dgm:pt>
    <dgm:pt modelId="{B298B287-EAEE-4278-A655-1E636066A11B}" type="pres">
      <dgm:prSet presAssocID="{4AA16F63-C369-4978-A7C4-CAE14C47E260}" presName="hierChild5" presStyleCnt="0"/>
      <dgm:spPr/>
    </dgm:pt>
    <dgm:pt modelId="{B69135E2-0DC7-4312-8E8B-00C57AF1695A}" type="pres">
      <dgm:prSet presAssocID="{9ACFF3F1-3B64-4AF9-9580-FA19B7228230}" presName="hierChild5" presStyleCnt="0"/>
      <dgm:spPr/>
    </dgm:pt>
    <dgm:pt modelId="{C26CDD14-43A4-446E-8324-F4501F485C2A}" type="pres">
      <dgm:prSet presAssocID="{9150EF36-220B-4858-B1CE-27511FEB9ABE}" presName="Name37" presStyleLbl="parChTrans1D2" presStyleIdx="2" presStyleCnt="3"/>
      <dgm:spPr/>
      <dgm:t>
        <a:bodyPr/>
        <a:lstStyle/>
        <a:p>
          <a:endParaRPr lang="cs-CZ"/>
        </a:p>
      </dgm:t>
    </dgm:pt>
    <dgm:pt modelId="{862F1B5E-49A6-429E-9AAF-2836FA806619}" type="pres">
      <dgm:prSet presAssocID="{6094400E-0F40-4DBB-A428-049F769B0C7A}" presName="hierRoot2" presStyleCnt="0">
        <dgm:presLayoutVars>
          <dgm:hierBranch val="l"/>
        </dgm:presLayoutVars>
      </dgm:prSet>
      <dgm:spPr/>
    </dgm:pt>
    <dgm:pt modelId="{FF9F7FD1-9D6B-4CC9-82DA-FF7FFB4079A3}" type="pres">
      <dgm:prSet presAssocID="{6094400E-0F40-4DBB-A428-049F769B0C7A}" presName="rootComposite" presStyleCnt="0"/>
      <dgm:spPr/>
    </dgm:pt>
    <dgm:pt modelId="{30C53196-98AF-4633-BB73-E1A4EDED5ED8}" type="pres">
      <dgm:prSet presAssocID="{6094400E-0F40-4DBB-A428-049F769B0C7A}" presName="rootText" presStyleLbl="node2" presStyleIdx="2" presStyleCnt="3" custLinFactNeighborX="21700" custLinFactNeighborY="-31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7750F55D-7A89-4636-82B3-B4955E015683}" type="pres">
      <dgm:prSet presAssocID="{6094400E-0F40-4DBB-A428-049F769B0C7A}" presName="rootConnector" presStyleLbl="node2" presStyleIdx="2" presStyleCnt="3"/>
      <dgm:spPr/>
      <dgm:t>
        <a:bodyPr/>
        <a:lstStyle/>
        <a:p>
          <a:endParaRPr lang="cs-CZ"/>
        </a:p>
      </dgm:t>
    </dgm:pt>
    <dgm:pt modelId="{B85E27AC-C9B4-42B1-86FC-A3EA69C29123}" type="pres">
      <dgm:prSet presAssocID="{6094400E-0F40-4DBB-A428-049F769B0C7A}" presName="hierChild4" presStyleCnt="0"/>
      <dgm:spPr/>
    </dgm:pt>
    <dgm:pt modelId="{4F3CB5A1-FCFC-4284-89B7-C68A6F5E10D5}" type="pres">
      <dgm:prSet presAssocID="{9B463B4A-7481-4FA1-91B0-AF5BDED8A543}" presName="Name50" presStyleLbl="parChTrans1D3" presStyleIdx="3" presStyleCnt="4"/>
      <dgm:spPr/>
      <dgm:t>
        <a:bodyPr/>
        <a:lstStyle/>
        <a:p>
          <a:endParaRPr lang="cs-CZ"/>
        </a:p>
      </dgm:t>
    </dgm:pt>
    <dgm:pt modelId="{C7D80C9A-BDF3-4C49-84B1-C5998274606E}" type="pres">
      <dgm:prSet presAssocID="{31D3E827-469C-4E0F-B00B-A61A456940E5}" presName="hierRoot2" presStyleCnt="0">
        <dgm:presLayoutVars>
          <dgm:hierBranch val="init"/>
        </dgm:presLayoutVars>
      </dgm:prSet>
      <dgm:spPr/>
    </dgm:pt>
    <dgm:pt modelId="{64E2A07A-A930-4683-B337-7A36C73CA515}" type="pres">
      <dgm:prSet presAssocID="{31D3E827-469C-4E0F-B00B-A61A456940E5}" presName="rootComposite" presStyleCnt="0"/>
      <dgm:spPr/>
    </dgm:pt>
    <dgm:pt modelId="{8D92933D-3409-4C20-9A5F-5BEEA6F13996}" type="pres">
      <dgm:prSet presAssocID="{31D3E827-469C-4E0F-B00B-A61A456940E5}" presName="rootText" presStyleLbl="node3" presStyleIdx="3" presStyleCnt="4" custLinFactNeighborX="66937" custLinFactNeighborY="-139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98F7B83-DD39-4FEB-97CA-70CAC4B9CC3D}" type="pres">
      <dgm:prSet presAssocID="{31D3E827-469C-4E0F-B00B-A61A456940E5}" presName="rootConnector" presStyleLbl="node3" presStyleIdx="3" presStyleCnt="4"/>
      <dgm:spPr/>
      <dgm:t>
        <a:bodyPr/>
        <a:lstStyle/>
        <a:p>
          <a:endParaRPr lang="cs-CZ"/>
        </a:p>
      </dgm:t>
    </dgm:pt>
    <dgm:pt modelId="{9AEE7FE2-4336-415A-8C72-9E07250DDF61}" type="pres">
      <dgm:prSet presAssocID="{31D3E827-469C-4E0F-B00B-A61A456940E5}" presName="hierChild4" presStyleCnt="0"/>
      <dgm:spPr/>
    </dgm:pt>
    <dgm:pt modelId="{2BD00974-1F17-433F-9AB9-7C3B3DF84DB7}" type="pres">
      <dgm:prSet presAssocID="{31D3E827-469C-4E0F-B00B-A61A456940E5}" presName="hierChild5" presStyleCnt="0"/>
      <dgm:spPr/>
    </dgm:pt>
    <dgm:pt modelId="{FC9B8067-2C16-4CCC-AADE-BDBA4688FA89}" type="pres">
      <dgm:prSet presAssocID="{D8512D10-57E7-4988-AAA9-9C419D5CFEED}" presName="Name111" presStyleLbl="parChTrans1D4" presStyleIdx="15" presStyleCnt="19"/>
      <dgm:spPr/>
      <dgm:t>
        <a:bodyPr/>
        <a:lstStyle/>
        <a:p>
          <a:endParaRPr lang="cs-CZ"/>
        </a:p>
      </dgm:t>
    </dgm:pt>
    <dgm:pt modelId="{C83E199C-4DD4-4377-A6D1-D8D8BC1A8D89}" type="pres">
      <dgm:prSet presAssocID="{52C8BDB4-17CE-47F2-805B-469CB48FB147}" presName="hierRoot3" presStyleCnt="0">
        <dgm:presLayoutVars>
          <dgm:hierBranch val="init"/>
        </dgm:presLayoutVars>
      </dgm:prSet>
      <dgm:spPr/>
    </dgm:pt>
    <dgm:pt modelId="{01B4FF2C-DF69-465F-A9E9-037ECEA36856}" type="pres">
      <dgm:prSet presAssocID="{52C8BDB4-17CE-47F2-805B-469CB48FB147}" presName="rootComposite3" presStyleCnt="0"/>
      <dgm:spPr/>
    </dgm:pt>
    <dgm:pt modelId="{333BA7A0-ABAE-4181-9BDA-DE8DDC110720}" type="pres">
      <dgm:prSet presAssocID="{52C8BDB4-17CE-47F2-805B-469CB48FB147}" presName="rootText3" presStyleLbl="asst3" presStyleIdx="0" presStyleCnt="4" custLinFactNeighborX="60663" custLinFactNeighborY="-139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7BFBCFB4-8E28-40FA-B13B-6FFB4F790B6F}" type="pres">
      <dgm:prSet presAssocID="{52C8BDB4-17CE-47F2-805B-469CB48FB147}" presName="rootConnector3" presStyleLbl="asst3" presStyleIdx="0" presStyleCnt="4"/>
      <dgm:spPr/>
      <dgm:t>
        <a:bodyPr/>
        <a:lstStyle/>
        <a:p>
          <a:endParaRPr lang="cs-CZ"/>
        </a:p>
      </dgm:t>
    </dgm:pt>
    <dgm:pt modelId="{8325F535-9356-4981-A3A3-256FB484762D}" type="pres">
      <dgm:prSet presAssocID="{52C8BDB4-17CE-47F2-805B-469CB48FB147}" presName="hierChild6" presStyleCnt="0"/>
      <dgm:spPr/>
    </dgm:pt>
    <dgm:pt modelId="{98A86186-ECA0-4753-8A1D-2B6C1186A3DF}" type="pres">
      <dgm:prSet presAssocID="{52C8BDB4-17CE-47F2-805B-469CB48FB147}" presName="hierChild7" presStyleCnt="0"/>
      <dgm:spPr/>
    </dgm:pt>
    <dgm:pt modelId="{2DC0252E-BA7D-4133-90C5-A54C9A5FDA40}" type="pres">
      <dgm:prSet presAssocID="{6B7C966E-26E7-442A-97D7-101FB400EA3A}" presName="Name111" presStyleLbl="parChTrans1D4" presStyleIdx="16" presStyleCnt="19"/>
      <dgm:spPr/>
      <dgm:t>
        <a:bodyPr/>
        <a:lstStyle/>
        <a:p>
          <a:endParaRPr lang="cs-CZ"/>
        </a:p>
      </dgm:t>
    </dgm:pt>
    <dgm:pt modelId="{717AE1B2-538D-4092-99FA-0DF7AAEEB3F8}" type="pres">
      <dgm:prSet presAssocID="{4DC1C666-617B-46B8-8FD6-CB6D5802BB5E}" presName="hierRoot3" presStyleCnt="0">
        <dgm:presLayoutVars>
          <dgm:hierBranch val="init"/>
        </dgm:presLayoutVars>
      </dgm:prSet>
      <dgm:spPr/>
    </dgm:pt>
    <dgm:pt modelId="{8C8AB198-C0E5-486F-A3A9-0EB82F953450}" type="pres">
      <dgm:prSet presAssocID="{4DC1C666-617B-46B8-8FD6-CB6D5802BB5E}" presName="rootComposite3" presStyleCnt="0"/>
      <dgm:spPr/>
    </dgm:pt>
    <dgm:pt modelId="{2BD7A996-B9A3-4CB9-AEC6-30063D98D2AD}" type="pres">
      <dgm:prSet presAssocID="{4DC1C666-617B-46B8-8FD6-CB6D5802BB5E}" presName="rootText3" presStyleLbl="asst3" presStyleIdx="1" presStyleCnt="4" custLinFactY="25508" custLinFactNeighborX="-59267" custLinFactNeighborY="100000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CFD46210-1C69-4D94-B10A-FEBBACA784F1}" type="pres">
      <dgm:prSet presAssocID="{4DC1C666-617B-46B8-8FD6-CB6D5802BB5E}" presName="rootConnector3" presStyleLbl="asst3" presStyleIdx="1" presStyleCnt="4"/>
      <dgm:spPr/>
      <dgm:t>
        <a:bodyPr/>
        <a:lstStyle/>
        <a:p>
          <a:endParaRPr lang="cs-CZ"/>
        </a:p>
      </dgm:t>
    </dgm:pt>
    <dgm:pt modelId="{C29F6CCF-F925-424D-B0D3-8C3A8E7E9837}" type="pres">
      <dgm:prSet presAssocID="{4DC1C666-617B-46B8-8FD6-CB6D5802BB5E}" presName="hierChild6" presStyleCnt="0"/>
      <dgm:spPr/>
    </dgm:pt>
    <dgm:pt modelId="{02036E0D-F3DE-46C3-B62B-421F3C95A5F6}" type="pres">
      <dgm:prSet presAssocID="{4DC1C666-617B-46B8-8FD6-CB6D5802BB5E}" presName="hierChild7" presStyleCnt="0"/>
      <dgm:spPr/>
    </dgm:pt>
    <dgm:pt modelId="{77AFC772-20F7-4A9D-8589-470241CA02C5}" type="pres">
      <dgm:prSet presAssocID="{4600460E-702D-44BD-9C65-39D05060B3B4}" presName="Name111" presStyleLbl="parChTrans1D4" presStyleIdx="17" presStyleCnt="19"/>
      <dgm:spPr/>
      <dgm:t>
        <a:bodyPr/>
        <a:lstStyle/>
        <a:p>
          <a:endParaRPr lang="cs-CZ"/>
        </a:p>
      </dgm:t>
    </dgm:pt>
    <dgm:pt modelId="{F068CC1C-95E0-47C3-8DAD-7E619814EB77}" type="pres">
      <dgm:prSet presAssocID="{2A671AF1-44E1-4F55-AF51-3389D1C46DD8}" presName="hierRoot3" presStyleCnt="0">
        <dgm:presLayoutVars>
          <dgm:hierBranch val="init"/>
        </dgm:presLayoutVars>
      </dgm:prSet>
      <dgm:spPr/>
    </dgm:pt>
    <dgm:pt modelId="{05AEA040-CEF6-499E-B0D9-228B6C057572}" type="pres">
      <dgm:prSet presAssocID="{2A671AF1-44E1-4F55-AF51-3389D1C46DD8}" presName="rootComposite3" presStyleCnt="0"/>
      <dgm:spPr/>
    </dgm:pt>
    <dgm:pt modelId="{1C41F25E-D4D5-4BB4-8A8A-ED4C594D92D5}" type="pres">
      <dgm:prSet presAssocID="{2A671AF1-44E1-4F55-AF51-3389D1C46DD8}" presName="rootText3" presStyleLbl="asst3" presStyleIdx="2" presStyleCnt="4" custLinFactY="13349" custLinFactNeighborX="61451" custLinFactNeighborY="100000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434DE704-F15C-4F3D-B690-6952E4319C2B}" type="pres">
      <dgm:prSet presAssocID="{2A671AF1-44E1-4F55-AF51-3389D1C46DD8}" presName="rootConnector3" presStyleLbl="asst3" presStyleIdx="2" presStyleCnt="4"/>
      <dgm:spPr/>
      <dgm:t>
        <a:bodyPr/>
        <a:lstStyle/>
        <a:p>
          <a:endParaRPr lang="cs-CZ"/>
        </a:p>
      </dgm:t>
    </dgm:pt>
    <dgm:pt modelId="{A9561D15-9F68-4C88-A1FA-CA10CD59073B}" type="pres">
      <dgm:prSet presAssocID="{2A671AF1-44E1-4F55-AF51-3389D1C46DD8}" presName="hierChild6" presStyleCnt="0"/>
      <dgm:spPr/>
    </dgm:pt>
    <dgm:pt modelId="{A48CF871-7283-400C-86AB-23005476B11C}" type="pres">
      <dgm:prSet presAssocID="{2A671AF1-44E1-4F55-AF51-3389D1C46DD8}" presName="hierChild7" presStyleCnt="0"/>
      <dgm:spPr/>
    </dgm:pt>
    <dgm:pt modelId="{0CB324E8-BCB5-421F-8706-54C9BCD326E4}" type="pres">
      <dgm:prSet presAssocID="{D133D7D0-2439-4300-9E87-607542F68EF2}" presName="Name111" presStyleLbl="parChTrans1D4" presStyleIdx="18" presStyleCnt="19"/>
      <dgm:spPr/>
      <dgm:t>
        <a:bodyPr/>
        <a:lstStyle/>
        <a:p>
          <a:endParaRPr lang="cs-CZ"/>
        </a:p>
      </dgm:t>
    </dgm:pt>
    <dgm:pt modelId="{30D0C6C1-ED90-447F-9AD6-5CD81ADBCCD4}" type="pres">
      <dgm:prSet presAssocID="{A0117781-A832-4EA3-91F0-5E748DFD910D}" presName="hierRoot3" presStyleCnt="0">
        <dgm:presLayoutVars>
          <dgm:hierBranch val="init"/>
        </dgm:presLayoutVars>
      </dgm:prSet>
      <dgm:spPr/>
    </dgm:pt>
    <dgm:pt modelId="{9D70A5D5-C2E0-4B13-A0BC-4CDF87B244A2}" type="pres">
      <dgm:prSet presAssocID="{A0117781-A832-4EA3-91F0-5E748DFD910D}" presName="rootComposite3" presStyleCnt="0"/>
      <dgm:spPr/>
    </dgm:pt>
    <dgm:pt modelId="{A1F61091-CD64-4472-9E5B-184D5C53CC72}" type="pres">
      <dgm:prSet presAssocID="{A0117781-A832-4EA3-91F0-5E748DFD910D}" presName="rootText3" presStyleLbl="asst3" presStyleIdx="3" presStyleCnt="4" custLinFactY="100000" custLinFactNeighborX="-59971" custLinFactNeighborY="14509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7E8B8E65-3A92-4E2A-BEC8-520CDE85A1C6}" type="pres">
      <dgm:prSet presAssocID="{A0117781-A832-4EA3-91F0-5E748DFD910D}" presName="rootConnector3" presStyleLbl="asst3" presStyleIdx="3" presStyleCnt="4"/>
      <dgm:spPr/>
      <dgm:t>
        <a:bodyPr/>
        <a:lstStyle/>
        <a:p>
          <a:endParaRPr lang="cs-CZ"/>
        </a:p>
      </dgm:t>
    </dgm:pt>
    <dgm:pt modelId="{A5882BC8-7DC3-4A5B-B56F-3FFE0D296E0F}" type="pres">
      <dgm:prSet presAssocID="{A0117781-A832-4EA3-91F0-5E748DFD910D}" presName="hierChild6" presStyleCnt="0"/>
      <dgm:spPr/>
    </dgm:pt>
    <dgm:pt modelId="{5A9AE7E9-9AEB-4BA1-9794-B1EFAFD71403}" type="pres">
      <dgm:prSet presAssocID="{A0117781-A832-4EA3-91F0-5E748DFD910D}" presName="hierChild7" presStyleCnt="0"/>
      <dgm:spPr/>
    </dgm:pt>
    <dgm:pt modelId="{5F769E88-B2BB-4DEB-BEFE-CDCE4ED05A1C}" type="pres">
      <dgm:prSet presAssocID="{6094400E-0F40-4DBB-A428-049F769B0C7A}" presName="hierChild5" presStyleCnt="0"/>
      <dgm:spPr/>
    </dgm:pt>
    <dgm:pt modelId="{1835971F-6E09-49A6-A5F5-CCC5E1244630}" type="pres">
      <dgm:prSet presAssocID="{8A267EA6-F723-4AB5-94CF-09FFE584A6CB}" presName="hierChild3" presStyleCnt="0"/>
      <dgm:spPr/>
    </dgm:pt>
  </dgm:ptLst>
  <dgm:cxnLst>
    <dgm:cxn modelId="{31A5516B-9669-4E31-A9FD-1537242051A7}" type="presOf" srcId="{2A671AF1-44E1-4F55-AF51-3389D1C46DD8}" destId="{434DE704-F15C-4F3D-B690-6952E4319C2B}" srcOrd="1" destOrd="0" presId="urn:microsoft.com/office/officeart/2005/8/layout/orgChart1"/>
    <dgm:cxn modelId="{A647A756-1ED0-4FB9-951D-770C24D1D4AA}" srcId="{31D3E827-469C-4E0F-B00B-A61A456940E5}" destId="{A0117781-A832-4EA3-91F0-5E748DFD910D}" srcOrd="3" destOrd="0" parTransId="{D133D7D0-2439-4300-9E87-607542F68EF2}" sibTransId="{805B0766-0F5E-4E2F-B279-4C41208AC5D6}"/>
    <dgm:cxn modelId="{649AACAA-D027-4800-A6DB-2AB99123052B}" srcId="{8386681F-5CC2-48A8-A7E0-25862CCF6AB9}" destId="{F91A9488-3A10-4A5F-8BB9-72C1CD455AD6}" srcOrd="0" destOrd="0" parTransId="{38B62E35-06EF-4E42-B87D-96B027F5B88F}" sibTransId="{F78A7DA3-7421-449F-A197-583E070B4BEB}"/>
    <dgm:cxn modelId="{62A6EEC6-7F74-4F31-B371-B8BCC9416B1E}" srcId="{9ACFF3F1-3B64-4AF9-9580-FA19B7228230}" destId="{4AA16F63-C369-4978-A7C4-CAE14C47E260}" srcOrd="1" destOrd="0" parTransId="{A5EE4348-4855-4B62-8356-91BFDB664627}" sibTransId="{1B48A2E7-5540-415F-AB9B-E9AEB9A080A7}"/>
    <dgm:cxn modelId="{8F79864E-36D0-480C-A210-987F4D563F13}" type="presOf" srcId="{8A267EA6-F723-4AB5-94CF-09FFE584A6CB}" destId="{A05E73B8-605D-4651-A08F-9767C0AEC2F4}" srcOrd="0" destOrd="0" presId="urn:microsoft.com/office/officeart/2005/8/layout/orgChart1"/>
    <dgm:cxn modelId="{E4EC8F27-45D1-4089-9CD3-2CE1D30B5FB0}" srcId="{1880E5E4-555F-4815-997A-F1E0EF9366A3}" destId="{9924569D-73C6-43C2-B6EB-146FD39A8267}" srcOrd="0" destOrd="0" parTransId="{1213CC67-4CFC-433B-AE58-3DE615F41ACB}" sibTransId="{36C919B0-C7FF-48B7-A33D-3FA7769974AE}"/>
    <dgm:cxn modelId="{5BCB63B6-414E-4180-A3ED-935D4A3E1259}" type="presOf" srcId="{77A828B2-3FF0-4579-BEE0-7F232AC7AE94}" destId="{2B6EED5A-A116-49F4-8E46-4F89CB0D965C}" srcOrd="0" destOrd="0" presId="urn:microsoft.com/office/officeart/2005/8/layout/orgChart1"/>
    <dgm:cxn modelId="{D627CFD2-CEBA-4CB6-BD53-2A65CF7654BD}" type="presOf" srcId="{B91C3447-C65D-4E3A-87A5-C54F88D49320}" destId="{673C900A-22C1-41AE-9D3F-80646CD8215B}" srcOrd="0" destOrd="0" presId="urn:microsoft.com/office/officeart/2005/8/layout/orgChart1"/>
    <dgm:cxn modelId="{7D2F5655-D8C1-4DEE-A0CC-C687505E837B}" srcId="{9ACFF3F1-3B64-4AF9-9580-FA19B7228230}" destId="{AD4515CF-9B1B-4ECE-BD3A-DECC44B99576}" srcOrd="0" destOrd="0" parTransId="{87C8D165-ECA2-4FE0-A7E5-0DC5E24EDAF8}" sibTransId="{A23F9601-B1C9-474B-9B1E-B0FD4F5C8F31}"/>
    <dgm:cxn modelId="{EC75EDCB-301B-4667-84F3-7A0C63EF2A5B}" type="presOf" srcId="{E8486616-54F1-40A2-BF7B-64F2EA5DE346}" destId="{CD7FD608-E365-49D8-BD2E-AE3ECAB4CFB5}" srcOrd="0" destOrd="0" presId="urn:microsoft.com/office/officeart/2005/8/layout/orgChart1"/>
    <dgm:cxn modelId="{E5571590-D020-4F81-A8F2-8A213365F82D}" srcId="{31D3E827-469C-4E0F-B00B-A61A456940E5}" destId="{52C8BDB4-17CE-47F2-805B-469CB48FB147}" srcOrd="0" destOrd="0" parTransId="{D8512D10-57E7-4988-AAA9-9C419D5CFEED}" sibTransId="{F6FD431C-E5AC-4DD7-AAA0-E1A7812D080E}"/>
    <dgm:cxn modelId="{87838A1D-7E25-421D-859E-5E9B03D49FE7}" type="presOf" srcId="{49AB5DF9-EF7F-4B54-AFD3-7A06E6C8C171}" destId="{1EA542EA-13AE-4AE0-9C00-E66CFF18E1DF}" srcOrd="0" destOrd="0" presId="urn:microsoft.com/office/officeart/2005/8/layout/orgChart1"/>
    <dgm:cxn modelId="{765E9732-1028-4D88-87F4-20F31FC1A73C}" type="presOf" srcId="{8386681F-5CC2-48A8-A7E0-25862CCF6AB9}" destId="{6749B223-2019-47C8-896C-3B8C90D11D0C}" srcOrd="1" destOrd="0" presId="urn:microsoft.com/office/officeart/2005/8/layout/orgChart1"/>
    <dgm:cxn modelId="{C8E263C7-BAC8-4586-AC62-14A2391EAB65}" type="presOf" srcId="{1213CC67-4CFC-433B-AE58-3DE615F41ACB}" destId="{BA6AEE07-31B5-4775-A75A-B447E74BC76D}" srcOrd="0" destOrd="0" presId="urn:microsoft.com/office/officeart/2005/8/layout/orgChart1"/>
    <dgm:cxn modelId="{42A1A70C-6410-44A7-961D-147503FD9925}" type="presOf" srcId="{A0117781-A832-4EA3-91F0-5E748DFD910D}" destId="{7E8B8E65-3A92-4E2A-BEC8-520CDE85A1C6}" srcOrd="1" destOrd="0" presId="urn:microsoft.com/office/officeart/2005/8/layout/orgChart1"/>
    <dgm:cxn modelId="{EDC061D6-BFA6-42FA-8EFB-C56956B93152}" type="presOf" srcId="{6094400E-0F40-4DBB-A428-049F769B0C7A}" destId="{30C53196-98AF-4633-BB73-E1A4EDED5ED8}" srcOrd="0" destOrd="0" presId="urn:microsoft.com/office/officeart/2005/8/layout/orgChart1"/>
    <dgm:cxn modelId="{3010BCD3-1E4B-4CB2-99E4-10B7DE8DF702}" type="presOf" srcId="{A5F4F651-0AD3-4849-B909-B1E48E50B8E7}" destId="{674ED447-D493-4DD7-A286-76F02AE6F184}" srcOrd="1" destOrd="0" presId="urn:microsoft.com/office/officeart/2005/8/layout/orgChart1"/>
    <dgm:cxn modelId="{E7D30D4C-3328-461F-9580-71DA747AF13A}" type="presOf" srcId="{D7AECFD0-A6F1-4E7B-9327-8752EBFDDD0A}" destId="{F2B302B3-6A67-4831-BA32-220D1C760BDD}" srcOrd="0" destOrd="0" presId="urn:microsoft.com/office/officeart/2005/8/layout/orgChart1"/>
    <dgm:cxn modelId="{606F3104-1A4F-487C-84A9-0D576CCD6666}" srcId="{8A267EA6-F723-4AB5-94CF-09FFE584A6CB}" destId="{9ACFF3F1-3B64-4AF9-9580-FA19B7228230}" srcOrd="1" destOrd="0" parTransId="{D7AA09A6-9660-4C8C-AD19-27C96EA6EFEC}" sibTransId="{3AB87C88-E723-4242-8C02-2BB2D99BD01E}"/>
    <dgm:cxn modelId="{4D196BEA-92D8-402C-B245-6CDB4F74EA32}" type="presOf" srcId="{49505501-E737-4E0F-AB0E-B6B2ECED1FC7}" destId="{619B8CB3-576A-4666-A81B-35E358C375C8}" srcOrd="1" destOrd="0" presId="urn:microsoft.com/office/officeart/2005/8/layout/orgChart1"/>
    <dgm:cxn modelId="{D561741C-8361-41BA-A656-8CCF65DDE8CA}" srcId="{31D3E827-469C-4E0F-B00B-A61A456940E5}" destId="{2A671AF1-44E1-4F55-AF51-3389D1C46DD8}" srcOrd="2" destOrd="0" parTransId="{4600460E-702D-44BD-9C65-39D05060B3B4}" sibTransId="{A992447A-2AEE-4C92-9C6C-50A55EEA7046}"/>
    <dgm:cxn modelId="{28629A71-FF52-48D2-85C0-00183D94C207}" type="presOf" srcId="{4AA16F63-C369-4978-A7C4-CAE14C47E260}" destId="{0F23DFFF-449B-4804-9729-6EE3DD8FDFA5}" srcOrd="1" destOrd="0" presId="urn:microsoft.com/office/officeart/2005/8/layout/orgChart1"/>
    <dgm:cxn modelId="{2911A3EB-0BA0-4A19-99E7-04FD46AFD202}" type="presOf" srcId="{90A7B369-5D4D-4351-B44F-6366D4A22D4D}" destId="{42A5EB2F-CBE1-4E35-BED7-9C0B036D44B2}" srcOrd="1" destOrd="0" presId="urn:microsoft.com/office/officeart/2005/8/layout/orgChart1"/>
    <dgm:cxn modelId="{C436CE8B-A44C-4A02-8E4E-E9EECA43A210}" type="presOf" srcId="{524F3840-3E28-4B0C-A08A-913EFF204695}" destId="{B58ADBC1-952E-4D31-98EA-AF601AB310A6}" srcOrd="1" destOrd="0" presId="urn:microsoft.com/office/officeart/2005/8/layout/orgChart1"/>
    <dgm:cxn modelId="{38732538-C4CC-4F5E-AE4E-52AAAC4FFE87}" type="presOf" srcId="{A615700B-446F-4291-A4AE-A88D7A6A302A}" destId="{BC8C6932-EE1A-4266-9B62-9D4444BBEFD2}" srcOrd="0" destOrd="0" presId="urn:microsoft.com/office/officeart/2005/8/layout/orgChart1"/>
    <dgm:cxn modelId="{290FD316-BE8C-4264-A88F-ED53F259F480}" type="presOf" srcId="{31D3E827-469C-4E0F-B00B-A61A456940E5}" destId="{198F7B83-DD39-4FEB-97CA-70CAC4B9CC3D}" srcOrd="1" destOrd="0" presId="urn:microsoft.com/office/officeart/2005/8/layout/orgChart1"/>
    <dgm:cxn modelId="{79A371FD-C351-46B6-954A-B432241E448C}" type="presOf" srcId="{2A671AF1-44E1-4F55-AF51-3389D1C46DD8}" destId="{1C41F25E-D4D5-4BB4-8A8A-ED4C594D92D5}" srcOrd="0" destOrd="0" presId="urn:microsoft.com/office/officeart/2005/8/layout/orgChart1"/>
    <dgm:cxn modelId="{27CDBF46-1EB1-475E-ABC0-E94C93FAC719}" srcId="{31D3E827-469C-4E0F-B00B-A61A456940E5}" destId="{4DC1C666-617B-46B8-8FD6-CB6D5802BB5E}" srcOrd="1" destOrd="0" parTransId="{6B7C966E-26E7-442A-97D7-101FB400EA3A}" sibTransId="{997B62D7-7687-4059-9838-70ED1114C3F5}"/>
    <dgm:cxn modelId="{8353D4E9-0AF0-4DB4-8B67-E348BEA98788}" type="presOf" srcId="{91B70652-8155-4D21-A86F-7EC5DB4C0534}" destId="{3393B515-2B00-4665-BA85-613EB95E0A5F}" srcOrd="0" destOrd="0" presId="urn:microsoft.com/office/officeart/2005/8/layout/orgChart1"/>
    <dgm:cxn modelId="{D278FF08-7FDF-410C-B343-F56DE6F5BF42}" srcId="{6094400E-0F40-4DBB-A428-049F769B0C7A}" destId="{31D3E827-469C-4E0F-B00B-A61A456940E5}" srcOrd="0" destOrd="0" parTransId="{9B463B4A-7481-4FA1-91B0-AF5BDED8A543}" sibTransId="{1C24A44F-C535-4EB4-A9B9-32E79041FEDF}"/>
    <dgm:cxn modelId="{80858F79-6F4B-45FB-BF83-A3FB69C0B4BD}" type="presOf" srcId="{52C8BDB4-17CE-47F2-805B-469CB48FB147}" destId="{7BFBCFB4-8E28-40FA-B13B-6FFB4F790B6F}" srcOrd="1" destOrd="0" presId="urn:microsoft.com/office/officeart/2005/8/layout/orgChart1"/>
    <dgm:cxn modelId="{6B46CBA7-41E8-40F3-90B8-0EB3AE077278}" type="presOf" srcId="{A56C7F2F-8D49-4470-98FB-7BF94F694C3F}" destId="{79120630-335A-4A73-9589-B37AB21B9F78}" srcOrd="0" destOrd="0" presId="urn:microsoft.com/office/officeart/2005/8/layout/orgChart1"/>
    <dgm:cxn modelId="{8B32DEAD-1693-4BAB-9AC2-60440440EF85}" type="presOf" srcId="{9150EF36-220B-4858-B1CE-27511FEB9ABE}" destId="{C26CDD14-43A4-446E-8324-F4501F485C2A}" srcOrd="0" destOrd="0" presId="urn:microsoft.com/office/officeart/2005/8/layout/orgChart1"/>
    <dgm:cxn modelId="{E8F2A990-E7A6-4702-A4AD-4B4CCB52F101}" type="presOf" srcId="{D8512D10-57E7-4988-AAA9-9C419D5CFEED}" destId="{FC9B8067-2C16-4CCC-AADE-BDBA4688FA89}" srcOrd="0" destOrd="0" presId="urn:microsoft.com/office/officeart/2005/8/layout/orgChart1"/>
    <dgm:cxn modelId="{9A4887A4-810E-4216-9861-86EE738B0F0B}" srcId="{A56C7F2F-8D49-4470-98FB-7BF94F694C3F}" destId="{87038617-A4BC-4501-89B1-B423A208B9D4}" srcOrd="0" destOrd="0" parTransId="{77A828B2-3FF0-4579-BEE0-7F232AC7AE94}" sibTransId="{193AF421-4BDF-4150-B563-8F80B02EAC5D}"/>
    <dgm:cxn modelId="{C21332DA-C8AA-485D-B06F-DA017CA03BCB}" type="presOf" srcId="{9ACFF3F1-3B64-4AF9-9580-FA19B7228230}" destId="{95D0492F-982F-4543-BFD1-89F3795FC663}" srcOrd="0" destOrd="0" presId="urn:microsoft.com/office/officeart/2005/8/layout/orgChart1"/>
    <dgm:cxn modelId="{07D4CFAD-F66F-46B9-9071-14112F6DF03C}" srcId="{4AA16F63-C369-4978-A7C4-CAE14C47E260}" destId="{EC7A3519-8F4B-4A00-B4D9-9BEC2C2D7854}" srcOrd="1" destOrd="0" parTransId="{6B324B96-5BE8-4F66-A5C0-2385E8245173}" sibTransId="{B282DA1F-AC0D-45FF-A539-4E7EB09165CA}"/>
    <dgm:cxn modelId="{A592C57A-F8BD-4410-A065-01AA7998B4AA}" srcId="{AD4515CF-9B1B-4ECE-BD3A-DECC44B99576}" destId="{E8486616-54F1-40A2-BF7B-64F2EA5DE346}" srcOrd="1" destOrd="0" parTransId="{E7C23A4D-2E01-4F1C-A463-D038B20A9F7A}" sibTransId="{E74A557A-42C6-4A0F-B19E-AD519297E3AA}"/>
    <dgm:cxn modelId="{7004C713-A368-4334-ACA3-8C895DD72BD8}" type="presOf" srcId="{8A267EA6-F723-4AB5-94CF-09FFE584A6CB}" destId="{AE5D055E-B9BB-4EBF-BB06-30F2A44AB78B}" srcOrd="1" destOrd="0" presId="urn:microsoft.com/office/officeart/2005/8/layout/orgChart1"/>
    <dgm:cxn modelId="{290110E3-5B2D-44BB-805E-ADA754619918}" type="presOf" srcId="{A0117781-A832-4EA3-91F0-5E748DFD910D}" destId="{A1F61091-CD64-4472-9E5B-184D5C53CC72}" srcOrd="0" destOrd="0" presId="urn:microsoft.com/office/officeart/2005/8/layout/orgChart1"/>
    <dgm:cxn modelId="{1A5388D5-1E5D-4534-819C-764A11CB19B8}" type="presOf" srcId="{EC7A3519-8F4B-4A00-B4D9-9BEC2C2D7854}" destId="{BCC2B8D0-89EB-49DF-A149-99935431DD90}" srcOrd="1" destOrd="0" presId="urn:microsoft.com/office/officeart/2005/8/layout/orgChart1"/>
    <dgm:cxn modelId="{AE484D02-9A51-4EEF-87E4-505BD69D9D52}" srcId="{90A7B369-5D4D-4351-B44F-6366D4A22D4D}" destId="{49505501-E737-4E0F-AB0E-B6B2ECED1FC7}" srcOrd="0" destOrd="0" parTransId="{3C54BEB3-BC47-4FE2-8FA8-740F009D7BD2}" sibTransId="{84B297D2-F133-4BDD-A22B-6B193525B64B}"/>
    <dgm:cxn modelId="{72424951-E20B-4D07-89AE-8BB16778E01B}" type="presOf" srcId="{46AC9C77-1491-4E9B-BDFB-5102EB489C12}" destId="{17E3B640-90A9-4A8C-97A4-2F4563DFD589}" srcOrd="0" destOrd="0" presId="urn:microsoft.com/office/officeart/2005/8/layout/orgChart1"/>
    <dgm:cxn modelId="{31577C1E-738C-44CF-8894-0A9EF25B6833}" type="presOf" srcId="{665D468B-E92A-4DF0-8E10-F5ADBC64E61C}" destId="{474764EE-6CC7-45DC-BD3C-577AEF46FA6C}" srcOrd="0" destOrd="0" presId="urn:microsoft.com/office/officeart/2005/8/layout/orgChart1"/>
    <dgm:cxn modelId="{7CAC31BF-4510-42DE-85F9-CD37E4D6B433}" type="presOf" srcId="{1795FE4F-CAEF-4823-A76E-739E59CAE807}" destId="{DE721C9C-F219-4A3E-9202-9513AA080207}" srcOrd="1" destOrd="0" presId="urn:microsoft.com/office/officeart/2005/8/layout/orgChart1"/>
    <dgm:cxn modelId="{FC3DCDFE-B7C3-4825-B424-13A465260C24}" type="presOf" srcId="{D727CCC9-6E24-47B9-9535-B696A4318837}" destId="{E1D1C162-BA62-479B-A79C-C9905DC9D101}" srcOrd="0" destOrd="0" presId="urn:microsoft.com/office/officeart/2005/8/layout/orgChart1"/>
    <dgm:cxn modelId="{B6D2D648-8484-4995-BE54-B7AD127BED15}" type="presOf" srcId="{1795FE4F-CAEF-4823-A76E-739E59CAE807}" destId="{1BC95261-E21D-42A8-9AC1-D69D6C8BA917}" srcOrd="0" destOrd="0" presId="urn:microsoft.com/office/officeart/2005/8/layout/orgChart1"/>
    <dgm:cxn modelId="{CBC274AE-833A-45B3-B364-CFEBD9F0C1E5}" type="presOf" srcId="{6B324B96-5BE8-4F66-A5C0-2385E8245173}" destId="{E5509A0A-BF39-4853-869C-982493D6610D}" srcOrd="0" destOrd="0" presId="urn:microsoft.com/office/officeart/2005/8/layout/orgChart1"/>
    <dgm:cxn modelId="{89948272-85E8-4AD0-BDF3-17F71215BBD5}" type="presOf" srcId="{F358415C-DA94-4E95-95EA-0068D34655D9}" destId="{92126AEF-5575-434B-94D2-D41EA5DBC77A}" srcOrd="1" destOrd="0" presId="urn:microsoft.com/office/officeart/2005/8/layout/orgChart1"/>
    <dgm:cxn modelId="{20B217BD-2A6F-4CFB-A091-EACD5C4A72F3}" type="presOf" srcId="{A5F4F651-0AD3-4849-B909-B1E48E50B8E7}" destId="{922B0239-D261-414E-B3ED-69E5ECBF9B99}" srcOrd="0" destOrd="0" presId="urn:microsoft.com/office/officeart/2005/8/layout/orgChart1"/>
    <dgm:cxn modelId="{9EA07FD0-E8CB-4CDB-BDC1-7B8E7AF21A3D}" type="presOf" srcId="{6094400E-0F40-4DBB-A428-049F769B0C7A}" destId="{7750F55D-7A89-4636-82B3-B4955E015683}" srcOrd="1" destOrd="0" presId="urn:microsoft.com/office/officeart/2005/8/layout/orgChart1"/>
    <dgm:cxn modelId="{F2EFA314-EBFD-4231-9DD9-B3DCD6E8C368}" type="presOf" srcId="{87038617-A4BC-4501-89B1-B423A208B9D4}" destId="{197969F2-14AE-45D2-83AD-BD8338864509}" srcOrd="1" destOrd="0" presId="urn:microsoft.com/office/officeart/2005/8/layout/orgChart1"/>
    <dgm:cxn modelId="{64752B79-43F7-4C7E-BF5F-342C4B6CF26A}" srcId="{B91C3447-C65D-4E3A-87A5-C54F88D49320}" destId="{46AC9C77-1491-4E9B-BDFB-5102EB489C12}" srcOrd="0" destOrd="0" parTransId="{8E8EE037-1DAD-4E6E-9045-B73BD8D75DFE}" sibTransId="{DCD49959-D0F2-44ED-A47F-2B915DF31D4F}"/>
    <dgm:cxn modelId="{6F29D63A-E3A2-4389-8BB3-262E2884D9DA}" type="presOf" srcId="{D38A8AC7-12AB-476A-A1B7-0D8A5782B829}" destId="{B6A18C23-EB06-49B1-93C6-9CE439340149}" srcOrd="0" destOrd="0" presId="urn:microsoft.com/office/officeart/2005/8/layout/orgChart1"/>
    <dgm:cxn modelId="{074C3FF5-B089-419B-81A4-1F71A0579C86}" type="presOf" srcId="{31D3E827-469C-4E0F-B00B-A61A456940E5}" destId="{8D92933D-3409-4C20-9A5F-5BEEA6F13996}" srcOrd="0" destOrd="0" presId="urn:microsoft.com/office/officeart/2005/8/layout/orgChart1"/>
    <dgm:cxn modelId="{204B67F5-E73F-4741-8139-CB239EF2D950}" type="presOf" srcId="{4600460E-702D-44BD-9C65-39D05060B3B4}" destId="{77AFC772-20F7-4A9D-8589-470241CA02C5}" srcOrd="0" destOrd="0" presId="urn:microsoft.com/office/officeart/2005/8/layout/orgChart1"/>
    <dgm:cxn modelId="{78D45825-56D2-4825-AAC0-1E50DB16EAA8}" type="presOf" srcId="{8E8EE037-1DAD-4E6E-9045-B73BD8D75DFE}" destId="{7E97A66B-2926-4D5F-8EF6-E2C57BF4F059}" srcOrd="0" destOrd="0" presId="urn:microsoft.com/office/officeart/2005/8/layout/orgChart1"/>
    <dgm:cxn modelId="{469126D4-351C-491E-AFBA-819E43DD3A32}" type="presOf" srcId="{AD4515CF-9B1B-4ECE-BD3A-DECC44B99576}" destId="{F2DBF5A6-B955-4778-B163-C4105B8C6664}" srcOrd="0" destOrd="0" presId="urn:microsoft.com/office/officeart/2005/8/layout/orgChart1"/>
    <dgm:cxn modelId="{31BA5D8F-722A-434F-88D2-B81C4BFDAF5D}" type="presOf" srcId="{4DC1C666-617B-46B8-8FD6-CB6D5802BB5E}" destId="{2BD7A996-B9A3-4CB9-AEC6-30063D98D2AD}" srcOrd="0" destOrd="0" presId="urn:microsoft.com/office/officeart/2005/8/layout/orgChart1"/>
    <dgm:cxn modelId="{8F2B17C2-58C0-494C-BBD6-29A236B85102}" type="presOf" srcId="{B3FB7C90-3DF5-4197-B395-E6090BC9F7AB}" destId="{AD8F6A8D-DE37-4427-B3D5-D4AA7E6BF6B1}" srcOrd="1" destOrd="0" presId="urn:microsoft.com/office/officeart/2005/8/layout/orgChart1"/>
    <dgm:cxn modelId="{1CEE550F-B05A-4C6D-9683-C08B29D2C66C}" type="presOf" srcId="{52C8BDB4-17CE-47F2-805B-469CB48FB147}" destId="{333BA7A0-ABAE-4181-9BDA-DE8DDC110720}" srcOrd="0" destOrd="0" presId="urn:microsoft.com/office/officeart/2005/8/layout/orgChart1"/>
    <dgm:cxn modelId="{F8C9DBC8-483E-4599-85FC-28215D3FE7F7}" type="presOf" srcId="{87C8D165-ECA2-4FE0-A7E5-0DC5E24EDAF8}" destId="{31E3A79A-76E9-419C-8214-4069A31727BB}" srcOrd="0" destOrd="0" presId="urn:microsoft.com/office/officeart/2005/8/layout/orgChart1"/>
    <dgm:cxn modelId="{B673AD72-F875-4607-B0FE-4C2765A44E26}" type="presOf" srcId="{9924569D-73C6-43C2-B6EB-146FD39A8267}" destId="{F5FAC7E5-93C2-4CFA-9A18-0CCC74D88E43}" srcOrd="0" destOrd="0" presId="urn:microsoft.com/office/officeart/2005/8/layout/orgChart1"/>
    <dgm:cxn modelId="{383989D7-DF7A-4A91-9B82-6E7A7AC1AC34}" srcId="{1795FE4F-CAEF-4823-A76E-739E59CAE807}" destId="{1880E5E4-555F-4815-997A-F1E0EF9366A3}" srcOrd="0" destOrd="0" parTransId="{3EECDF5B-D6C2-4159-9207-06A8A63C04BD}" sibTransId="{986DEAD0-180A-4691-A13F-5BA763780289}"/>
    <dgm:cxn modelId="{B8650C4A-BE44-4FBA-ACBD-DD5326B7613B}" type="presOf" srcId="{4DC1C666-617B-46B8-8FD6-CB6D5802BB5E}" destId="{CFD46210-1C69-4D94-B10A-FEBBACA784F1}" srcOrd="1" destOrd="0" presId="urn:microsoft.com/office/officeart/2005/8/layout/orgChart1"/>
    <dgm:cxn modelId="{30E02E07-938C-4342-B35D-9117C3278777}" type="presOf" srcId="{524F3840-3E28-4B0C-A08A-913EFF204695}" destId="{06C5F65C-0995-48B4-A045-E94812CE4AF8}" srcOrd="0" destOrd="0" presId="urn:microsoft.com/office/officeart/2005/8/layout/orgChart1"/>
    <dgm:cxn modelId="{D6F9B046-97DE-41C6-A0FE-FDEB98D833D9}" type="presOf" srcId="{D133D7D0-2439-4300-9E87-607542F68EF2}" destId="{0CB324E8-BCB5-421F-8706-54C9BCD326E4}" srcOrd="0" destOrd="0" presId="urn:microsoft.com/office/officeart/2005/8/layout/orgChart1"/>
    <dgm:cxn modelId="{F65BED6D-8113-4443-9FC5-ADC48C2306F1}" type="presOf" srcId="{46AC9C77-1491-4E9B-BDFB-5102EB489C12}" destId="{A257E26A-6907-48E0-988F-6666F5317A55}" srcOrd="1" destOrd="0" presId="urn:microsoft.com/office/officeart/2005/8/layout/orgChart1"/>
    <dgm:cxn modelId="{DE597CF3-AD62-4372-A924-AB5F8861F214}" type="presOf" srcId="{87038617-A4BC-4501-89B1-B423A208B9D4}" destId="{2AF5B3F9-83EE-42D1-9961-23BB3657EB8A}" srcOrd="0" destOrd="0" presId="urn:microsoft.com/office/officeart/2005/8/layout/orgChart1"/>
    <dgm:cxn modelId="{7F19D70D-D9A6-4F8D-A7E4-4075685CAB3C}" type="presOf" srcId="{1880E5E4-555F-4815-997A-F1E0EF9366A3}" destId="{8183BE21-6E43-4A62-8A91-7C467B2E174E}" srcOrd="1" destOrd="0" presId="urn:microsoft.com/office/officeart/2005/8/layout/orgChart1"/>
    <dgm:cxn modelId="{78E727BD-5B5A-46FB-8AFE-934B69EB20D2}" type="presOf" srcId="{E7C23A4D-2E01-4F1C-A463-D038B20A9F7A}" destId="{A2069240-6192-4EE7-B89E-1B4A7FB63717}" srcOrd="0" destOrd="0" presId="urn:microsoft.com/office/officeart/2005/8/layout/orgChart1"/>
    <dgm:cxn modelId="{BA6D091B-300C-4F6C-9642-E1482AB351AA}" srcId="{46AC9C77-1491-4E9B-BDFB-5102EB489C12}" destId="{8386681F-5CC2-48A8-A7E0-25862CCF6AB9}" srcOrd="0" destOrd="0" parTransId="{91B70652-8155-4D21-A86F-7EC5DB4C0534}" sibTransId="{95321E92-C3C0-4DD0-B333-B5A2DFD57D07}"/>
    <dgm:cxn modelId="{B2343F90-4A7F-4008-8A90-684E7ECE5AF3}" type="presOf" srcId="{9ACFF3F1-3B64-4AF9-9580-FA19B7228230}" destId="{D50C2126-8C62-4BC8-ADEF-0F5A0AC5F38C}" srcOrd="1" destOrd="0" presId="urn:microsoft.com/office/officeart/2005/8/layout/orgChart1"/>
    <dgm:cxn modelId="{4916F963-4D4E-4807-8D95-34EE551D8917}" type="presOf" srcId="{6B7C966E-26E7-442A-97D7-101FB400EA3A}" destId="{2DC0252E-BA7D-4133-90C5-A54C9A5FDA40}" srcOrd="0" destOrd="0" presId="urn:microsoft.com/office/officeart/2005/8/layout/orgChart1"/>
    <dgm:cxn modelId="{ED41D3CD-49C7-4DC5-9E08-7863F2D9CEFA}" type="presOf" srcId="{F91A9488-3A10-4A5F-8BB9-72C1CD455AD6}" destId="{D7138D6C-17D9-41B8-A79E-FDFA7BC4923C}" srcOrd="0" destOrd="0" presId="urn:microsoft.com/office/officeart/2005/8/layout/orgChart1"/>
    <dgm:cxn modelId="{4053CA39-BC7B-4330-9808-FEFBC0F49DE1}" type="presOf" srcId="{EC7A3519-8F4B-4A00-B4D9-9BEC2C2D7854}" destId="{6FA63889-89BF-48B2-BD65-611DDEFDF396}" srcOrd="0" destOrd="0" presId="urn:microsoft.com/office/officeart/2005/8/layout/orgChart1"/>
    <dgm:cxn modelId="{BBB2D6D1-2CEB-4053-8CA6-533442B60C17}" type="presOf" srcId="{21EACCBA-66E2-4C3F-9CC3-8D62D1914125}" destId="{C3F450FB-6A3A-469E-A47A-379519DDB59C}" srcOrd="0" destOrd="0" presId="urn:microsoft.com/office/officeart/2005/8/layout/orgChart1"/>
    <dgm:cxn modelId="{64EF07AF-9496-4DA4-A030-97B18A8FC440}" srcId="{8A267EA6-F723-4AB5-94CF-09FFE584A6CB}" destId="{B91C3447-C65D-4E3A-87A5-C54F88D49320}" srcOrd="0" destOrd="0" parTransId="{5F2ACBE8-5E79-469B-AED1-2A2E66C4FD63}" sibTransId="{11D5A72B-92D3-4BE9-BF60-6585174D4F9D}"/>
    <dgm:cxn modelId="{3E5010C7-FBF5-424C-B78E-406FEB28A0BA}" srcId="{F91A9488-3A10-4A5F-8BB9-72C1CD455AD6}" destId="{F358415C-DA94-4E95-95EA-0068D34655D9}" srcOrd="0" destOrd="0" parTransId="{A615700B-446F-4291-A4AE-A88D7A6A302A}" sibTransId="{DFB59306-46FC-4AB6-B8E3-D38104B102BD}"/>
    <dgm:cxn modelId="{CD53EB34-4BB1-4679-B907-900379628935}" type="presOf" srcId="{4AA16F63-C369-4978-A7C4-CAE14C47E260}" destId="{4950A2A9-1A96-49E1-A879-705CB8B67F05}" srcOrd="0" destOrd="0" presId="urn:microsoft.com/office/officeart/2005/8/layout/orgChart1"/>
    <dgm:cxn modelId="{FA85F6E7-34F8-4CA1-ABB9-D3A018B13EB2}" type="presOf" srcId="{38B62E35-06EF-4E42-B87D-96B027F5B88F}" destId="{58B1347A-3720-4A28-9400-F72C27A51565}" srcOrd="0" destOrd="0" presId="urn:microsoft.com/office/officeart/2005/8/layout/orgChart1"/>
    <dgm:cxn modelId="{0D5DA108-A6F1-466B-A524-E1D36F46B79B}" srcId="{AD4515CF-9B1B-4ECE-BD3A-DECC44B99576}" destId="{1795FE4F-CAEF-4823-A76E-739E59CAE807}" srcOrd="0" destOrd="0" parTransId="{21EACCBA-66E2-4C3F-9CC3-8D62D1914125}" sibTransId="{5105A2BD-AE26-4C7E-96CC-D17B42B84D32}"/>
    <dgm:cxn modelId="{2FA5315E-A9E8-4008-AF97-06831BB4ED18}" type="presOf" srcId="{1880E5E4-555F-4815-997A-F1E0EF9366A3}" destId="{CCD3E841-293E-4769-B953-3CFB710E19E6}" srcOrd="0" destOrd="0" presId="urn:microsoft.com/office/officeart/2005/8/layout/orgChart1"/>
    <dgm:cxn modelId="{A6F8197F-225E-4CDA-8B2A-D05F25FDB99E}" type="presOf" srcId="{F91A9488-3A10-4A5F-8BB9-72C1CD455AD6}" destId="{44ACBEFB-D40B-427E-8412-498460985A9F}" srcOrd="1" destOrd="0" presId="urn:microsoft.com/office/officeart/2005/8/layout/orgChart1"/>
    <dgm:cxn modelId="{4A778857-6EBC-4CA6-A8BB-5058A46DCC55}" type="presOf" srcId="{5F2ACBE8-5E79-469B-AED1-2A2E66C4FD63}" destId="{E5FDAFD4-5E40-4CEA-8439-8E5AEBB7D890}" srcOrd="0" destOrd="0" presId="urn:microsoft.com/office/officeart/2005/8/layout/orgChart1"/>
    <dgm:cxn modelId="{648A3DA7-E926-4673-8B69-2B095B3C3FD7}" type="presOf" srcId="{3C54BEB3-BC47-4FE2-8FA8-740F009D7BD2}" destId="{882780F5-D4F9-4CEF-A0B9-B71F17366657}" srcOrd="0" destOrd="0" presId="urn:microsoft.com/office/officeart/2005/8/layout/orgChart1"/>
    <dgm:cxn modelId="{C66BDE78-94BC-4E3B-B203-F421C0CFEADA}" srcId="{8A267EA6-F723-4AB5-94CF-09FFE584A6CB}" destId="{6094400E-0F40-4DBB-A428-049F769B0C7A}" srcOrd="2" destOrd="0" parTransId="{9150EF36-220B-4858-B1CE-27511FEB9ABE}" sibTransId="{E403368F-CE88-4853-8193-2ABE8B50F0F2}"/>
    <dgm:cxn modelId="{09EE01D4-5D30-41C2-A015-687B29991A38}" type="presOf" srcId="{A56C7F2F-8D49-4470-98FB-7BF94F694C3F}" destId="{D153B3A6-4ACF-416A-B564-9950E1795A5E}" srcOrd="1" destOrd="0" presId="urn:microsoft.com/office/officeart/2005/8/layout/orgChart1"/>
    <dgm:cxn modelId="{C1156944-DE3D-4B40-AB48-95613F1722F4}" type="presOf" srcId="{F358415C-DA94-4E95-95EA-0068D34655D9}" destId="{4F3C1F49-6B1E-4826-A04E-3072A26761B6}" srcOrd="0" destOrd="0" presId="urn:microsoft.com/office/officeart/2005/8/layout/orgChart1"/>
    <dgm:cxn modelId="{3E395170-9325-4251-9D91-47F2B785F4F6}" type="presOf" srcId="{D7AA09A6-9660-4C8C-AD19-27C96EA6EFEC}" destId="{F5EE41B7-8544-4BEE-8CF8-8989D55D9269}" srcOrd="0" destOrd="0" presId="urn:microsoft.com/office/officeart/2005/8/layout/orgChart1"/>
    <dgm:cxn modelId="{DA149AE8-D5F4-41FF-9082-E8BAE48426CE}" srcId="{8386681F-5CC2-48A8-A7E0-25862CCF6AB9}" destId="{B3FB7C90-3DF5-4197-B395-E6090BC9F7AB}" srcOrd="1" destOrd="0" parTransId="{49AB5DF9-EF7F-4B54-AFD3-7A06E6C8C171}" sibTransId="{814C1D63-27EE-422A-A99B-531B56AC780E}"/>
    <dgm:cxn modelId="{86623FFB-80CD-4DED-8EF3-4398319F6A3C}" srcId="{1880E5E4-555F-4815-997A-F1E0EF9366A3}" destId="{524F3840-3E28-4B0C-A08A-913EFF204695}" srcOrd="1" destOrd="0" parTransId="{665D468B-E92A-4DF0-8E10-F5ADBC64E61C}" sibTransId="{B830D964-D2F4-4C43-B9DF-50A71FAAAC4A}"/>
    <dgm:cxn modelId="{FEF06352-9539-4C3B-8A2A-0DA24DB10DB3}" type="presOf" srcId="{3EECDF5B-D6C2-4159-9207-06A8A63C04BD}" destId="{02C417B4-2068-433F-88F5-21E22AEE8FB2}" srcOrd="0" destOrd="0" presId="urn:microsoft.com/office/officeart/2005/8/layout/orgChart1"/>
    <dgm:cxn modelId="{3C82F957-9939-400E-9B36-39249BECA753}" type="presOf" srcId="{A5EE4348-4855-4B62-8356-91BFDB664627}" destId="{9192BA14-665B-47D3-9AAC-660FF175C935}" srcOrd="0" destOrd="0" presId="urn:microsoft.com/office/officeart/2005/8/layout/orgChart1"/>
    <dgm:cxn modelId="{065FA637-EE24-40DD-AC50-26897B7BB8F0}" type="presOf" srcId="{9924569D-73C6-43C2-B6EB-146FD39A8267}" destId="{2D2AEE3B-15FD-4B78-BB93-8316412BE25C}" srcOrd="1" destOrd="0" presId="urn:microsoft.com/office/officeart/2005/8/layout/orgChart1"/>
    <dgm:cxn modelId="{7D09D750-E016-4804-AB8A-77B6C10124C9}" type="presOf" srcId="{8386681F-5CC2-48A8-A7E0-25862CCF6AB9}" destId="{4662BD5B-AAF1-4D56-9784-AD363611E21F}" srcOrd="0" destOrd="0" presId="urn:microsoft.com/office/officeart/2005/8/layout/orgChart1"/>
    <dgm:cxn modelId="{E9C6FDDF-08A6-40BE-8757-BCA10425848A}" type="presOf" srcId="{9B463B4A-7481-4FA1-91B0-AF5BDED8A543}" destId="{4F3CB5A1-FCFC-4284-89B7-C68A6F5E10D5}" srcOrd="0" destOrd="0" presId="urn:microsoft.com/office/officeart/2005/8/layout/orgChart1"/>
    <dgm:cxn modelId="{01549320-6FC2-408D-BE72-028E180A33FE}" type="presOf" srcId="{90A7B369-5D4D-4351-B44F-6366D4A22D4D}" destId="{C3722D06-A6B3-4C82-A138-3513E109DF6E}" srcOrd="0" destOrd="0" presId="urn:microsoft.com/office/officeart/2005/8/layout/orgChart1"/>
    <dgm:cxn modelId="{8947A1A5-4541-4809-81D6-A8B3A90449DB}" type="presOf" srcId="{B3FB7C90-3DF5-4197-B395-E6090BC9F7AB}" destId="{E14D19AC-056B-4D7A-BD16-1B9F24CAEBC5}" srcOrd="0" destOrd="0" presId="urn:microsoft.com/office/officeart/2005/8/layout/orgChart1"/>
    <dgm:cxn modelId="{4CA95F22-6E10-41C5-99C9-0AEDE7BEBB39}" type="presOf" srcId="{9F4D973B-79A0-4C4E-8FE8-34CE5BC4643B}" destId="{B29F02E1-222E-4468-9289-73A521178A39}" srcOrd="0" destOrd="0" presId="urn:microsoft.com/office/officeart/2005/8/layout/orgChart1"/>
    <dgm:cxn modelId="{8D2D1974-AF50-4191-9E92-8E8F2B8F037F}" type="presOf" srcId="{49505501-E737-4E0F-AB0E-B6B2ECED1FC7}" destId="{F4861F2E-9075-49A7-B3F2-9142D20A501A}" srcOrd="0" destOrd="0" presId="urn:microsoft.com/office/officeart/2005/8/layout/orgChart1"/>
    <dgm:cxn modelId="{F8C78B9A-3968-49DE-AD3C-EC00BDAA03D6}" type="presOf" srcId="{AD4515CF-9B1B-4ECE-BD3A-DECC44B99576}" destId="{0B60DF01-5B15-48CD-BA13-E7553879938C}" srcOrd="1" destOrd="0" presId="urn:microsoft.com/office/officeart/2005/8/layout/orgChart1"/>
    <dgm:cxn modelId="{169C43B2-AF5C-4B49-8928-365207066A9C}" srcId="{90A7B369-5D4D-4351-B44F-6366D4A22D4D}" destId="{A5F4F651-0AD3-4849-B909-B1E48E50B8E7}" srcOrd="1" destOrd="0" parTransId="{9F4D973B-79A0-4C4E-8FE8-34CE5BC4643B}" sibTransId="{72097EDB-32E1-4AB1-B238-CA000DFD18D9}"/>
    <dgm:cxn modelId="{21F2769A-32C7-4A35-8055-534DD066172A}" srcId="{E8486616-54F1-40A2-BF7B-64F2EA5DE346}" destId="{90A7B369-5D4D-4351-B44F-6366D4A22D4D}" srcOrd="0" destOrd="0" parTransId="{D38A8AC7-12AB-476A-A1B7-0D8A5782B829}" sibTransId="{1AF0E5DC-FE6C-460B-8F64-5848AF9A3BC2}"/>
    <dgm:cxn modelId="{465A077B-C617-4124-AC30-05213E37AFC8}" srcId="{D7AECFD0-A6F1-4E7B-9327-8752EBFDDD0A}" destId="{8A267EA6-F723-4AB5-94CF-09FFE584A6CB}" srcOrd="0" destOrd="0" parTransId="{9F159656-BCDA-4C7C-AE08-DC96DB43DB92}" sibTransId="{7C0D984A-7EC0-4937-8091-E0A4B47E7D49}"/>
    <dgm:cxn modelId="{AE519F31-25C7-4F6E-AB6F-FFAA93F3EF6F}" type="presOf" srcId="{B91C3447-C65D-4E3A-87A5-C54F88D49320}" destId="{B2349B9C-DAEB-490E-9D92-6D09807C87B0}" srcOrd="1" destOrd="0" presId="urn:microsoft.com/office/officeart/2005/8/layout/orgChart1"/>
    <dgm:cxn modelId="{BBAD9E05-B039-4BB8-9AF3-79954641FB81}" srcId="{4AA16F63-C369-4978-A7C4-CAE14C47E260}" destId="{A56C7F2F-8D49-4470-98FB-7BF94F694C3F}" srcOrd="0" destOrd="0" parTransId="{D727CCC9-6E24-47B9-9535-B696A4318837}" sibTransId="{43EC16F1-9F98-48C3-BF2D-1C4F9EB7701F}"/>
    <dgm:cxn modelId="{6C421B27-0F27-4D6F-ACFA-C2CC73A9D16F}" type="presOf" srcId="{E8486616-54F1-40A2-BF7B-64F2EA5DE346}" destId="{E4A45469-4E18-4352-ADCA-E516EAC5B25F}" srcOrd="1" destOrd="0" presId="urn:microsoft.com/office/officeart/2005/8/layout/orgChart1"/>
    <dgm:cxn modelId="{CF0DDE26-6F9A-4646-A615-CE7C1558E75D}" type="presParOf" srcId="{F2B302B3-6A67-4831-BA32-220D1C760BDD}" destId="{65C2B80B-D36A-4AC6-9B7C-11AAA4C43DFA}" srcOrd="0" destOrd="0" presId="urn:microsoft.com/office/officeart/2005/8/layout/orgChart1"/>
    <dgm:cxn modelId="{3E8B078A-90EF-433C-8DEB-870A79AFB488}" type="presParOf" srcId="{65C2B80B-D36A-4AC6-9B7C-11AAA4C43DFA}" destId="{0847F11F-D512-4F38-8770-8859EE221C45}" srcOrd="0" destOrd="0" presId="urn:microsoft.com/office/officeart/2005/8/layout/orgChart1"/>
    <dgm:cxn modelId="{090B9872-C843-4EE5-853C-D3C0A7C36B5C}" type="presParOf" srcId="{0847F11F-D512-4F38-8770-8859EE221C45}" destId="{A05E73B8-605D-4651-A08F-9767C0AEC2F4}" srcOrd="0" destOrd="0" presId="urn:microsoft.com/office/officeart/2005/8/layout/orgChart1"/>
    <dgm:cxn modelId="{12215B39-45A9-4E5F-A96C-06F2C7087080}" type="presParOf" srcId="{0847F11F-D512-4F38-8770-8859EE221C45}" destId="{AE5D055E-B9BB-4EBF-BB06-30F2A44AB78B}" srcOrd="1" destOrd="0" presId="urn:microsoft.com/office/officeart/2005/8/layout/orgChart1"/>
    <dgm:cxn modelId="{999A6B7A-F09B-4307-A765-8A9FA0F3749A}" type="presParOf" srcId="{65C2B80B-D36A-4AC6-9B7C-11AAA4C43DFA}" destId="{729E5703-DDFB-45FD-B6C6-DEEE50086DE9}" srcOrd="1" destOrd="0" presId="urn:microsoft.com/office/officeart/2005/8/layout/orgChart1"/>
    <dgm:cxn modelId="{15ED5C57-52C9-483C-8975-E7F785EC1FCE}" type="presParOf" srcId="{729E5703-DDFB-45FD-B6C6-DEEE50086DE9}" destId="{E5FDAFD4-5E40-4CEA-8439-8E5AEBB7D890}" srcOrd="0" destOrd="0" presId="urn:microsoft.com/office/officeart/2005/8/layout/orgChart1"/>
    <dgm:cxn modelId="{BEC6584A-31AC-4B71-A097-FC2D1C150460}" type="presParOf" srcId="{729E5703-DDFB-45FD-B6C6-DEEE50086DE9}" destId="{17E0DE3A-1B03-4356-96CC-8CFECB4DCEA3}" srcOrd="1" destOrd="0" presId="urn:microsoft.com/office/officeart/2005/8/layout/orgChart1"/>
    <dgm:cxn modelId="{10415A27-B8DA-4436-BE8B-21415AED6485}" type="presParOf" srcId="{17E0DE3A-1B03-4356-96CC-8CFECB4DCEA3}" destId="{90B9F792-448E-4C02-99AA-1F9505A70794}" srcOrd="0" destOrd="0" presId="urn:microsoft.com/office/officeart/2005/8/layout/orgChart1"/>
    <dgm:cxn modelId="{D8350756-CB99-4702-8AC1-20D93E80A177}" type="presParOf" srcId="{90B9F792-448E-4C02-99AA-1F9505A70794}" destId="{673C900A-22C1-41AE-9D3F-80646CD8215B}" srcOrd="0" destOrd="0" presId="urn:microsoft.com/office/officeart/2005/8/layout/orgChart1"/>
    <dgm:cxn modelId="{99A5FBAE-3CF4-4D33-B05D-610E85B90EE6}" type="presParOf" srcId="{90B9F792-448E-4C02-99AA-1F9505A70794}" destId="{B2349B9C-DAEB-490E-9D92-6D09807C87B0}" srcOrd="1" destOrd="0" presId="urn:microsoft.com/office/officeart/2005/8/layout/orgChart1"/>
    <dgm:cxn modelId="{A5A5EF5F-1E7B-4AF0-8D01-36D036408C21}" type="presParOf" srcId="{17E0DE3A-1B03-4356-96CC-8CFECB4DCEA3}" destId="{D321DD17-E3E3-49A5-8041-566838F975BD}" srcOrd="1" destOrd="0" presId="urn:microsoft.com/office/officeart/2005/8/layout/orgChart1"/>
    <dgm:cxn modelId="{4F5EF8A3-9C79-48FA-BE3C-78E8888B34B4}" type="presParOf" srcId="{D321DD17-E3E3-49A5-8041-566838F975BD}" destId="{7E97A66B-2926-4D5F-8EF6-E2C57BF4F059}" srcOrd="0" destOrd="0" presId="urn:microsoft.com/office/officeart/2005/8/layout/orgChart1"/>
    <dgm:cxn modelId="{444BCAFD-ADDE-436F-82C8-23B155E9C5BE}" type="presParOf" srcId="{D321DD17-E3E3-49A5-8041-566838F975BD}" destId="{D0563A33-AB89-463E-91EC-A7F22CA09240}" srcOrd="1" destOrd="0" presId="urn:microsoft.com/office/officeart/2005/8/layout/orgChart1"/>
    <dgm:cxn modelId="{8C8BDF58-E590-48B1-BA05-F74E83C610CF}" type="presParOf" srcId="{D0563A33-AB89-463E-91EC-A7F22CA09240}" destId="{96302A79-6491-430F-A4A4-88BA482C3E8C}" srcOrd="0" destOrd="0" presId="urn:microsoft.com/office/officeart/2005/8/layout/orgChart1"/>
    <dgm:cxn modelId="{ECBBB2E3-17B9-45E0-99C2-A46D2A00B244}" type="presParOf" srcId="{96302A79-6491-430F-A4A4-88BA482C3E8C}" destId="{17E3B640-90A9-4A8C-97A4-2F4563DFD589}" srcOrd="0" destOrd="0" presId="urn:microsoft.com/office/officeart/2005/8/layout/orgChart1"/>
    <dgm:cxn modelId="{B2E8EC1F-6D21-4CD1-BC0F-FADAA3A834C1}" type="presParOf" srcId="{96302A79-6491-430F-A4A4-88BA482C3E8C}" destId="{A257E26A-6907-48E0-988F-6666F5317A55}" srcOrd="1" destOrd="0" presId="urn:microsoft.com/office/officeart/2005/8/layout/orgChart1"/>
    <dgm:cxn modelId="{437D7D40-1AD7-4867-9305-AE5545CCFBBA}" type="presParOf" srcId="{D0563A33-AB89-463E-91EC-A7F22CA09240}" destId="{748A3814-B315-4A36-8CD3-8641D71340B6}" srcOrd="1" destOrd="0" presId="urn:microsoft.com/office/officeart/2005/8/layout/orgChart1"/>
    <dgm:cxn modelId="{626A3D28-A805-432C-A786-D8B2FD67A0CA}" type="presParOf" srcId="{748A3814-B315-4A36-8CD3-8641D71340B6}" destId="{3393B515-2B00-4665-BA85-613EB95E0A5F}" srcOrd="0" destOrd="0" presId="urn:microsoft.com/office/officeart/2005/8/layout/orgChart1"/>
    <dgm:cxn modelId="{2D96DFFB-8E34-4135-9E8C-4411AE4089A0}" type="presParOf" srcId="{748A3814-B315-4A36-8CD3-8641D71340B6}" destId="{B23C27D8-B208-4395-A4EB-88D95A90211C}" srcOrd="1" destOrd="0" presId="urn:microsoft.com/office/officeart/2005/8/layout/orgChart1"/>
    <dgm:cxn modelId="{88659837-7F5F-4AAF-8FF9-4B9A483BAA31}" type="presParOf" srcId="{B23C27D8-B208-4395-A4EB-88D95A90211C}" destId="{694D9B0B-9CB9-46EE-A321-9FBF82E81963}" srcOrd="0" destOrd="0" presId="urn:microsoft.com/office/officeart/2005/8/layout/orgChart1"/>
    <dgm:cxn modelId="{B2C72386-48B2-47A5-A6F5-F2106D07760D}" type="presParOf" srcId="{694D9B0B-9CB9-46EE-A321-9FBF82E81963}" destId="{4662BD5B-AAF1-4D56-9784-AD363611E21F}" srcOrd="0" destOrd="0" presId="urn:microsoft.com/office/officeart/2005/8/layout/orgChart1"/>
    <dgm:cxn modelId="{9DF177F1-27D2-432A-BC28-BFF59BC893C8}" type="presParOf" srcId="{694D9B0B-9CB9-46EE-A321-9FBF82E81963}" destId="{6749B223-2019-47C8-896C-3B8C90D11D0C}" srcOrd="1" destOrd="0" presId="urn:microsoft.com/office/officeart/2005/8/layout/orgChart1"/>
    <dgm:cxn modelId="{F34E2914-D44F-488A-AF96-27F5749DF101}" type="presParOf" srcId="{B23C27D8-B208-4395-A4EB-88D95A90211C}" destId="{723B1963-FD5C-40D1-8974-60B9B848B7EB}" srcOrd="1" destOrd="0" presId="urn:microsoft.com/office/officeart/2005/8/layout/orgChart1"/>
    <dgm:cxn modelId="{F4FA8741-263D-475C-8AA2-CC5F5AB7484F}" type="presParOf" srcId="{723B1963-FD5C-40D1-8974-60B9B848B7EB}" destId="{58B1347A-3720-4A28-9400-F72C27A51565}" srcOrd="0" destOrd="0" presId="urn:microsoft.com/office/officeart/2005/8/layout/orgChart1"/>
    <dgm:cxn modelId="{51D09EAE-D1BE-429F-B2D2-E33379539D09}" type="presParOf" srcId="{723B1963-FD5C-40D1-8974-60B9B848B7EB}" destId="{E0E82120-829B-4C58-A849-FB91D54D0752}" srcOrd="1" destOrd="0" presId="urn:microsoft.com/office/officeart/2005/8/layout/orgChart1"/>
    <dgm:cxn modelId="{1A47D712-D62D-4525-B6B0-51E316347DE2}" type="presParOf" srcId="{E0E82120-829B-4C58-A849-FB91D54D0752}" destId="{D2945A9D-13A2-459F-A8E1-20B97E8312CF}" srcOrd="0" destOrd="0" presId="urn:microsoft.com/office/officeart/2005/8/layout/orgChart1"/>
    <dgm:cxn modelId="{5F022EA0-5936-4C6E-BD9A-5B0AA2F792C5}" type="presParOf" srcId="{D2945A9D-13A2-459F-A8E1-20B97E8312CF}" destId="{D7138D6C-17D9-41B8-A79E-FDFA7BC4923C}" srcOrd="0" destOrd="0" presId="urn:microsoft.com/office/officeart/2005/8/layout/orgChart1"/>
    <dgm:cxn modelId="{E1D4C155-55BB-4D87-9925-5348DD9FF140}" type="presParOf" srcId="{D2945A9D-13A2-459F-A8E1-20B97E8312CF}" destId="{44ACBEFB-D40B-427E-8412-498460985A9F}" srcOrd="1" destOrd="0" presId="urn:microsoft.com/office/officeart/2005/8/layout/orgChart1"/>
    <dgm:cxn modelId="{75D75931-DF13-494B-9990-A41B6B3C8791}" type="presParOf" srcId="{E0E82120-829B-4C58-A849-FB91D54D0752}" destId="{234B5978-3B98-415F-A8BE-B48C395BFB43}" srcOrd="1" destOrd="0" presId="urn:microsoft.com/office/officeart/2005/8/layout/orgChart1"/>
    <dgm:cxn modelId="{C7A3FE36-D64D-488B-9C33-B3ECB5C30952}" type="presParOf" srcId="{234B5978-3B98-415F-A8BE-B48C395BFB43}" destId="{BC8C6932-EE1A-4266-9B62-9D4444BBEFD2}" srcOrd="0" destOrd="0" presId="urn:microsoft.com/office/officeart/2005/8/layout/orgChart1"/>
    <dgm:cxn modelId="{FD82A20F-3204-4DAE-B0A7-DBC940498191}" type="presParOf" srcId="{234B5978-3B98-415F-A8BE-B48C395BFB43}" destId="{E47CAB88-5E9F-4F6B-B857-4441746C7D9E}" srcOrd="1" destOrd="0" presId="urn:microsoft.com/office/officeart/2005/8/layout/orgChart1"/>
    <dgm:cxn modelId="{5D806CEE-5DCC-451C-B20D-76118E1C310A}" type="presParOf" srcId="{E47CAB88-5E9F-4F6B-B857-4441746C7D9E}" destId="{AC3C8101-C1C8-44D8-8E59-EB801D5FED80}" srcOrd="0" destOrd="0" presId="urn:microsoft.com/office/officeart/2005/8/layout/orgChart1"/>
    <dgm:cxn modelId="{95E9D1DF-BB4C-4694-87E5-985D6EBB5770}" type="presParOf" srcId="{AC3C8101-C1C8-44D8-8E59-EB801D5FED80}" destId="{4F3C1F49-6B1E-4826-A04E-3072A26761B6}" srcOrd="0" destOrd="0" presId="urn:microsoft.com/office/officeart/2005/8/layout/orgChart1"/>
    <dgm:cxn modelId="{C6D60087-E94D-4733-823D-8FFA0C038692}" type="presParOf" srcId="{AC3C8101-C1C8-44D8-8E59-EB801D5FED80}" destId="{92126AEF-5575-434B-94D2-D41EA5DBC77A}" srcOrd="1" destOrd="0" presId="urn:microsoft.com/office/officeart/2005/8/layout/orgChart1"/>
    <dgm:cxn modelId="{4BFF19A0-5106-41E4-A177-F1D4077CFA56}" type="presParOf" srcId="{E47CAB88-5E9F-4F6B-B857-4441746C7D9E}" destId="{CF9CA63F-75A0-4F55-AE89-5B57B038F97F}" srcOrd="1" destOrd="0" presId="urn:microsoft.com/office/officeart/2005/8/layout/orgChart1"/>
    <dgm:cxn modelId="{735ABF95-B8ED-4A1F-BAFB-4F1953932C6A}" type="presParOf" srcId="{E47CAB88-5E9F-4F6B-B857-4441746C7D9E}" destId="{2000CAE7-F93F-434E-97C9-B7737B1ACED3}" srcOrd="2" destOrd="0" presId="urn:microsoft.com/office/officeart/2005/8/layout/orgChart1"/>
    <dgm:cxn modelId="{C3D4B1FE-24F3-487A-B966-7D57F163A2E9}" type="presParOf" srcId="{E0E82120-829B-4C58-A849-FB91D54D0752}" destId="{F1F2C73D-641D-4246-9893-4394ED1BF4F4}" srcOrd="2" destOrd="0" presId="urn:microsoft.com/office/officeart/2005/8/layout/orgChart1"/>
    <dgm:cxn modelId="{2E7A9127-F4F2-4AFB-B6DA-6FAB2ECE221E}" type="presParOf" srcId="{723B1963-FD5C-40D1-8974-60B9B848B7EB}" destId="{1EA542EA-13AE-4AE0-9C00-E66CFF18E1DF}" srcOrd="2" destOrd="0" presId="urn:microsoft.com/office/officeart/2005/8/layout/orgChart1"/>
    <dgm:cxn modelId="{1F5CD680-6E62-4AA9-A72A-235684A05960}" type="presParOf" srcId="{723B1963-FD5C-40D1-8974-60B9B848B7EB}" destId="{D7C97E21-7F68-4DFD-A316-0FD91DE2ECEE}" srcOrd="3" destOrd="0" presId="urn:microsoft.com/office/officeart/2005/8/layout/orgChart1"/>
    <dgm:cxn modelId="{D65C859D-1615-4120-B8A3-AB543028B8A8}" type="presParOf" srcId="{D7C97E21-7F68-4DFD-A316-0FD91DE2ECEE}" destId="{CF2A24C0-F20E-4F32-B50C-7132A3CA28A2}" srcOrd="0" destOrd="0" presId="urn:microsoft.com/office/officeart/2005/8/layout/orgChart1"/>
    <dgm:cxn modelId="{448B72BE-CF41-4277-B0A0-87FB43F70C79}" type="presParOf" srcId="{CF2A24C0-F20E-4F32-B50C-7132A3CA28A2}" destId="{E14D19AC-056B-4D7A-BD16-1B9F24CAEBC5}" srcOrd="0" destOrd="0" presId="urn:microsoft.com/office/officeart/2005/8/layout/orgChart1"/>
    <dgm:cxn modelId="{04411E05-7C5C-477E-8CBD-1578B3CC8BC8}" type="presParOf" srcId="{CF2A24C0-F20E-4F32-B50C-7132A3CA28A2}" destId="{AD8F6A8D-DE37-4427-B3D5-D4AA7E6BF6B1}" srcOrd="1" destOrd="0" presId="urn:microsoft.com/office/officeart/2005/8/layout/orgChart1"/>
    <dgm:cxn modelId="{C2A17C7D-22D6-491B-8AAB-AD82AAC61942}" type="presParOf" srcId="{D7C97E21-7F68-4DFD-A316-0FD91DE2ECEE}" destId="{030F4F0E-A1DD-4D2E-8DCF-922EB66DC98E}" srcOrd="1" destOrd="0" presId="urn:microsoft.com/office/officeart/2005/8/layout/orgChart1"/>
    <dgm:cxn modelId="{C01F92F3-839C-4A6D-9464-B76E60903BC3}" type="presParOf" srcId="{D7C97E21-7F68-4DFD-A316-0FD91DE2ECEE}" destId="{BE089735-72F1-49E7-BC64-1565F9D948CC}" srcOrd="2" destOrd="0" presId="urn:microsoft.com/office/officeart/2005/8/layout/orgChart1"/>
    <dgm:cxn modelId="{5F48C98B-6164-4299-89A1-548F7E2291CE}" type="presParOf" srcId="{B23C27D8-B208-4395-A4EB-88D95A90211C}" destId="{CAC531CE-ED92-4714-A693-CFDAB434F52A}" srcOrd="2" destOrd="0" presId="urn:microsoft.com/office/officeart/2005/8/layout/orgChart1"/>
    <dgm:cxn modelId="{2C604CC8-0F46-4385-B68E-AE7C9F0A3977}" type="presParOf" srcId="{D0563A33-AB89-463E-91EC-A7F22CA09240}" destId="{6BDC6D69-9CD2-4F9E-896B-F9B4DF3F02B9}" srcOrd="2" destOrd="0" presId="urn:microsoft.com/office/officeart/2005/8/layout/orgChart1"/>
    <dgm:cxn modelId="{6BFDF15F-25F8-47AB-9A70-7F33DCB7CE70}" type="presParOf" srcId="{17E0DE3A-1B03-4356-96CC-8CFECB4DCEA3}" destId="{992CC1D6-0E47-4AE5-9360-8ADF694EF1D5}" srcOrd="2" destOrd="0" presId="urn:microsoft.com/office/officeart/2005/8/layout/orgChart1"/>
    <dgm:cxn modelId="{1CBF373D-B75C-4EA4-9815-83BD778C9A34}" type="presParOf" srcId="{729E5703-DDFB-45FD-B6C6-DEEE50086DE9}" destId="{F5EE41B7-8544-4BEE-8CF8-8989D55D9269}" srcOrd="2" destOrd="0" presId="urn:microsoft.com/office/officeart/2005/8/layout/orgChart1"/>
    <dgm:cxn modelId="{E0D850D9-3C21-470A-8BDD-42AE8E99CFF2}" type="presParOf" srcId="{729E5703-DDFB-45FD-B6C6-DEEE50086DE9}" destId="{F4039650-770E-4B5F-8184-BE22587EAAB3}" srcOrd="3" destOrd="0" presId="urn:microsoft.com/office/officeart/2005/8/layout/orgChart1"/>
    <dgm:cxn modelId="{04465C5B-4814-43AA-AD00-40BDB5FEB475}" type="presParOf" srcId="{F4039650-770E-4B5F-8184-BE22587EAAB3}" destId="{522EF1D4-CE09-4D80-A83E-3AEBA2196D2C}" srcOrd="0" destOrd="0" presId="urn:microsoft.com/office/officeart/2005/8/layout/orgChart1"/>
    <dgm:cxn modelId="{F63FF6C8-3586-4F70-9C75-2B3D4B9A98D0}" type="presParOf" srcId="{522EF1D4-CE09-4D80-A83E-3AEBA2196D2C}" destId="{95D0492F-982F-4543-BFD1-89F3795FC663}" srcOrd="0" destOrd="0" presId="urn:microsoft.com/office/officeart/2005/8/layout/orgChart1"/>
    <dgm:cxn modelId="{216C38BB-BDE7-4DAD-9F88-D48F0FB7C392}" type="presParOf" srcId="{522EF1D4-CE09-4D80-A83E-3AEBA2196D2C}" destId="{D50C2126-8C62-4BC8-ADEF-0F5A0AC5F38C}" srcOrd="1" destOrd="0" presId="urn:microsoft.com/office/officeart/2005/8/layout/orgChart1"/>
    <dgm:cxn modelId="{14507AAF-C3D5-40FA-9001-C424E4268C1B}" type="presParOf" srcId="{F4039650-770E-4B5F-8184-BE22587EAAB3}" destId="{6B8D9DC3-DF63-4F4D-BE56-CCE94CE945CE}" srcOrd="1" destOrd="0" presId="urn:microsoft.com/office/officeart/2005/8/layout/orgChart1"/>
    <dgm:cxn modelId="{E2864C22-5882-41D4-BE94-7175BBE7221F}" type="presParOf" srcId="{6B8D9DC3-DF63-4F4D-BE56-CCE94CE945CE}" destId="{31E3A79A-76E9-419C-8214-4069A31727BB}" srcOrd="0" destOrd="0" presId="urn:microsoft.com/office/officeart/2005/8/layout/orgChart1"/>
    <dgm:cxn modelId="{0297D6F1-60CC-456C-899E-5DA6CFBD3CD1}" type="presParOf" srcId="{6B8D9DC3-DF63-4F4D-BE56-CCE94CE945CE}" destId="{C0326E6E-FB81-4B1A-8109-84FF6EA619F1}" srcOrd="1" destOrd="0" presId="urn:microsoft.com/office/officeart/2005/8/layout/orgChart1"/>
    <dgm:cxn modelId="{CE2F0A86-2C9F-4C0C-8BEB-7858876A69DA}" type="presParOf" srcId="{C0326E6E-FB81-4B1A-8109-84FF6EA619F1}" destId="{01DEF3BF-20CE-4620-9F89-8725D45BF6B0}" srcOrd="0" destOrd="0" presId="urn:microsoft.com/office/officeart/2005/8/layout/orgChart1"/>
    <dgm:cxn modelId="{92FE064D-0EBC-453F-AE0D-E281F1206D9A}" type="presParOf" srcId="{01DEF3BF-20CE-4620-9F89-8725D45BF6B0}" destId="{F2DBF5A6-B955-4778-B163-C4105B8C6664}" srcOrd="0" destOrd="0" presId="urn:microsoft.com/office/officeart/2005/8/layout/orgChart1"/>
    <dgm:cxn modelId="{A889475F-1A84-4585-9B3C-837DCD909A33}" type="presParOf" srcId="{01DEF3BF-20CE-4620-9F89-8725D45BF6B0}" destId="{0B60DF01-5B15-48CD-BA13-E7553879938C}" srcOrd="1" destOrd="0" presId="urn:microsoft.com/office/officeart/2005/8/layout/orgChart1"/>
    <dgm:cxn modelId="{8301D3D0-79D7-44A7-BA10-6E04BE2E784D}" type="presParOf" srcId="{C0326E6E-FB81-4B1A-8109-84FF6EA619F1}" destId="{B2AFE13C-DF7E-483D-AE5D-50EFDE432069}" srcOrd="1" destOrd="0" presId="urn:microsoft.com/office/officeart/2005/8/layout/orgChart1"/>
    <dgm:cxn modelId="{9A27A52C-0613-4408-9C0C-2949185CD7F2}" type="presParOf" srcId="{B2AFE13C-DF7E-483D-AE5D-50EFDE432069}" destId="{C3F450FB-6A3A-469E-A47A-379519DDB59C}" srcOrd="0" destOrd="0" presId="urn:microsoft.com/office/officeart/2005/8/layout/orgChart1"/>
    <dgm:cxn modelId="{8DB49606-C4EF-46A4-973E-37D3FA87F019}" type="presParOf" srcId="{B2AFE13C-DF7E-483D-AE5D-50EFDE432069}" destId="{E0DF7053-A5CB-490D-A9B6-8E0D8F6F78C9}" srcOrd="1" destOrd="0" presId="urn:microsoft.com/office/officeart/2005/8/layout/orgChart1"/>
    <dgm:cxn modelId="{29D7F3EF-40EE-46E6-9116-79A02E207C32}" type="presParOf" srcId="{E0DF7053-A5CB-490D-A9B6-8E0D8F6F78C9}" destId="{15F00A9E-745A-4BDA-B824-E2EDDD72AFFB}" srcOrd="0" destOrd="0" presId="urn:microsoft.com/office/officeart/2005/8/layout/orgChart1"/>
    <dgm:cxn modelId="{49B1259B-4517-4AF2-9085-CE5245479133}" type="presParOf" srcId="{15F00A9E-745A-4BDA-B824-E2EDDD72AFFB}" destId="{1BC95261-E21D-42A8-9AC1-D69D6C8BA917}" srcOrd="0" destOrd="0" presId="urn:microsoft.com/office/officeart/2005/8/layout/orgChart1"/>
    <dgm:cxn modelId="{0DAFFBF4-0E2D-48E2-A896-B65ADFCA2D96}" type="presParOf" srcId="{15F00A9E-745A-4BDA-B824-E2EDDD72AFFB}" destId="{DE721C9C-F219-4A3E-9202-9513AA080207}" srcOrd="1" destOrd="0" presId="urn:microsoft.com/office/officeart/2005/8/layout/orgChart1"/>
    <dgm:cxn modelId="{380E8655-7826-49AE-A23C-A02930A5A69C}" type="presParOf" srcId="{E0DF7053-A5CB-490D-A9B6-8E0D8F6F78C9}" destId="{208B2656-04A6-43E1-8612-9EA90480A9DE}" srcOrd="1" destOrd="0" presId="urn:microsoft.com/office/officeart/2005/8/layout/orgChart1"/>
    <dgm:cxn modelId="{F1F2EA3F-3E82-40A8-8FB8-5BC255ABE9F0}" type="presParOf" srcId="{208B2656-04A6-43E1-8612-9EA90480A9DE}" destId="{02C417B4-2068-433F-88F5-21E22AEE8FB2}" srcOrd="0" destOrd="0" presId="urn:microsoft.com/office/officeart/2005/8/layout/orgChart1"/>
    <dgm:cxn modelId="{E86CC485-D0D7-483A-966C-D7151B44E555}" type="presParOf" srcId="{208B2656-04A6-43E1-8612-9EA90480A9DE}" destId="{876EC94B-B0E6-412D-90BB-0AFA6787EAB6}" srcOrd="1" destOrd="0" presId="urn:microsoft.com/office/officeart/2005/8/layout/orgChart1"/>
    <dgm:cxn modelId="{6BA34356-0B0E-4794-A06A-CCC96F2CAF3A}" type="presParOf" srcId="{876EC94B-B0E6-412D-90BB-0AFA6787EAB6}" destId="{21686D9B-D6A3-41FE-B841-3EBE0FA09F6F}" srcOrd="0" destOrd="0" presId="urn:microsoft.com/office/officeart/2005/8/layout/orgChart1"/>
    <dgm:cxn modelId="{3307366F-557B-4AF4-B547-0C89690D3D76}" type="presParOf" srcId="{21686D9B-D6A3-41FE-B841-3EBE0FA09F6F}" destId="{CCD3E841-293E-4769-B953-3CFB710E19E6}" srcOrd="0" destOrd="0" presId="urn:microsoft.com/office/officeart/2005/8/layout/orgChart1"/>
    <dgm:cxn modelId="{EE303704-4842-46FC-8477-96452AAE0989}" type="presParOf" srcId="{21686D9B-D6A3-41FE-B841-3EBE0FA09F6F}" destId="{8183BE21-6E43-4A62-8A91-7C467B2E174E}" srcOrd="1" destOrd="0" presId="urn:microsoft.com/office/officeart/2005/8/layout/orgChart1"/>
    <dgm:cxn modelId="{38C3A763-0F31-4A9C-B810-A233744D5A81}" type="presParOf" srcId="{876EC94B-B0E6-412D-90BB-0AFA6787EAB6}" destId="{275BBA69-604A-48FE-9586-B5647A5AAB0C}" srcOrd="1" destOrd="0" presId="urn:microsoft.com/office/officeart/2005/8/layout/orgChart1"/>
    <dgm:cxn modelId="{CA956D6E-CD79-48C4-837C-13DE1B9AAD6F}" type="presParOf" srcId="{275BBA69-604A-48FE-9586-B5647A5AAB0C}" destId="{BA6AEE07-31B5-4775-A75A-B447E74BC76D}" srcOrd="0" destOrd="0" presId="urn:microsoft.com/office/officeart/2005/8/layout/orgChart1"/>
    <dgm:cxn modelId="{1E291E58-3A39-492B-8B96-CA7FB03C83C1}" type="presParOf" srcId="{275BBA69-604A-48FE-9586-B5647A5AAB0C}" destId="{DF0F3E9E-F49B-44AC-85CC-8D7B45D7B14A}" srcOrd="1" destOrd="0" presId="urn:microsoft.com/office/officeart/2005/8/layout/orgChart1"/>
    <dgm:cxn modelId="{41F2FC13-737B-475E-86C3-B167C30DA510}" type="presParOf" srcId="{DF0F3E9E-F49B-44AC-85CC-8D7B45D7B14A}" destId="{FE5E86F4-A747-4F69-B7DE-3B900F280815}" srcOrd="0" destOrd="0" presId="urn:microsoft.com/office/officeart/2005/8/layout/orgChart1"/>
    <dgm:cxn modelId="{DA6B9CAF-974D-4477-B0FF-E8166498DDAD}" type="presParOf" srcId="{FE5E86F4-A747-4F69-B7DE-3B900F280815}" destId="{F5FAC7E5-93C2-4CFA-9A18-0CCC74D88E43}" srcOrd="0" destOrd="0" presId="urn:microsoft.com/office/officeart/2005/8/layout/orgChart1"/>
    <dgm:cxn modelId="{DA79F90B-202C-48AC-880E-B478537D3F4F}" type="presParOf" srcId="{FE5E86F4-A747-4F69-B7DE-3B900F280815}" destId="{2D2AEE3B-15FD-4B78-BB93-8316412BE25C}" srcOrd="1" destOrd="0" presId="urn:microsoft.com/office/officeart/2005/8/layout/orgChart1"/>
    <dgm:cxn modelId="{70956AC2-1D35-45C7-8032-81E4CF7720EC}" type="presParOf" srcId="{DF0F3E9E-F49B-44AC-85CC-8D7B45D7B14A}" destId="{B3BA0C71-3D82-419B-9AE3-C19309FB5BD3}" srcOrd="1" destOrd="0" presId="urn:microsoft.com/office/officeart/2005/8/layout/orgChart1"/>
    <dgm:cxn modelId="{4C962B97-0857-46E0-B98A-418B19FB9FFA}" type="presParOf" srcId="{DF0F3E9E-F49B-44AC-85CC-8D7B45D7B14A}" destId="{58E4E08C-DC5B-4A1A-9675-9071559C6946}" srcOrd="2" destOrd="0" presId="urn:microsoft.com/office/officeart/2005/8/layout/orgChart1"/>
    <dgm:cxn modelId="{1FB854AA-65A2-4E7E-801B-EE017F293ED7}" type="presParOf" srcId="{275BBA69-604A-48FE-9586-B5647A5AAB0C}" destId="{474764EE-6CC7-45DC-BD3C-577AEF46FA6C}" srcOrd="2" destOrd="0" presId="urn:microsoft.com/office/officeart/2005/8/layout/orgChart1"/>
    <dgm:cxn modelId="{74A6FCA8-D26A-46BC-9ECA-52EABFE5BD8A}" type="presParOf" srcId="{275BBA69-604A-48FE-9586-B5647A5AAB0C}" destId="{10AFBB4B-F1F2-4DD8-8F3E-852A9718B185}" srcOrd="3" destOrd="0" presId="urn:microsoft.com/office/officeart/2005/8/layout/orgChart1"/>
    <dgm:cxn modelId="{B0EA92E7-A3D8-4DC0-A8AD-8B565178BAC3}" type="presParOf" srcId="{10AFBB4B-F1F2-4DD8-8F3E-852A9718B185}" destId="{000A68ED-7F0E-489F-A416-1B7F6BA31177}" srcOrd="0" destOrd="0" presId="urn:microsoft.com/office/officeart/2005/8/layout/orgChart1"/>
    <dgm:cxn modelId="{96F14D00-375D-492C-BC50-B7E7DF5F5422}" type="presParOf" srcId="{000A68ED-7F0E-489F-A416-1B7F6BA31177}" destId="{06C5F65C-0995-48B4-A045-E94812CE4AF8}" srcOrd="0" destOrd="0" presId="urn:microsoft.com/office/officeart/2005/8/layout/orgChart1"/>
    <dgm:cxn modelId="{86411346-06DF-48F8-906C-3EEC6F0E24EF}" type="presParOf" srcId="{000A68ED-7F0E-489F-A416-1B7F6BA31177}" destId="{B58ADBC1-952E-4D31-98EA-AF601AB310A6}" srcOrd="1" destOrd="0" presId="urn:microsoft.com/office/officeart/2005/8/layout/orgChart1"/>
    <dgm:cxn modelId="{987C58BA-2B45-499B-AC7D-96F12E597D4C}" type="presParOf" srcId="{10AFBB4B-F1F2-4DD8-8F3E-852A9718B185}" destId="{09DE4C7F-C08E-4BCF-812E-9800A8C11739}" srcOrd="1" destOrd="0" presId="urn:microsoft.com/office/officeart/2005/8/layout/orgChart1"/>
    <dgm:cxn modelId="{2DC5804F-1104-4130-93FA-0F7C6706AA30}" type="presParOf" srcId="{10AFBB4B-F1F2-4DD8-8F3E-852A9718B185}" destId="{CD133011-54D6-4C9C-B2A4-A66E4F7F153E}" srcOrd="2" destOrd="0" presId="urn:microsoft.com/office/officeart/2005/8/layout/orgChart1"/>
    <dgm:cxn modelId="{9DD83D7D-92D8-4ED9-BC9C-671CD8A0F404}" type="presParOf" srcId="{876EC94B-B0E6-412D-90BB-0AFA6787EAB6}" destId="{E12BC67F-FA92-42C4-867C-386C8D6D6E74}" srcOrd="2" destOrd="0" presId="urn:microsoft.com/office/officeart/2005/8/layout/orgChart1"/>
    <dgm:cxn modelId="{D2522521-0381-4923-96AB-7D0D476AF7BC}" type="presParOf" srcId="{E0DF7053-A5CB-490D-A9B6-8E0D8F6F78C9}" destId="{48C0F352-FE0F-4036-A724-4BA8A40BD9F0}" srcOrd="2" destOrd="0" presId="urn:microsoft.com/office/officeart/2005/8/layout/orgChart1"/>
    <dgm:cxn modelId="{4A7BE3DC-3130-48D3-80D4-2D10D3EA81CD}" type="presParOf" srcId="{B2AFE13C-DF7E-483D-AE5D-50EFDE432069}" destId="{A2069240-6192-4EE7-B89E-1B4A7FB63717}" srcOrd="2" destOrd="0" presId="urn:microsoft.com/office/officeart/2005/8/layout/orgChart1"/>
    <dgm:cxn modelId="{77CD1C0F-E423-4BFF-AA3C-76AF59024994}" type="presParOf" srcId="{B2AFE13C-DF7E-483D-AE5D-50EFDE432069}" destId="{9AF10F24-FD12-4B9E-9CAF-3E9591FB489E}" srcOrd="3" destOrd="0" presId="urn:microsoft.com/office/officeart/2005/8/layout/orgChart1"/>
    <dgm:cxn modelId="{2BB203CE-5922-4471-A473-CC2B6E19F689}" type="presParOf" srcId="{9AF10F24-FD12-4B9E-9CAF-3E9591FB489E}" destId="{7113D491-3B3E-4DFD-A1C7-399810E003FA}" srcOrd="0" destOrd="0" presId="urn:microsoft.com/office/officeart/2005/8/layout/orgChart1"/>
    <dgm:cxn modelId="{8B5612D2-CF94-4AB5-95C2-F6D7B9475BE6}" type="presParOf" srcId="{7113D491-3B3E-4DFD-A1C7-399810E003FA}" destId="{CD7FD608-E365-49D8-BD2E-AE3ECAB4CFB5}" srcOrd="0" destOrd="0" presId="urn:microsoft.com/office/officeart/2005/8/layout/orgChart1"/>
    <dgm:cxn modelId="{4940EF55-AB31-428A-8AD6-11EFEB6FACF5}" type="presParOf" srcId="{7113D491-3B3E-4DFD-A1C7-399810E003FA}" destId="{E4A45469-4E18-4352-ADCA-E516EAC5B25F}" srcOrd="1" destOrd="0" presId="urn:microsoft.com/office/officeart/2005/8/layout/orgChart1"/>
    <dgm:cxn modelId="{0000A87C-9A1B-476F-977A-9927BDA4B586}" type="presParOf" srcId="{9AF10F24-FD12-4B9E-9CAF-3E9591FB489E}" destId="{C45A2326-8102-4F26-B76B-B3055355E802}" srcOrd="1" destOrd="0" presId="urn:microsoft.com/office/officeart/2005/8/layout/orgChart1"/>
    <dgm:cxn modelId="{BE4D2B2D-D8F2-48DA-AF13-199A2F42FD16}" type="presParOf" srcId="{C45A2326-8102-4F26-B76B-B3055355E802}" destId="{B6A18C23-EB06-49B1-93C6-9CE439340149}" srcOrd="0" destOrd="0" presId="urn:microsoft.com/office/officeart/2005/8/layout/orgChart1"/>
    <dgm:cxn modelId="{D4A9C864-64B7-4921-BFF4-914D9DE968FA}" type="presParOf" srcId="{C45A2326-8102-4F26-B76B-B3055355E802}" destId="{FD881B0E-9E12-4A30-90A8-0187CBA95F59}" srcOrd="1" destOrd="0" presId="urn:microsoft.com/office/officeart/2005/8/layout/orgChart1"/>
    <dgm:cxn modelId="{7AA5AB4F-9FD9-4BD6-B526-8367504229F2}" type="presParOf" srcId="{FD881B0E-9E12-4A30-90A8-0187CBA95F59}" destId="{A18534CC-05F5-4875-A741-B7451465F25B}" srcOrd="0" destOrd="0" presId="urn:microsoft.com/office/officeart/2005/8/layout/orgChart1"/>
    <dgm:cxn modelId="{4F0077A8-7585-4079-8B85-DEF27F5CDECF}" type="presParOf" srcId="{A18534CC-05F5-4875-A741-B7451465F25B}" destId="{C3722D06-A6B3-4C82-A138-3513E109DF6E}" srcOrd="0" destOrd="0" presId="urn:microsoft.com/office/officeart/2005/8/layout/orgChart1"/>
    <dgm:cxn modelId="{2C9F838D-7928-4D1E-B85C-1C8CCECF8FD9}" type="presParOf" srcId="{A18534CC-05F5-4875-A741-B7451465F25B}" destId="{42A5EB2F-CBE1-4E35-BED7-9C0B036D44B2}" srcOrd="1" destOrd="0" presId="urn:microsoft.com/office/officeart/2005/8/layout/orgChart1"/>
    <dgm:cxn modelId="{C4090395-0D03-4376-AD9C-0EF3CCF7C021}" type="presParOf" srcId="{FD881B0E-9E12-4A30-90A8-0187CBA95F59}" destId="{9CB64DC3-2E1D-4733-B4B5-F0D057614F7C}" srcOrd="1" destOrd="0" presId="urn:microsoft.com/office/officeart/2005/8/layout/orgChart1"/>
    <dgm:cxn modelId="{1DA34276-1EB5-4FB5-BA47-9EFD72126AB9}" type="presParOf" srcId="{9CB64DC3-2E1D-4733-B4B5-F0D057614F7C}" destId="{882780F5-D4F9-4CEF-A0B9-B71F17366657}" srcOrd="0" destOrd="0" presId="urn:microsoft.com/office/officeart/2005/8/layout/orgChart1"/>
    <dgm:cxn modelId="{7F1567CA-034A-4B52-9E22-E738A058EA23}" type="presParOf" srcId="{9CB64DC3-2E1D-4733-B4B5-F0D057614F7C}" destId="{6CFF89F6-2F13-4FBA-97D1-A2EF914F5FA7}" srcOrd="1" destOrd="0" presId="urn:microsoft.com/office/officeart/2005/8/layout/orgChart1"/>
    <dgm:cxn modelId="{72F9F8F0-AAEA-40CA-A69C-5ECD489350C6}" type="presParOf" srcId="{6CFF89F6-2F13-4FBA-97D1-A2EF914F5FA7}" destId="{C1A3C10E-E408-40D2-8D4D-C61A6A055319}" srcOrd="0" destOrd="0" presId="urn:microsoft.com/office/officeart/2005/8/layout/orgChart1"/>
    <dgm:cxn modelId="{A28AB564-1A83-40A4-AB04-0B651468C969}" type="presParOf" srcId="{C1A3C10E-E408-40D2-8D4D-C61A6A055319}" destId="{F4861F2E-9075-49A7-B3F2-9142D20A501A}" srcOrd="0" destOrd="0" presId="urn:microsoft.com/office/officeart/2005/8/layout/orgChart1"/>
    <dgm:cxn modelId="{B0AEC2AC-471A-4B41-AA1C-550F8421CD2F}" type="presParOf" srcId="{C1A3C10E-E408-40D2-8D4D-C61A6A055319}" destId="{619B8CB3-576A-4666-A81B-35E358C375C8}" srcOrd="1" destOrd="0" presId="urn:microsoft.com/office/officeart/2005/8/layout/orgChart1"/>
    <dgm:cxn modelId="{ACDDC59D-6CE2-4150-B270-EAAB41E9471E}" type="presParOf" srcId="{6CFF89F6-2F13-4FBA-97D1-A2EF914F5FA7}" destId="{215E5531-98D8-45BF-9FDB-A3868BC982A4}" srcOrd="1" destOrd="0" presId="urn:microsoft.com/office/officeart/2005/8/layout/orgChart1"/>
    <dgm:cxn modelId="{F983D07A-8944-4CDD-9640-BFCE08ED80BE}" type="presParOf" srcId="{6CFF89F6-2F13-4FBA-97D1-A2EF914F5FA7}" destId="{D80CAD05-AEEE-4B4F-9719-AFEBA98A86BF}" srcOrd="2" destOrd="0" presId="urn:microsoft.com/office/officeart/2005/8/layout/orgChart1"/>
    <dgm:cxn modelId="{37F50B80-D19E-4D33-ABBC-B7AC11786921}" type="presParOf" srcId="{9CB64DC3-2E1D-4733-B4B5-F0D057614F7C}" destId="{B29F02E1-222E-4468-9289-73A521178A39}" srcOrd="2" destOrd="0" presId="urn:microsoft.com/office/officeart/2005/8/layout/orgChart1"/>
    <dgm:cxn modelId="{8C3E3934-002E-4DAE-BE0C-EFA4C31C366A}" type="presParOf" srcId="{9CB64DC3-2E1D-4733-B4B5-F0D057614F7C}" destId="{86E26216-E0FA-45DF-BD01-52CC55CB6BDE}" srcOrd="3" destOrd="0" presId="urn:microsoft.com/office/officeart/2005/8/layout/orgChart1"/>
    <dgm:cxn modelId="{6BDC20E2-34C5-432E-B69E-E8B6F95D76B5}" type="presParOf" srcId="{86E26216-E0FA-45DF-BD01-52CC55CB6BDE}" destId="{617CB876-6BD7-46EB-8B5D-E64F9CDD7A88}" srcOrd="0" destOrd="0" presId="urn:microsoft.com/office/officeart/2005/8/layout/orgChart1"/>
    <dgm:cxn modelId="{A25AC4C7-2FD1-4407-B22B-0C82B90C6014}" type="presParOf" srcId="{617CB876-6BD7-46EB-8B5D-E64F9CDD7A88}" destId="{922B0239-D261-414E-B3ED-69E5ECBF9B99}" srcOrd="0" destOrd="0" presId="urn:microsoft.com/office/officeart/2005/8/layout/orgChart1"/>
    <dgm:cxn modelId="{1EE1AB69-6B9B-4043-A39D-E8A9C468C23C}" type="presParOf" srcId="{617CB876-6BD7-46EB-8B5D-E64F9CDD7A88}" destId="{674ED447-D493-4DD7-A286-76F02AE6F184}" srcOrd="1" destOrd="0" presId="urn:microsoft.com/office/officeart/2005/8/layout/orgChart1"/>
    <dgm:cxn modelId="{E52D5DA0-4B5B-4EC7-A7CB-710E6652D6A3}" type="presParOf" srcId="{86E26216-E0FA-45DF-BD01-52CC55CB6BDE}" destId="{55476E91-6D28-4E51-BD88-A93691209134}" srcOrd="1" destOrd="0" presId="urn:microsoft.com/office/officeart/2005/8/layout/orgChart1"/>
    <dgm:cxn modelId="{D7E22830-A5C4-4188-876F-FD8F6872CCA4}" type="presParOf" srcId="{86E26216-E0FA-45DF-BD01-52CC55CB6BDE}" destId="{9363D6E8-389C-4BEB-8C1C-600EE7D5D8AB}" srcOrd="2" destOrd="0" presId="urn:microsoft.com/office/officeart/2005/8/layout/orgChart1"/>
    <dgm:cxn modelId="{A1EEC472-EEBD-4AFB-8BF1-23B800675D7E}" type="presParOf" srcId="{FD881B0E-9E12-4A30-90A8-0187CBA95F59}" destId="{BA7ADDF6-DABB-430E-A442-46F2BE3598B4}" srcOrd="2" destOrd="0" presId="urn:microsoft.com/office/officeart/2005/8/layout/orgChart1"/>
    <dgm:cxn modelId="{30F3A691-2F38-4AE0-9EAD-1CC7B3173CBB}" type="presParOf" srcId="{9AF10F24-FD12-4B9E-9CAF-3E9591FB489E}" destId="{CDE8DFA2-4956-4938-9CE0-622DA66D6F55}" srcOrd="2" destOrd="0" presId="urn:microsoft.com/office/officeart/2005/8/layout/orgChart1"/>
    <dgm:cxn modelId="{5FE7B515-3501-40A3-8DF8-29B0731AB963}" type="presParOf" srcId="{C0326E6E-FB81-4B1A-8109-84FF6EA619F1}" destId="{B1F517A2-8946-4F6E-BF3C-9981B7AA2133}" srcOrd="2" destOrd="0" presId="urn:microsoft.com/office/officeart/2005/8/layout/orgChart1"/>
    <dgm:cxn modelId="{B63B6AD4-72EC-4CB3-A4D2-6F2B80ED1311}" type="presParOf" srcId="{6B8D9DC3-DF63-4F4D-BE56-CCE94CE945CE}" destId="{9192BA14-665B-47D3-9AAC-660FF175C935}" srcOrd="2" destOrd="0" presId="urn:microsoft.com/office/officeart/2005/8/layout/orgChart1"/>
    <dgm:cxn modelId="{078B02FB-9DD7-4A71-AAB9-73F1E836EC9D}" type="presParOf" srcId="{6B8D9DC3-DF63-4F4D-BE56-CCE94CE945CE}" destId="{468CD3F0-4A35-4128-9132-D0B1A79A905F}" srcOrd="3" destOrd="0" presId="urn:microsoft.com/office/officeart/2005/8/layout/orgChart1"/>
    <dgm:cxn modelId="{622DA748-7B1E-4735-9E22-06B956EEE61C}" type="presParOf" srcId="{468CD3F0-4A35-4128-9132-D0B1A79A905F}" destId="{4D6A0F92-8D81-48E6-BA4F-7AFD3B058C1A}" srcOrd="0" destOrd="0" presId="urn:microsoft.com/office/officeart/2005/8/layout/orgChart1"/>
    <dgm:cxn modelId="{4C41DA2C-6667-4CE6-8A00-6E392E5C0EFC}" type="presParOf" srcId="{4D6A0F92-8D81-48E6-BA4F-7AFD3B058C1A}" destId="{4950A2A9-1A96-49E1-A879-705CB8B67F05}" srcOrd="0" destOrd="0" presId="urn:microsoft.com/office/officeart/2005/8/layout/orgChart1"/>
    <dgm:cxn modelId="{0D462825-2B06-4410-8B60-32E9298FCB05}" type="presParOf" srcId="{4D6A0F92-8D81-48E6-BA4F-7AFD3B058C1A}" destId="{0F23DFFF-449B-4804-9729-6EE3DD8FDFA5}" srcOrd="1" destOrd="0" presId="urn:microsoft.com/office/officeart/2005/8/layout/orgChart1"/>
    <dgm:cxn modelId="{A421EBA8-012E-4E77-B9DA-E1A593248672}" type="presParOf" srcId="{468CD3F0-4A35-4128-9132-D0B1A79A905F}" destId="{F41116E7-756A-482A-A374-170BB6208A3E}" srcOrd="1" destOrd="0" presId="urn:microsoft.com/office/officeart/2005/8/layout/orgChart1"/>
    <dgm:cxn modelId="{5A685E7F-4A4A-4AB3-8C15-05D836E7B1A7}" type="presParOf" srcId="{F41116E7-756A-482A-A374-170BB6208A3E}" destId="{E1D1C162-BA62-479B-A79C-C9905DC9D101}" srcOrd="0" destOrd="0" presId="urn:microsoft.com/office/officeart/2005/8/layout/orgChart1"/>
    <dgm:cxn modelId="{E820490F-E7F6-42AD-BF9B-81B0BA2C4D27}" type="presParOf" srcId="{F41116E7-756A-482A-A374-170BB6208A3E}" destId="{9E2B5A0B-2C72-45C5-AD67-1AE99DEA1AFA}" srcOrd="1" destOrd="0" presId="urn:microsoft.com/office/officeart/2005/8/layout/orgChart1"/>
    <dgm:cxn modelId="{2529ED2B-A85E-4179-8087-A0C18728876B}" type="presParOf" srcId="{9E2B5A0B-2C72-45C5-AD67-1AE99DEA1AFA}" destId="{A0AB12A3-EE3F-4C57-8F96-57BCEFCC2E96}" srcOrd="0" destOrd="0" presId="urn:microsoft.com/office/officeart/2005/8/layout/orgChart1"/>
    <dgm:cxn modelId="{A5FB22E3-C466-4571-A4D6-401A145CDE73}" type="presParOf" srcId="{A0AB12A3-EE3F-4C57-8F96-57BCEFCC2E96}" destId="{79120630-335A-4A73-9589-B37AB21B9F78}" srcOrd="0" destOrd="0" presId="urn:microsoft.com/office/officeart/2005/8/layout/orgChart1"/>
    <dgm:cxn modelId="{51BFAD1F-2EAB-4DDE-A4B5-6A6AED3FDBF5}" type="presParOf" srcId="{A0AB12A3-EE3F-4C57-8F96-57BCEFCC2E96}" destId="{D153B3A6-4ACF-416A-B564-9950E1795A5E}" srcOrd="1" destOrd="0" presId="urn:microsoft.com/office/officeart/2005/8/layout/orgChart1"/>
    <dgm:cxn modelId="{51F20746-C84F-415D-826A-6804696089A7}" type="presParOf" srcId="{9E2B5A0B-2C72-45C5-AD67-1AE99DEA1AFA}" destId="{4BC7903E-E15B-466D-BCF7-B7D1C748D4CB}" srcOrd="1" destOrd="0" presId="urn:microsoft.com/office/officeart/2005/8/layout/orgChart1"/>
    <dgm:cxn modelId="{D21495C8-3781-4CE1-AC16-CC718CC6EB90}" type="presParOf" srcId="{4BC7903E-E15B-466D-BCF7-B7D1C748D4CB}" destId="{2B6EED5A-A116-49F4-8E46-4F89CB0D965C}" srcOrd="0" destOrd="0" presId="urn:microsoft.com/office/officeart/2005/8/layout/orgChart1"/>
    <dgm:cxn modelId="{EFD32856-1307-49ED-8186-111AEB9C9C49}" type="presParOf" srcId="{4BC7903E-E15B-466D-BCF7-B7D1C748D4CB}" destId="{5B206282-F621-4F09-94C0-EC997F5DC208}" srcOrd="1" destOrd="0" presId="urn:microsoft.com/office/officeart/2005/8/layout/orgChart1"/>
    <dgm:cxn modelId="{9782B9EC-D6CA-4880-8FEF-71FBBF9FFD10}" type="presParOf" srcId="{5B206282-F621-4F09-94C0-EC997F5DC208}" destId="{7D282C9F-A25A-41FF-8456-597326901817}" srcOrd="0" destOrd="0" presId="urn:microsoft.com/office/officeart/2005/8/layout/orgChart1"/>
    <dgm:cxn modelId="{B79CA1B0-A6C7-425D-A787-5B84ABE4280E}" type="presParOf" srcId="{7D282C9F-A25A-41FF-8456-597326901817}" destId="{2AF5B3F9-83EE-42D1-9961-23BB3657EB8A}" srcOrd="0" destOrd="0" presId="urn:microsoft.com/office/officeart/2005/8/layout/orgChart1"/>
    <dgm:cxn modelId="{63AA7B0F-456F-4EA7-9C4D-C2F46CADDBF8}" type="presParOf" srcId="{7D282C9F-A25A-41FF-8456-597326901817}" destId="{197969F2-14AE-45D2-83AD-BD8338864509}" srcOrd="1" destOrd="0" presId="urn:microsoft.com/office/officeart/2005/8/layout/orgChart1"/>
    <dgm:cxn modelId="{FC9CBC48-82CD-4805-8E3E-6609D6E07864}" type="presParOf" srcId="{5B206282-F621-4F09-94C0-EC997F5DC208}" destId="{BD1AAFBF-1781-40AC-8B54-9645251907E3}" srcOrd="1" destOrd="0" presId="urn:microsoft.com/office/officeart/2005/8/layout/orgChart1"/>
    <dgm:cxn modelId="{C38A3FFB-B143-48A9-9B93-3D4B485F14B3}" type="presParOf" srcId="{5B206282-F621-4F09-94C0-EC997F5DC208}" destId="{6662CDB2-19CC-42DC-B67B-352F9D77ED5B}" srcOrd="2" destOrd="0" presId="urn:microsoft.com/office/officeart/2005/8/layout/orgChart1"/>
    <dgm:cxn modelId="{6F81934D-A4A5-4374-9C2D-26381A685AAF}" type="presParOf" srcId="{9E2B5A0B-2C72-45C5-AD67-1AE99DEA1AFA}" destId="{BDA6B26A-3637-460A-A251-C6F430DBE9CC}" srcOrd="2" destOrd="0" presId="urn:microsoft.com/office/officeart/2005/8/layout/orgChart1"/>
    <dgm:cxn modelId="{400CCCF5-98D0-46DA-A9B0-EE9998D3F637}" type="presParOf" srcId="{F41116E7-756A-482A-A374-170BB6208A3E}" destId="{E5509A0A-BF39-4853-869C-982493D6610D}" srcOrd="2" destOrd="0" presId="urn:microsoft.com/office/officeart/2005/8/layout/orgChart1"/>
    <dgm:cxn modelId="{2D27492A-F690-42FF-AD21-7801B25FFE66}" type="presParOf" srcId="{F41116E7-756A-482A-A374-170BB6208A3E}" destId="{198E5836-E29A-464A-9C46-4884E3B902E0}" srcOrd="3" destOrd="0" presId="urn:microsoft.com/office/officeart/2005/8/layout/orgChart1"/>
    <dgm:cxn modelId="{AF18936C-7C60-43FA-976D-3AF4A6A868F1}" type="presParOf" srcId="{198E5836-E29A-464A-9C46-4884E3B902E0}" destId="{A130E885-42BB-4D5C-B952-7E20F2CDBE4D}" srcOrd="0" destOrd="0" presId="urn:microsoft.com/office/officeart/2005/8/layout/orgChart1"/>
    <dgm:cxn modelId="{C3CF944D-5866-4BBA-AE24-F6D2DA50C82A}" type="presParOf" srcId="{A130E885-42BB-4D5C-B952-7E20F2CDBE4D}" destId="{6FA63889-89BF-48B2-BD65-611DDEFDF396}" srcOrd="0" destOrd="0" presId="urn:microsoft.com/office/officeart/2005/8/layout/orgChart1"/>
    <dgm:cxn modelId="{624FEE50-EAF1-4955-A8E1-954CA7FE44A9}" type="presParOf" srcId="{A130E885-42BB-4D5C-B952-7E20F2CDBE4D}" destId="{BCC2B8D0-89EB-49DF-A149-99935431DD90}" srcOrd="1" destOrd="0" presId="urn:microsoft.com/office/officeart/2005/8/layout/orgChart1"/>
    <dgm:cxn modelId="{1DAE951C-6BFE-496F-BC8D-5513BEC8863C}" type="presParOf" srcId="{198E5836-E29A-464A-9C46-4884E3B902E0}" destId="{01A6791B-A935-49BD-BBAC-8BF8BC0F7C8E}" srcOrd="1" destOrd="0" presId="urn:microsoft.com/office/officeart/2005/8/layout/orgChart1"/>
    <dgm:cxn modelId="{89B74B6A-A2B7-449B-A2B2-72213A17BE58}" type="presParOf" srcId="{198E5836-E29A-464A-9C46-4884E3B902E0}" destId="{B213C22F-C095-4C66-8296-FE66A83595C8}" srcOrd="2" destOrd="0" presId="urn:microsoft.com/office/officeart/2005/8/layout/orgChart1"/>
    <dgm:cxn modelId="{8CC61AFF-AE0E-468B-A0AE-FFDA4B86BF17}" type="presParOf" srcId="{468CD3F0-4A35-4128-9132-D0B1A79A905F}" destId="{B298B287-EAEE-4278-A655-1E636066A11B}" srcOrd="2" destOrd="0" presId="urn:microsoft.com/office/officeart/2005/8/layout/orgChart1"/>
    <dgm:cxn modelId="{ACC9079F-9690-47BC-9A20-3284ECF9C5CF}" type="presParOf" srcId="{F4039650-770E-4B5F-8184-BE22587EAAB3}" destId="{B69135E2-0DC7-4312-8E8B-00C57AF1695A}" srcOrd="2" destOrd="0" presId="urn:microsoft.com/office/officeart/2005/8/layout/orgChart1"/>
    <dgm:cxn modelId="{3152F56C-39EE-4004-88B7-7D489234F576}" type="presParOf" srcId="{729E5703-DDFB-45FD-B6C6-DEEE50086DE9}" destId="{C26CDD14-43A4-446E-8324-F4501F485C2A}" srcOrd="4" destOrd="0" presId="urn:microsoft.com/office/officeart/2005/8/layout/orgChart1"/>
    <dgm:cxn modelId="{E0584558-1069-47A3-B66B-D6D250DD0871}" type="presParOf" srcId="{729E5703-DDFB-45FD-B6C6-DEEE50086DE9}" destId="{862F1B5E-49A6-429E-9AAF-2836FA806619}" srcOrd="5" destOrd="0" presId="urn:microsoft.com/office/officeart/2005/8/layout/orgChart1"/>
    <dgm:cxn modelId="{C3AD7023-B252-443A-A205-BD8B0E013F6A}" type="presParOf" srcId="{862F1B5E-49A6-429E-9AAF-2836FA806619}" destId="{FF9F7FD1-9D6B-4CC9-82DA-FF7FFB4079A3}" srcOrd="0" destOrd="0" presId="urn:microsoft.com/office/officeart/2005/8/layout/orgChart1"/>
    <dgm:cxn modelId="{A225A5B0-A088-4E95-869A-DE87A96D617B}" type="presParOf" srcId="{FF9F7FD1-9D6B-4CC9-82DA-FF7FFB4079A3}" destId="{30C53196-98AF-4633-BB73-E1A4EDED5ED8}" srcOrd="0" destOrd="0" presId="urn:microsoft.com/office/officeart/2005/8/layout/orgChart1"/>
    <dgm:cxn modelId="{67FDE045-DFFA-4DC8-B86A-BA67DF59DE3D}" type="presParOf" srcId="{FF9F7FD1-9D6B-4CC9-82DA-FF7FFB4079A3}" destId="{7750F55D-7A89-4636-82B3-B4955E015683}" srcOrd="1" destOrd="0" presId="urn:microsoft.com/office/officeart/2005/8/layout/orgChart1"/>
    <dgm:cxn modelId="{B20E50B2-FFEF-48C5-BC34-0B04DEFCFDD8}" type="presParOf" srcId="{862F1B5E-49A6-429E-9AAF-2836FA806619}" destId="{B85E27AC-C9B4-42B1-86FC-A3EA69C29123}" srcOrd="1" destOrd="0" presId="urn:microsoft.com/office/officeart/2005/8/layout/orgChart1"/>
    <dgm:cxn modelId="{A164EA29-4AAC-412C-8130-7139B9804998}" type="presParOf" srcId="{B85E27AC-C9B4-42B1-86FC-A3EA69C29123}" destId="{4F3CB5A1-FCFC-4284-89B7-C68A6F5E10D5}" srcOrd="0" destOrd="0" presId="urn:microsoft.com/office/officeart/2005/8/layout/orgChart1"/>
    <dgm:cxn modelId="{BFF12DFD-55B7-4B04-9EC0-7E3F918EC2A0}" type="presParOf" srcId="{B85E27AC-C9B4-42B1-86FC-A3EA69C29123}" destId="{C7D80C9A-BDF3-4C49-84B1-C5998274606E}" srcOrd="1" destOrd="0" presId="urn:microsoft.com/office/officeart/2005/8/layout/orgChart1"/>
    <dgm:cxn modelId="{59F1C416-7840-4288-875A-A9E2492C1AD9}" type="presParOf" srcId="{C7D80C9A-BDF3-4C49-84B1-C5998274606E}" destId="{64E2A07A-A930-4683-B337-7A36C73CA515}" srcOrd="0" destOrd="0" presId="urn:microsoft.com/office/officeart/2005/8/layout/orgChart1"/>
    <dgm:cxn modelId="{84ADBC96-E0C0-4C70-BAF9-9231F37C22BE}" type="presParOf" srcId="{64E2A07A-A930-4683-B337-7A36C73CA515}" destId="{8D92933D-3409-4C20-9A5F-5BEEA6F13996}" srcOrd="0" destOrd="0" presId="urn:microsoft.com/office/officeart/2005/8/layout/orgChart1"/>
    <dgm:cxn modelId="{6001F4E6-9669-4F94-9261-51BC3677C4DB}" type="presParOf" srcId="{64E2A07A-A930-4683-B337-7A36C73CA515}" destId="{198F7B83-DD39-4FEB-97CA-70CAC4B9CC3D}" srcOrd="1" destOrd="0" presId="urn:microsoft.com/office/officeart/2005/8/layout/orgChart1"/>
    <dgm:cxn modelId="{6CA157D3-96DD-4DDD-951D-3AE5B25F3558}" type="presParOf" srcId="{C7D80C9A-BDF3-4C49-84B1-C5998274606E}" destId="{9AEE7FE2-4336-415A-8C72-9E07250DDF61}" srcOrd="1" destOrd="0" presId="urn:microsoft.com/office/officeart/2005/8/layout/orgChart1"/>
    <dgm:cxn modelId="{21393773-984C-4B84-A3B5-BF0D027AFBD4}" type="presParOf" srcId="{C7D80C9A-BDF3-4C49-84B1-C5998274606E}" destId="{2BD00974-1F17-433F-9AB9-7C3B3DF84DB7}" srcOrd="2" destOrd="0" presId="urn:microsoft.com/office/officeart/2005/8/layout/orgChart1"/>
    <dgm:cxn modelId="{B889662B-F4B4-4316-A621-EC96380AB182}" type="presParOf" srcId="{2BD00974-1F17-433F-9AB9-7C3B3DF84DB7}" destId="{FC9B8067-2C16-4CCC-AADE-BDBA4688FA89}" srcOrd="0" destOrd="0" presId="urn:microsoft.com/office/officeart/2005/8/layout/orgChart1"/>
    <dgm:cxn modelId="{79109037-FF24-4203-8862-27303784B7B5}" type="presParOf" srcId="{2BD00974-1F17-433F-9AB9-7C3B3DF84DB7}" destId="{C83E199C-4DD4-4377-A6D1-D8D8BC1A8D89}" srcOrd="1" destOrd="0" presId="urn:microsoft.com/office/officeart/2005/8/layout/orgChart1"/>
    <dgm:cxn modelId="{59883527-B71B-4AD5-8BBA-F25F70561A64}" type="presParOf" srcId="{C83E199C-4DD4-4377-A6D1-D8D8BC1A8D89}" destId="{01B4FF2C-DF69-465F-A9E9-037ECEA36856}" srcOrd="0" destOrd="0" presId="urn:microsoft.com/office/officeart/2005/8/layout/orgChart1"/>
    <dgm:cxn modelId="{DA02FE36-F05C-4E4D-A19F-32588AF87619}" type="presParOf" srcId="{01B4FF2C-DF69-465F-A9E9-037ECEA36856}" destId="{333BA7A0-ABAE-4181-9BDA-DE8DDC110720}" srcOrd="0" destOrd="0" presId="urn:microsoft.com/office/officeart/2005/8/layout/orgChart1"/>
    <dgm:cxn modelId="{9BA3B1A9-A9D0-431B-9014-A9975247541F}" type="presParOf" srcId="{01B4FF2C-DF69-465F-A9E9-037ECEA36856}" destId="{7BFBCFB4-8E28-40FA-B13B-6FFB4F790B6F}" srcOrd="1" destOrd="0" presId="urn:microsoft.com/office/officeart/2005/8/layout/orgChart1"/>
    <dgm:cxn modelId="{60382328-FDA7-4C36-BA18-17EDE1E8E0F3}" type="presParOf" srcId="{C83E199C-4DD4-4377-A6D1-D8D8BC1A8D89}" destId="{8325F535-9356-4981-A3A3-256FB484762D}" srcOrd="1" destOrd="0" presId="urn:microsoft.com/office/officeart/2005/8/layout/orgChart1"/>
    <dgm:cxn modelId="{6CA3A6B0-A0DA-4716-9D58-79BD8083E476}" type="presParOf" srcId="{C83E199C-4DD4-4377-A6D1-D8D8BC1A8D89}" destId="{98A86186-ECA0-4753-8A1D-2B6C1186A3DF}" srcOrd="2" destOrd="0" presId="urn:microsoft.com/office/officeart/2005/8/layout/orgChart1"/>
    <dgm:cxn modelId="{D6256295-FDA2-4723-BF1A-CB8E878C70C8}" type="presParOf" srcId="{2BD00974-1F17-433F-9AB9-7C3B3DF84DB7}" destId="{2DC0252E-BA7D-4133-90C5-A54C9A5FDA40}" srcOrd="2" destOrd="0" presId="urn:microsoft.com/office/officeart/2005/8/layout/orgChart1"/>
    <dgm:cxn modelId="{6EA6AFAE-73F2-4197-A0CF-72B331E71871}" type="presParOf" srcId="{2BD00974-1F17-433F-9AB9-7C3B3DF84DB7}" destId="{717AE1B2-538D-4092-99FA-0DF7AAEEB3F8}" srcOrd="3" destOrd="0" presId="urn:microsoft.com/office/officeart/2005/8/layout/orgChart1"/>
    <dgm:cxn modelId="{22B17A49-3253-4721-B91F-9074FB8945C2}" type="presParOf" srcId="{717AE1B2-538D-4092-99FA-0DF7AAEEB3F8}" destId="{8C8AB198-C0E5-486F-A3A9-0EB82F953450}" srcOrd="0" destOrd="0" presId="urn:microsoft.com/office/officeart/2005/8/layout/orgChart1"/>
    <dgm:cxn modelId="{8E380087-B686-4AAE-93E9-81CE28EA67A8}" type="presParOf" srcId="{8C8AB198-C0E5-486F-A3A9-0EB82F953450}" destId="{2BD7A996-B9A3-4CB9-AEC6-30063D98D2AD}" srcOrd="0" destOrd="0" presId="urn:microsoft.com/office/officeart/2005/8/layout/orgChart1"/>
    <dgm:cxn modelId="{80DDC876-A59F-407D-B2CF-4225655BAE74}" type="presParOf" srcId="{8C8AB198-C0E5-486F-A3A9-0EB82F953450}" destId="{CFD46210-1C69-4D94-B10A-FEBBACA784F1}" srcOrd="1" destOrd="0" presId="urn:microsoft.com/office/officeart/2005/8/layout/orgChart1"/>
    <dgm:cxn modelId="{8458B9B1-E899-47B5-B466-2642574BBE0F}" type="presParOf" srcId="{717AE1B2-538D-4092-99FA-0DF7AAEEB3F8}" destId="{C29F6CCF-F925-424D-B0D3-8C3A8E7E9837}" srcOrd="1" destOrd="0" presId="urn:microsoft.com/office/officeart/2005/8/layout/orgChart1"/>
    <dgm:cxn modelId="{4B6B53E6-C7A1-4046-9392-C30718663B3C}" type="presParOf" srcId="{717AE1B2-538D-4092-99FA-0DF7AAEEB3F8}" destId="{02036E0D-F3DE-46C3-B62B-421F3C95A5F6}" srcOrd="2" destOrd="0" presId="urn:microsoft.com/office/officeart/2005/8/layout/orgChart1"/>
    <dgm:cxn modelId="{13FD2619-FB7B-4EF0-8EC1-BCC26EF422A7}" type="presParOf" srcId="{2BD00974-1F17-433F-9AB9-7C3B3DF84DB7}" destId="{77AFC772-20F7-4A9D-8589-470241CA02C5}" srcOrd="4" destOrd="0" presId="urn:microsoft.com/office/officeart/2005/8/layout/orgChart1"/>
    <dgm:cxn modelId="{9F976576-7FA7-4347-87F0-8646B41778B2}" type="presParOf" srcId="{2BD00974-1F17-433F-9AB9-7C3B3DF84DB7}" destId="{F068CC1C-95E0-47C3-8DAD-7E619814EB77}" srcOrd="5" destOrd="0" presId="urn:microsoft.com/office/officeart/2005/8/layout/orgChart1"/>
    <dgm:cxn modelId="{24252F7E-A56D-42E4-AC2C-41B66B815C22}" type="presParOf" srcId="{F068CC1C-95E0-47C3-8DAD-7E619814EB77}" destId="{05AEA040-CEF6-499E-B0D9-228B6C057572}" srcOrd="0" destOrd="0" presId="urn:microsoft.com/office/officeart/2005/8/layout/orgChart1"/>
    <dgm:cxn modelId="{56E7113B-ED74-44FB-99A5-55F204C6375A}" type="presParOf" srcId="{05AEA040-CEF6-499E-B0D9-228B6C057572}" destId="{1C41F25E-D4D5-4BB4-8A8A-ED4C594D92D5}" srcOrd="0" destOrd="0" presId="urn:microsoft.com/office/officeart/2005/8/layout/orgChart1"/>
    <dgm:cxn modelId="{C39BCA39-B318-47BE-B1B7-1B0BF5881CD0}" type="presParOf" srcId="{05AEA040-CEF6-499E-B0D9-228B6C057572}" destId="{434DE704-F15C-4F3D-B690-6952E4319C2B}" srcOrd="1" destOrd="0" presId="urn:microsoft.com/office/officeart/2005/8/layout/orgChart1"/>
    <dgm:cxn modelId="{02A3E6C2-0279-43FE-91B9-5F56DAE9D690}" type="presParOf" srcId="{F068CC1C-95E0-47C3-8DAD-7E619814EB77}" destId="{A9561D15-9F68-4C88-A1FA-CA10CD59073B}" srcOrd="1" destOrd="0" presId="urn:microsoft.com/office/officeart/2005/8/layout/orgChart1"/>
    <dgm:cxn modelId="{5F72E273-FC63-4405-80FB-EBB25F7B9224}" type="presParOf" srcId="{F068CC1C-95E0-47C3-8DAD-7E619814EB77}" destId="{A48CF871-7283-400C-86AB-23005476B11C}" srcOrd="2" destOrd="0" presId="urn:microsoft.com/office/officeart/2005/8/layout/orgChart1"/>
    <dgm:cxn modelId="{700272B3-A94F-4AD2-B80D-08A52FF37C6B}" type="presParOf" srcId="{2BD00974-1F17-433F-9AB9-7C3B3DF84DB7}" destId="{0CB324E8-BCB5-421F-8706-54C9BCD326E4}" srcOrd="6" destOrd="0" presId="urn:microsoft.com/office/officeart/2005/8/layout/orgChart1"/>
    <dgm:cxn modelId="{D8A8CDB2-5A2F-4A01-9C4D-8A0467EFA40F}" type="presParOf" srcId="{2BD00974-1F17-433F-9AB9-7C3B3DF84DB7}" destId="{30D0C6C1-ED90-447F-9AD6-5CD81ADBCCD4}" srcOrd="7" destOrd="0" presId="urn:microsoft.com/office/officeart/2005/8/layout/orgChart1"/>
    <dgm:cxn modelId="{3CA643C4-FC95-41BA-B112-2A20EB55D852}" type="presParOf" srcId="{30D0C6C1-ED90-447F-9AD6-5CD81ADBCCD4}" destId="{9D70A5D5-C2E0-4B13-A0BC-4CDF87B244A2}" srcOrd="0" destOrd="0" presId="urn:microsoft.com/office/officeart/2005/8/layout/orgChart1"/>
    <dgm:cxn modelId="{CA92CFD6-AEF0-457B-96E0-8D117620F968}" type="presParOf" srcId="{9D70A5D5-C2E0-4B13-A0BC-4CDF87B244A2}" destId="{A1F61091-CD64-4472-9E5B-184D5C53CC72}" srcOrd="0" destOrd="0" presId="urn:microsoft.com/office/officeart/2005/8/layout/orgChart1"/>
    <dgm:cxn modelId="{E96EEBFA-279A-4FE9-9F20-C24D109454DB}" type="presParOf" srcId="{9D70A5D5-C2E0-4B13-A0BC-4CDF87B244A2}" destId="{7E8B8E65-3A92-4E2A-BEC8-520CDE85A1C6}" srcOrd="1" destOrd="0" presId="urn:microsoft.com/office/officeart/2005/8/layout/orgChart1"/>
    <dgm:cxn modelId="{95BCDFCE-AE4E-4673-9B9A-7D3245EF67FC}" type="presParOf" srcId="{30D0C6C1-ED90-447F-9AD6-5CD81ADBCCD4}" destId="{A5882BC8-7DC3-4A5B-B56F-3FFE0D296E0F}" srcOrd="1" destOrd="0" presId="urn:microsoft.com/office/officeart/2005/8/layout/orgChart1"/>
    <dgm:cxn modelId="{30C29CE4-E0A5-4497-98A7-62AAB638036B}" type="presParOf" srcId="{30D0C6C1-ED90-447F-9AD6-5CD81ADBCCD4}" destId="{5A9AE7E9-9AEB-4BA1-9794-B1EFAFD71403}" srcOrd="2" destOrd="0" presId="urn:microsoft.com/office/officeart/2005/8/layout/orgChart1"/>
    <dgm:cxn modelId="{E9F64773-0BDA-4072-8A5B-95420C6FDECA}" type="presParOf" srcId="{862F1B5E-49A6-429E-9AAF-2836FA806619}" destId="{5F769E88-B2BB-4DEB-BEFE-CDCE4ED05A1C}" srcOrd="2" destOrd="0" presId="urn:microsoft.com/office/officeart/2005/8/layout/orgChart1"/>
    <dgm:cxn modelId="{B62389E9-BF7E-4C83-A51E-F86D62EAA485}" type="presParOf" srcId="{65C2B80B-D36A-4AC6-9B7C-11AAA4C43DFA}" destId="{1835971F-6E09-49A6-A5F5-CCC5E124463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B324E8-BCB5-421F-8706-54C9BCD326E4}">
      <dsp:nvSpPr>
        <dsp:cNvPr id="0" name=""/>
        <dsp:cNvSpPr/>
      </dsp:nvSpPr>
      <dsp:spPr>
        <a:xfrm>
          <a:off x="11663774" y="2182674"/>
          <a:ext cx="187110" cy="2739647"/>
        </a:xfrm>
        <a:custGeom>
          <a:avLst/>
          <a:gdLst/>
          <a:ahLst/>
          <a:cxnLst/>
          <a:rect l="0" t="0" r="0" b="0"/>
          <a:pathLst>
            <a:path>
              <a:moveTo>
                <a:pt x="187110" y="0"/>
              </a:moveTo>
              <a:lnTo>
                <a:pt x="187110" y="2739647"/>
              </a:lnTo>
              <a:lnTo>
                <a:pt x="0" y="2739647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AFC772-20F7-4A9D-8589-470241CA02C5}">
      <dsp:nvSpPr>
        <dsp:cNvPr id="0" name=""/>
        <dsp:cNvSpPr/>
      </dsp:nvSpPr>
      <dsp:spPr>
        <a:xfrm>
          <a:off x="11668586" y="2182674"/>
          <a:ext cx="182298" cy="1988467"/>
        </a:xfrm>
        <a:custGeom>
          <a:avLst/>
          <a:gdLst/>
          <a:ahLst/>
          <a:cxnLst/>
          <a:rect l="0" t="0" r="0" b="0"/>
          <a:pathLst>
            <a:path>
              <a:moveTo>
                <a:pt x="182298" y="0"/>
              </a:moveTo>
              <a:lnTo>
                <a:pt x="182298" y="1988467"/>
              </a:lnTo>
              <a:lnTo>
                <a:pt x="0" y="1988467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C0252E-BA7D-4133-90C5-A54C9A5FDA40}">
      <dsp:nvSpPr>
        <dsp:cNvPr id="0" name=""/>
        <dsp:cNvSpPr/>
      </dsp:nvSpPr>
      <dsp:spPr>
        <a:xfrm>
          <a:off x="11671802" y="2182674"/>
          <a:ext cx="179082" cy="1248138"/>
        </a:xfrm>
        <a:custGeom>
          <a:avLst/>
          <a:gdLst/>
          <a:ahLst/>
          <a:cxnLst/>
          <a:rect l="0" t="0" r="0" b="0"/>
          <a:pathLst>
            <a:path>
              <a:moveTo>
                <a:pt x="179082" y="0"/>
              </a:moveTo>
              <a:lnTo>
                <a:pt x="179082" y="1248138"/>
              </a:lnTo>
              <a:lnTo>
                <a:pt x="0" y="1248138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9B8067-2C16-4CCC-AADE-BDBA4688FA89}">
      <dsp:nvSpPr>
        <dsp:cNvPr id="0" name=""/>
        <dsp:cNvSpPr/>
      </dsp:nvSpPr>
      <dsp:spPr>
        <a:xfrm>
          <a:off x="11659600" y="2182674"/>
          <a:ext cx="191284" cy="524566"/>
        </a:xfrm>
        <a:custGeom>
          <a:avLst/>
          <a:gdLst/>
          <a:ahLst/>
          <a:cxnLst/>
          <a:rect l="0" t="0" r="0" b="0"/>
          <a:pathLst>
            <a:path>
              <a:moveTo>
                <a:pt x="191284" y="0"/>
              </a:moveTo>
              <a:lnTo>
                <a:pt x="191284" y="524566"/>
              </a:lnTo>
              <a:lnTo>
                <a:pt x="0" y="524566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3CB5A1-FCFC-4284-89B7-C68A6F5E10D5}">
      <dsp:nvSpPr>
        <dsp:cNvPr id="0" name=""/>
        <dsp:cNvSpPr/>
      </dsp:nvSpPr>
      <dsp:spPr>
        <a:xfrm>
          <a:off x="12421066" y="1379163"/>
          <a:ext cx="345107" cy="518420"/>
        </a:xfrm>
        <a:custGeom>
          <a:avLst/>
          <a:gdLst/>
          <a:ahLst/>
          <a:cxnLst/>
          <a:rect l="0" t="0" r="0" b="0"/>
          <a:pathLst>
            <a:path>
              <a:moveTo>
                <a:pt x="345107" y="0"/>
              </a:moveTo>
              <a:lnTo>
                <a:pt x="345107" y="518420"/>
              </a:lnTo>
              <a:lnTo>
                <a:pt x="0" y="518420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6CDD14-43A4-446E-8324-F4501F485C2A}">
      <dsp:nvSpPr>
        <dsp:cNvPr id="0" name=""/>
        <dsp:cNvSpPr/>
      </dsp:nvSpPr>
      <dsp:spPr>
        <a:xfrm>
          <a:off x="7493239" y="570181"/>
          <a:ext cx="4816789" cy="2388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062"/>
              </a:lnTo>
              <a:lnTo>
                <a:pt x="4816789" y="119062"/>
              </a:lnTo>
              <a:lnTo>
                <a:pt x="4816789" y="238800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509A0A-BF39-4853-869C-982493D6610D}">
      <dsp:nvSpPr>
        <dsp:cNvPr id="0" name=""/>
        <dsp:cNvSpPr/>
      </dsp:nvSpPr>
      <dsp:spPr>
        <a:xfrm>
          <a:off x="8976726" y="2190622"/>
          <a:ext cx="707002" cy="2394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38"/>
              </a:lnTo>
              <a:lnTo>
                <a:pt x="707002" y="119738"/>
              </a:lnTo>
              <a:lnTo>
                <a:pt x="707002" y="239476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6EED5A-A116-49F4-8E46-4F89CB0D965C}">
      <dsp:nvSpPr>
        <dsp:cNvPr id="0" name=""/>
        <dsp:cNvSpPr/>
      </dsp:nvSpPr>
      <dsp:spPr>
        <a:xfrm>
          <a:off x="7830661" y="3000280"/>
          <a:ext cx="270163" cy="4146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4630"/>
              </a:lnTo>
              <a:lnTo>
                <a:pt x="270163" y="414630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D1C162-BA62-479B-A79C-C9905DC9D101}">
      <dsp:nvSpPr>
        <dsp:cNvPr id="0" name=""/>
        <dsp:cNvSpPr/>
      </dsp:nvSpPr>
      <dsp:spPr>
        <a:xfrm>
          <a:off x="8286806" y="2190622"/>
          <a:ext cx="689919" cy="239476"/>
        </a:xfrm>
        <a:custGeom>
          <a:avLst/>
          <a:gdLst/>
          <a:ahLst/>
          <a:cxnLst/>
          <a:rect l="0" t="0" r="0" b="0"/>
          <a:pathLst>
            <a:path>
              <a:moveTo>
                <a:pt x="689919" y="0"/>
              </a:moveTo>
              <a:lnTo>
                <a:pt x="689919" y="119738"/>
              </a:lnTo>
              <a:lnTo>
                <a:pt x="0" y="119738"/>
              </a:lnTo>
              <a:lnTo>
                <a:pt x="0" y="239476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92BA14-665B-47D3-9AAC-660FF175C935}">
      <dsp:nvSpPr>
        <dsp:cNvPr id="0" name=""/>
        <dsp:cNvSpPr/>
      </dsp:nvSpPr>
      <dsp:spPr>
        <a:xfrm>
          <a:off x="7487777" y="1380965"/>
          <a:ext cx="1488948" cy="2394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38"/>
              </a:lnTo>
              <a:lnTo>
                <a:pt x="1488948" y="119738"/>
              </a:lnTo>
              <a:lnTo>
                <a:pt x="1488948" y="239476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9F02E1-222E-4468-9289-73A521178A39}">
      <dsp:nvSpPr>
        <dsp:cNvPr id="0" name=""/>
        <dsp:cNvSpPr/>
      </dsp:nvSpPr>
      <dsp:spPr>
        <a:xfrm>
          <a:off x="6132615" y="3809937"/>
          <a:ext cx="171054" cy="13342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34224"/>
              </a:lnTo>
              <a:lnTo>
                <a:pt x="171054" y="1334224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2780F5-D4F9-4CEF-A0B9-B71F17366657}">
      <dsp:nvSpPr>
        <dsp:cNvPr id="0" name=""/>
        <dsp:cNvSpPr/>
      </dsp:nvSpPr>
      <dsp:spPr>
        <a:xfrm>
          <a:off x="6132615" y="3809937"/>
          <a:ext cx="171054" cy="5245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4566"/>
              </a:lnTo>
              <a:lnTo>
                <a:pt x="171054" y="524566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A18C23-EB06-49B1-93C6-9CE439340149}">
      <dsp:nvSpPr>
        <dsp:cNvPr id="0" name=""/>
        <dsp:cNvSpPr/>
      </dsp:nvSpPr>
      <dsp:spPr>
        <a:xfrm>
          <a:off x="6543041" y="3000280"/>
          <a:ext cx="91440" cy="2394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39476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069240-6192-4EE7-B89E-1B4A7FB63717}">
      <dsp:nvSpPr>
        <dsp:cNvPr id="0" name=""/>
        <dsp:cNvSpPr/>
      </dsp:nvSpPr>
      <dsp:spPr>
        <a:xfrm>
          <a:off x="5898841" y="2190622"/>
          <a:ext cx="689919" cy="2394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38"/>
              </a:lnTo>
              <a:lnTo>
                <a:pt x="689919" y="119738"/>
              </a:lnTo>
              <a:lnTo>
                <a:pt x="689919" y="239476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4764EE-6CC7-45DC-BD3C-577AEF46FA6C}">
      <dsp:nvSpPr>
        <dsp:cNvPr id="0" name=""/>
        <dsp:cNvSpPr/>
      </dsp:nvSpPr>
      <dsp:spPr>
        <a:xfrm>
          <a:off x="4752777" y="3809937"/>
          <a:ext cx="171054" cy="13342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34224"/>
              </a:lnTo>
              <a:lnTo>
                <a:pt x="171054" y="1334224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6AEE07-31B5-4775-A75A-B447E74BC76D}">
      <dsp:nvSpPr>
        <dsp:cNvPr id="0" name=""/>
        <dsp:cNvSpPr/>
      </dsp:nvSpPr>
      <dsp:spPr>
        <a:xfrm>
          <a:off x="4752777" y="3809937"/>
          <a:ext cx="171054" cy="5245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4566"/>
              </a:lnTo>
              <a:lnTo>
                <a:pt x="171054" y="524566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C417B4-2068-433F-88F5-21E22AEE8FB2}">
      <dsp:nvSpPr>
        <dsp:cNvPr id="0" name=""/>
        <dsp:cNvSpPr/>
      </dsp:nvSpPr>
      <dsp:spPr>
        <a:xfrm>
          <a:off x="5163202" y="3000280"/>
          <a:ext cx="91440" cy="2394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39476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F450FB-6A3A-469E-A47A-379519DDB59C}">
      <dsp:nvSpPr>
        <dsp:cNvPr id="0" name=""/>
        <dsp:cNvSpPr/>
      </dsp:nvSpPr>
      <dsp:spPr>
        <a:xfrm>
          <a:off x="5208922" y="2190622"/>
          <a:ext cx="689919" cy="239476"/>
        </a:xfrm>
        <a:custGeom>
          <a:avLst/>
          <a:gdLst/>
          <a:ahLst/>
          <a:cxnLst/>
          <a:rect l="0" t="0" r="0" b="0"/>
          <a:pathLst>
            <a:path>
              <a:moveTo>
                <a:pt x="689919" y="0"/>
              </a:moveTo>
              <a:lnTo>
                <a:pt x="689919" y="119738"/>
              </a:lnTo>
              <a:lnTo>
                <a:pt x="0" y="119738"/>
              </a:lnTo>
              <a:lnTo>
                <a:pt x="0" y="239476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E3A79A-76E9-419C-8214-4069A31727BB}">
      <dsp:nvSpPr>
        <dsp:cNvPr id="0" name=""/>
        <dsp:cNvSpPr/>
      </dsp:nvSpPr>
      <dsp:spPr>
        <a:xfrm>
          <a:off x="5898841" y="1380965"/>
          <a:ext cx="1588935" cy="239476"/>
        </a:xfrm>
        <a:custGeom>
          <a:avLst/>
          <a:gdLst/>
          <a:ahLst/>
          <a:cxnLst/>
          <a:rect l="0" t="0" r="0" b="0"/>
          <a:pathLst>
            <a:path>
              <a:moveTo>
                <a:pt x="1588935" y="0"/>
              </a:moveTo>
              <a:lnTo>
                <a:pt x="1588935" y="119738"/>
              </a:lnTo>
              <a:lnTo>
                <a:pt x="0" y="119738"/>
              </a:lnTo>
              <a:lnTo>
                <a:pt x="0" y="239476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EE41B7-8544-4BEE-8CF8-8989D55D9269}">
      <dsp:nvSpPr>
        <dsp:cNvPr id="0" name=""/>
        <dsp:cNvSpPr/>
      </dsp:nvSpPr>
      <dsp:spPr>
        <a:xfrm>
          <a:off x="7442057" y="570181"/>
          <a:ext cx="91440" cy="240602"/>
        </a:xfrm>
        <a:custGeom>
          <a:avLst/>
          <a:gdLst/>
          <a:ahLst/>
          <a:cxnLst/>
          <a:rect l="0" t="0" r="0" b="0"/>
          <a:pathLst>
            <a:path>
              <a:moveTo>
                <a:pt x="51182" y="0"/>
              </a:moveTo>
              <a:lnTo>
                <a:pt x="51182" y="120864"/>
              </a:lnTo>
              <a:lnTo>
                <a:pt x="45720" y="120864"/>
              </a:lnTo>
              <a:lnTo>
                <a:pt x="45720" y="240602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A542EA-13AE-4AE0-9C00-E66CFF18E1DF}">
      <dsp:nvSpPr>
        <dsp:cNvPr id="0" name=""/>
        <dsp:cNvSpPr/>
      </dsp:nvSpPr>
      <dsp:spPr>
        <a:xfrm>
          <a:off x="2808527" y="2948444"/>
          <a:ext cx="689919" cy="2394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38"/>
              </a:lnTo>
              <a:lnTo>
                <a:pt x="689919" y="119738"/>
              </a:lnTo>
              <a:lnTo>
                <a:pt x="689919" y="239476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8C6932-EE1A-4266-9B62-9D4444BBEFD2}">
      <dsp:nvSpPr>
        <dsp:cNvPr id="0" name=""/>
        <dsp:cNvSpPr/>
      </dsp:nvSpPr>
      <dsp:spPr>
        <a:xfrm>
          <a:off x="1662462" y="3758102"/>
          <a:ext cx="171054" cy="5245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4566"/>
              </a:lnTo>
              <a:lnTo>
                <a:pt x="171054" y="524566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B1347A-3720-4A28-9400-F72C27A51565}">
      <dsp:nvSpPr>
        <dsp:cNvPr id="0" name=""/>
        <dsp:cNvSpPr/>
      </dsp:nvSpPr>
      <dsp:spPr>
        <a:xfrm>
          <a:off x="2118607" y="2948444"/>
          <a:ext cx="689919" cy="239476"/>
        </a:xfrm>
        <a:custGeom>
          <a:avLst/>
          <a:gdLst/>
          <a:ahLst/>
          <a:cxnLst/>
          <a:rect l="0" t="0" r="0" b="0"/>
          <a:pathLst>
            <a:path>
              <a:moveTo>
                <a:pt x="689919" y="0"/>
              </a:moveTo>
              <a:lnTo>
                <a:pt x="689919" y="119738"/>
              </a:lnTo>
              <a:lnTo>
                <a:pt x="0" y="119738"/>
              </a:lnTo>
              <a:lnTo>
                <a:pt x="0" y="239476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93B515-2B00-4665-BA85-613EB95E0A5F}">
      <dsp:nvSpPr>
        <dsp:cNvPr id="0" name=""/>
        <dsp:cNvSpPr/>
      </dsp:nvSpPr>
      <dsp:spPr>
        <a:xfrm>
          <a:off x="2762168" y="2138787"/>
          <a:ext cx="91440" cy="2394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19738"/>
              </a:lnTo>
              <a:lnTo>
                <a:pt x="46358" y="119738"/>
              </a:lnTo>
              <a:lnTo>
                <a:pt x="46358" y="239476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97A66B-2926-4D5F-8EF6-E2C57BF4F059}">
      <dsp:nvSpPr>
        <dsp:cNvPr id="0" name=""/>
        <dsp:cNvSpPr/>
      </dsp:nvSpPr>
      <dsp:spPr>
        <a:xfrm>
          <a:off x="2762168" y="1329129"/>
          <a:ext cx="91440" cy="2394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39476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FDAFD4-5E40-4CEA-8439-8E5AEBB7D890}">
      <dsp:nvSpPr>
        <dsp:cNvPr id="0" name=""/>
        <dsp:cNvSpPr/>
      </dsp:nvSpPr>
      <dsp:spPr>
        <a:xfrm>
          <a:off x="2807888" y="570181"/>
          <a:ext cx="4685351" cy="240602"/>
        </a:xfrm>
        <a:custGeom>
          <a:avLst/>
          <a:gdLst/>
          <a:ahLst/>
          <a:cxnLst/>
          <a:rect l="0" t="0" r="0" b="0"/>
          <a:pathLst>
            <a:path>
              <a:moveTo>
                <a:pt x="4685351" y="0"/>
              </a:moveTo>
              <a:lnTo>
                <a:pt x="4685351" y="120864"/>
              </a:lnTo>
              <a:lnTo>
                <a:pt x="0" y="120864"/>
              </a:lnTo>
              <a:lnTo>
                <a:pt x="0" y="240602"/>
              </a:lnTo>
            </a:path>
          </a:pathLst>
        </a:custGeom>
        <a:noFill/>
        <a:ln w="12700" cap="flat" cmpd="sng" algn="ctr">
          <a:solidFill>
            <a:schemeClr val="bg2">
              <a:lumMod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5E73B8-605D-4651-A08F-9767C0AEC2F4}">
      <dsp:nvSpPr>
        <dsp:cNvPr id="0" name=""/>
        <dsp:cNvSpPr/>
      </dsp:nvSpPr>
      <dsp:spPr>
        <a:xfrm>
          <a:off x="6923058" y="0"/>
          <a:ext cx="1140362" cy="570181"/>
        </a:xfrm>
        <a:prstGeom prst="rect">
          <a:avLst/>
        </a:prstGeom>
        <a:solidFill>
          <a:srgbClr val="FF0000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kern="1200" dirty="0" smtClean="0"/>
            <a:t>Projekt SIMU LF</a:t>
          </a:r>
        </a:p>
      </dsp:txBody>
      <dsp:txXfrm>
        <a:off x="6923058" y="0"/>
        <a:ext cx="1140362" cy="570181"/>
      </dsp:txXfrm>
    </dsp:sp>
    <dsp:sp modelId="{673C900A-22C1-41AE-9D3F-80646CD8215B}">
      <dsp:nvSpPr>
        <dsp:cNvPr id="0" name=""/>
        <dsp:cNvSpPr/>
      </dsp:nvSpPr>
      <dsp:spPr>
        <a:xfrm>
          <a:off x="2237707" y="810783"/>
          <a:ext cx="1140362" cy="518346"/>
        </a:xfrm>
        <a:prstGeom prst="rect">
          <a:avLst/>
        </a:prstGeom>
        <a:solidFill>
          <a:schemeClr val="accent6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b="1" kern="1200" dirty="0" smtClean="0">
              <a:solidFill>
                <a:srgbClr val="000000"/>
              </a:solidFill>
            </a:rPr>
            <a:t>Administrativní tým</a:t>
          </a:r>
          <a:endParaRPr lang="cs-CZ" sz="1100" b="1" kern="1200" dirty="0">
            <a:solidFill>
              <a:srgbClr val="000000"/>
            </a:solidFill>
          </a:endParaRPr>
        </a:p>
      </dsp:txBody>
      <dsp:txXfrm>
        <a:off x="2237707" y="810783"/>
        <a:ext cx="1140362" cy="518346"/>
      </dsp:txXfrm>
    </dsp:sp>
    <dsp:sp modelId="{17E3B640-90A9-4A8C-97A4-2F4563DFD589}">
      <dsp:nvSpPr>
        <dsp:cNvPr id="0" name=""/>
        <dsp:cNvSpPr/>
      </dsp:nvSpPr>
      <dsp:spPr>
        <a:xfrm>
          <a:off x="2237707" y="1568606"/>
          <a:ext cx="1140362" cy="570181"/>
        </a:xfrm>
        <a:prstGeom prst="rect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00" kern="1200" dirty="0" smtClean="0"/>
            <a:t>Koordinátor za LF</a:t>
          </a:r>
          <a:endParaRPr lang="cs-CZ" sz="900" kern="1200" dirty="0"/>
        </a:p>
      </dsp:txBody>
      <dsp:txXfrm>
        <a:off x="2237707" y="1568606"/>
        <a:ext cx="1140362" cy="570181"/>
      </dsp:txXfrm>
    </dsp:sp>
    <dsp:sp modelId="{4662BD5B-AAF1-4D56-9784-AD363611E21F}">
      <dsp:nvSpPr>
        <dsp:cNvPr id="0" name=""/>
        <dsp:cNvSpPr/>
      </dsp:nvSpPr>
      <dsp:spPr>
        <a:xfrm>
          <a:off x="2238345" y="2378263"/>
          <a:ext cx="1140362" cy="570181"/>
        </a:xfrm>
        <a:prstGeom prst="rect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00" kern="1200" dirty="0" smtClean="0"/>
            <a:t>Manažer projektu / administrátor</a:t>
          </a:r>
          <a:endParaRPr lang="cs-CZ" sz="900" kern="1200" dirty="0"/>
        </a:p>
      </dsp:txBody>
      <dsp:txXfrm>
        <a:off x="2238345" y="2378263"/>
        <a:ext cx="1140362" cy="570181"/>
      </dsp:txXfrm>
    </dsp:sp>
    <dsp:sp modelId="{D7138D6C-17D9-41B8-A79E-FDFA7BC4923C}">
      <dsp:nvSpPr>
        <dsp:cNvPr id="0" name=""/>
        <dsp:cNvSpPr/>
      </dsp:nvSpPr>
      <dsp:spPr>
        <a:xfrm>
          <a:off x="1548426" y="3187921"/>
          <a:ext cx="1140362" cy="570181"/>
        </a:xfrm>
        <a:prstGeom prst="rect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00" kern="1200" smtClean="0"/>
            <a:t>Finanční manažer</a:t>
          </a:r>
          <a:endParaRPr lang="cs-CZ" sz="900" kern="1200"/>
        </a:p>
      </dsp:txBody>
      <dsp:txXfrm>
        <a:off x="1548426" y="3187921"/>
        <a:ext cx="1140362" cy="570181"/>
      </dsp:txXfrm>
    </dsp:sp>
    <dsp:sp modelId="{4F3C1F49-6B1E-4826-A04E-3072A26761B6}">
      <dsp:nvSpPr>
        <dsp:cNvPr id="0" name=""/>
        <dsp:cNvSpPr/>
      </dsp:nvSpPr>
      <dsp:spPr>
        <a:xfrm>
          <a:off x="1833517" y="3997578"/>
          <a:ext cx="1140362" cy="570181"/>
        </a:xfrm>
        <a:prstGeom prst="rect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00" kern="1200" smtClean="0"/>
            <a:t>Finanční účetní</a:t>
          </a:r>
          <a:endParaRPr lang="cs-CZ" sz="900" kern="1200" dirty="0"/>
        </a:p>
      </dsp:txBody>
      <dsp:txXfrm>
        <a:off x="1833517" y="3997578"/>
        <a:ext cx="1140362" cy="570181"/>
      </dsp:txXfrm>
    </dsp:sp>
    <dsp:sp modelId="{E14D19AC-056B-4D7A-BD16-1B9F24CAEBC5}">
      <dsp:nvSpPr>
        <dsp:cNvPr id="0" name=""/>
        <dsp:cNvSpPr/>
      </dsp:nvSpPr>
      <dsp:spPr>
        <a:xfrm>
          <a:off x="2928265" y="3187921"/>
          <a:ext cx="1140362" cy="570181"/>
        </a:xfrm>
        <a:prstGeom prst="rect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00" kern="1200" dirty="0" smtClean="0"/>
            <a:t>Personalista</a:t>
          </a:r>
          <a:endParaRPr lang="cs-CZ" sz="900" kern="1200" dirty="0"/>
        </a:p>
      </dsp:txBody>
      <dsp:txXfrm>
        <a:off x="2928265" y="3187921"/>
        <a:ext cx="1140362" cy="570181"/>
      </dsp:txXfrm>
    </dsp:sp>
    <dsp:sp modelId="{95D0492F-982F-4543-BFD1-89F3795FC663}">
      <dsp:nvSpPr>
        <dsp:cNvPr id="0" name=""/>
        <dsp:cNvSpPr/>
      </dsp:nvSpPr>
      <dsp:spPr>
        <a:xfrm>
          <a:off x="6917595" y="810783"/>
          <a:ext cx="1140362" cy="570181"/>
        </a:xfrm>
        <a:prstGeom prst="rect">
          <a:avLst/>
        </a:prstGeom>
        <a:solidFill>
          <a:schemeClr val="accent4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b="1" kern="1200" dirty="0" smtClean="0">
              <a:solidFill>
                <a:srgbClr val="000000"/>
              </a:solidFill>
            </a:rPr>
            <a:t>Odborný</a:t>
          </a:r>
          <a:r>
            <a:rPr lang="cs-CZ" sz="1100" kern="1200" dirty="0" smtClean="0">
              <a:solidFill>
                <a:srgbClr val="000000"/>
              </a:solidFill>
            </a:rPr>
            <a:t> </a:t>
          </a:r>
          <a:r>
            <a:rPr lang="cs-CZ" sz="1100" b="1" kern="1200" dirty="0" smtClean="0">
              <a:solidFill>
                <a:srgbClr val="000000"/>
              </a:solidFill>
            </a:rPr>
            <a:t>tým</a:t>
          </a:r>
          <a:endParaRPr lang="cs-CZ" sz="1100" b="1" kern="1200" dirty="0">
            <a:solidFill>
              <a:srgbClr val="000000"/>
            </a:solidFill>
          </a:endParaRPr>
        </a:p>
      </dsp:txBody>
      <dsp:txXfrm>
        <a:off x="6917595" y="810783"/>
        <a:ext cx="1140362" cy="570181"/>
      </dsp:txXfrm>
    </dsp:sp>
    <dsp:sp modelId="{F2DBF5A6-B955-4778-B163-C4105B8C6664}">
      <dsp:nvSpPr>
        <dsp:cNvPr id="0" name=""/>
        <dsp:cNvSpPr/>
      </dsp:nvSpPr>
      <dsp:spPr>
        <a:xfrm>
          <a:off x="5328660" y="1620441"/>
          <a:ext cx="1140362" cy="570181"/>
        </a:xfrm>
        <a:prstGeom prst="rect">
          <a:avLst/>
        </a:prstGeom>
        <a:solidFill>
          <a:schemeClr val="accent4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50" kern="1200" dirty="0" smtClean="0">
              <a:solidFill>
                <a:srgbClr val="000000"/>
              </a:solidFill>
            </a:rPr>
            <a:t>Výuka + akreditace</a:t>
          </a:r>
          <a:endParaRPr lang="cs-CZ" sz="1050" kern="1200" dirty="0">
            <a:solidFill>
              <a:srgbClr val="000000"/>
            </a:solidFill>
          </a:endParaRPr>
        </a:p>
      </dsp:txBody>
      <dsp:txXfrm>
        <a:off x="5328660" y="1620441"/>
        <a:ext cx="1140362" cy="570181"/>
      </dsp:txXfrm>
    </dsp:sp>
    <dsp:sp modelId="{1BC95261-E21D-42A8-9AC1-D69D6C8BA917}">
      <dsp:nvSpPr>
        <dsp:cNvPr id="0" name=""/>
        <dsp:cNvSpPr/>
      </dsp:nvSpPr>
      <dsp:spPr>
        <a:xfrm>
          <a:off x="4638740" y="2430098"/>
          <a:ext cx="1140362" cy="570181"/>
        </a:xfrm>
        <a:prstGeom prst="rect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00" kern="1200" dirty="0" smtClean="0"/>
            <a:t>Garant programu VL</a:t>
          </a:r>
          <a:endParaRPr lang="cs-CZ" sz="900" kern="1200" dirty="0"/>
        </a:p>
      </dsp:txBody>
      <dsp:txXfrm>
        <a:off x="4638740" y="2430098"/>
        <a:ext cx="1140362" cy="570181"/>
      </dsp:txXfrm>
    </dsp:sp>
    <dsp:sp modelId="{CCD3E841-293E-4769-B953-3CFB710E19E6}">
      <dsp:nvSpPr>
        <dsp:cNvPr id="0" name=""/>
        <dsp:cNvSpPr/>
      </dsp:nvSpPr>
      <dsp:spPr>
        <a:xfrm>
          <a:off x="4638740" y="3239756"/>
          <a:ext cx="1140362" cy="570181"/>
        </a:xfrm>
        <a:prstGeom prst="rect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00" kern="1200" dirty="0" smtClean="0"/>
            <a:t>Garanti předmětů VL</a:t>
          </a:r>
          <a:endParaRPr lang="cs-CZ" sz="900" kern="1200" dirty="0"/>
        </a:p>
      </dsp:txBody>
      <dsp:txXfrm>
        <a:off x="4638740" y="3239756"/>
        <a:ext cx="1140362" cy="570181"/>
      </dsp:txXfrm>
    </dsp:sp>
    <dsp:sp modelId="{F5FAC7E5-93C2-4CFA-9A18-0CCC74D88E43}">
      <dsp:nvSpPr>
        <dsp:cNvPr id="0" name=""/>
        <dsp:cNvSpPr/>
      </dsp:nvSpPr>
      <dsp:spPr>
        <a:xfrm>
          <a:off x="4923831" y="4049413"/>
          <a:ext cx="1140362" cy="570181"/>
        </a:xfrm>
        <a:prstGeom prst="rect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00" kern="1200" dirty="0" smtClean="0"/>
            <a:t>Odborník pro oblast akreditace, implementace do kurikula a předmětů</a:t>
          </a:r>
          <a:endParaRPr lang="cs-CZ" sz="900" kern="1200" dirty="0"/>
        </a:p>
      </dsp:txBody>
      <dsp:txXfrm>
        <a:off x="4923831" y="4049413"/>
        <a:ext cx="1140362" cy="570181"/>
      </dsp:txXfrm>
    </dsp:sp>
    <dsp:sp modelId="{06C5F65C-0995-48B4-A045-E94812CE4AF8}">
      <dsp:nvSpPr>
        <dsp:cNvPr id="0" name=""/>
        <dsp:cNvSpPr/>
      </dsp:nvSpPr>
      <dsp:spPr>
        <a:xfrm>
          <a:off x="4923831" y="4859071"/>
          <a:ext cx="1140362" cy="570181"/>
        </a:xfrm>
        <a:prstGeom prst="rect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00" kern="1200" dirty="0" smtClean="0"/>
            <a:t>Odborník pro oblast tvorby studijních materiálů</a:t>
          </a:r>
          <a:endParaRPr lang="cs-CZ" sz="900" kern="1200" dirty="0"/>
        </a:p>
      </dsp:txBody>
      <dsp:txXfrm>
        <a:off x="4923831" y="4859071"/>
        <a:ext cx="1140362" cy="570181"/>
      </dsp:txXfrm>
    </dsp:sp>
    <dsp:sp modelId="{CD7FD608-E365-49D8-BD2E-AE3ECAB4CFB5}">
      <dsp:nvSpPr>
        <dsp:cNvPr id="0" name=""/>
        <dsp:cNvSpPr/>
      </dsp:nvSpPr>
      <dsp:spPr>
        <a:xfrm>
          <a:off x="6018579" y="2430098"/>
          <a:ext cx="1140362" cy="570181"/>
        </a:xfrm>
        <a:prstGeom prst="rect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00" kern="1200" dirty="0" smtClean="0"/>
            <a:t>Garant programu ZL</a:t>
          </a:r>
          <a:endParaRPr lang="cs-CZ" sz="900" kern="1200" dirty="0"/>
        </a:p>
      </dsp:txBody>
      <dsp:txXfrm>
        <a:off x="6018579" y="2430098"/>
        <a:ext cx="1140362" cy="570181"/>
      </dsp:txXfrm>
    </dsp:sp>
    <dsp:sp modelId="{C3722D06-A6B3-4C82-A138-3513E109DF6E}">
      <dsp:nvSpPr>
        <dsp:cNvPr id="0" name=""/>
        <dsp:cNvSpPr/>
      </dsp:nvSpPr>
      <dsp:spPr>
        <a:xfrm>
          <a:off x="6018579" y="3239756"/>
          <a:ext cx="1140362" cy="570181"/>
        </a:xfrm>
        <a:prstGeom prst="rect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00" kern="1200" dirty="0" smtClean="0"/>
            <a:t>Garanti předmětů ZL</a:t>
          </a:r>
          <a:endParaRPr lang="cs-CZ" sz="900" kern="1200" dirty="0"/>
        </a:p>
      </dsp:txBody>
      <dsp:txXfrm>
        <a:off x="6018579" y="3239756"/>
        <a:ext cx="1140362" cy="570181"/>
      </dsp:txXfrm>
    </dsp:sp>
    <dsp:sp modelId="{F4861F2E-9075-49A7-B3F2-9142D20A501A}">
      <dsp:nvSpPr>
        <dsp:cNvPr id="0" name=""/>
        <dsp:cNvSpPr/>
      </dsp:nvSpPr>
      <dsp:spPr>
        <a:xfrm>
          <a:off x="6303670" y="4049413"/>
          <a:ext cx="1140362" cy="570181"/>
        </a:xfrm>
        <a:prstGeom prst="rect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00" kern="1200" dirty="0" smtClean="0"/>
            <a:t>Odborník pro oblast akreditace, implementace do kurikula a předmětů</a:t>
          </a:r>
          <a:endParaRPr lang="cs-CZ" sz="900" kern="1200" dirty="0"/>
        </a:p>
      </dsp:txBody>
      <dsp:txXfrm>
        <a:off x="6303670" y="4049413"/>
        <a:ext cx="1140362" cy="570181"/>
      </dsp:txXfrm>
    </dsp:sp>
    <dsp:sp modelId="{922B0239-D261-414E-B3ED-69E5ECBF9B99}">
      <dsp:nvSpPr>
        <dsp:cNvPr id="0" name=""/>
        <dsp:cNvSpPr/>
      </dsp:nvSpPr>
      <dsp:spPr>
        <a:xfrm>
          <a:off x="6303670" y="4859071"/>
          <a:ext cx="1140362" cy="570181"/>
        </a:xfrm>
        <a:prstGeom prst="rect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00" kern="1200" dirty="0" smtClean="0"/>
            <a:t>Odborník pro oblast tvorby studijních materiálů</a:t>
          </a:r>
          <a:endParaRPr lang="cs-CZ" sz="900" kern="1200" dirty="0"/>
        </a:p>
      </dsp:txBody>
      <dsp:txXfrm>
        <a:off x="6303670" y="4859071"/>
        <a:ext cx="1140362" cy="570181"/>
      </dsp:txXfrm>
    </dsp:sp>
    <dsp:sp modelId="{4950A2A9-1A96-49E1-A879-705CB8B67F05}">
      <dsp:nvSpPr>
        <dsp:cNvPr id="0" name=""/>
        <dsp:cNvSpPr/>
      </dsp:nvSpPr>
      <dsp:spPr>
        <a:xfrm>
          <a:off x="8406544" y="1620441"/>
          <a:ext cx="1140362" cy="570181"/>
        </a:xfrm>
        <a:prstGeom prst="rect">
          <a:avLst/>
        </a:prstGeom>
        <a:solidFill>
          <a:schemeClr val="accent4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50" kern="1200" dirty="0" smtClean="0">
              <a:solidFill>
                <a:srgbClr val="000000"/>
              </a:solidFill>
            </a:rPr>
            <a:t>Metodika + evaluace</a:t>
          </a:r>
          <a:endParaRPr lang="cs-CZ" sz="1050" kern="1200" dirty="0">
            <a:solidFill>
              <a:srgbClr val="000000"/>
            </a:solidFill>
          </a:endParaRPr>
        </a:p>
      </dsp:txBody>
      <dsp:txXfrm>
        <a:off x="8406544" y="1620441"/>
        <a:ext cx="1140362" cy="570181"/>
      </dsp:txXfrm>
    </dsp:sp>
    <dsp:sp modelId="{79120630-335A-4A73-9589-B37AB21B9F78}">
      <dsp:nvSpPr>
        <dsp:cNvPr id="0" name=""/>
        <dsp:cNvSpPr/>
      </dsp:nvSpPr>
      <dsp:spPr>
        <a:xfrm>
          <a:off x="7716625" y="2430098"/>
          <a:ext cx="1140362" cy="570181"/>
        </a:xfrm>
        <a:prstGeom prst="rect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00" kern="1200" dirty="0" smtClean="0"/>
            <a:t>Garant pro metodiku moderních výukových metod a tvorbu studijních materiálů</a:t>
          </a:r>
          <a:endParaRPr lang="cs-CZ" sz="900" kern="1200" dirty="0"/>
        </a:p>
      </dsp:txBody>
      <dsp:txXfrm>
        <a:off x="7716625" y="2430098"/>
        <a:ext cx="1140362" cy="570181"/>
      </dsp:txXfrm>
    </dsp:sp>
    <dsp:sp modelId="{2AF5B3F9-83EE-42D1-9961-23BB3657EB8A}">
      <dsp:nvSpPr>
        <dsp:cNvPr id="0" name=""/>
        <dsp:cNvSpPr/>
      </dsp:nvSpPr>
      <dsp:spPr>
        <a:xfrm>
          <a:off x="8100824" y="3129819"/>
          <a:ext cx="1140362" cy="570181"/>
        </a:xfrm>
        <a:prstGeom prst="rect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00" kern="1200" dirty="0" smtClean="0"/>
            <a:t>Metodici interaktivní klinické výuky</a:t>
          </a:r>
          <a:endParaRPr lang="cs-CZ" sz="900" kern="1200" dirty="0"/>
        </a:p>
      </dsp:txBody>
      <dsp:txXfrm>
        <a:off x="8100824" y="3129819"/>
        <a:ext cx="1140362" cy="570181"/>
      </dsp:txXfrm>
    </dsp:sp>
    <dsp:sp modelId="{6FA63889-89BF-48B2-BD65-611DDEFDF396}">
      <dsp:nvSpPr>
        <dsp:cNvPr id="0" name=""/>
        <dsp:cNvSpPr/>
      </dsp:nvSpPr>
      <dsp:spPr>
        <a:xfrm>
          <a:off x="9113546" y="2430098"/>
          <a:ext cx="1140362" cy="570181"/>
        </a:xfrm>
        <a:prstGeom prst="rect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00" kern="1200" noProof="0" dirty="0" smtClean="0"/>
            <a:t>Garant pro oblast analýz, benchmarkingu a evaluace</a:t>
          </a:r>
          <a:endParaRPr lang="cs-CZ" sz="900" kern="1200" noProof="0" dirty="0"/>
        </a:p>
      </dsp:txBody>
      <dsp:txXfrm>
        <a:off x="9113546" y="2430098"/>
        <a:ext cx="1140362" cy="570181"/>
      </dsp:txXfrm>
    </dsp:sp>
    <dsp:sp modelId="{30C53196-98AF-4633-BB73-E1A4EDED5ED8}">
      <dsp:nvSpPr>
        <dsp:cNvPr id="0" name=""/>
        <dsp:cNvSpPr/>
      </dsp:nvSpPr>
      <dsp:spPr>
        <a:xfrm>
          <a:off x="11739847" y="808982"/>
          <a:ext cx="1140362" cy="570181"/>
        </a:xfrm>
        <a:prstGeom prst="rect">
          <a:avLst/>
        </a:prstGeom>
        <a:solidFill>
          <a:schemeClr val="accent1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050" b="1" kern="1200" dirty="0" smtClean="0">
              <a:solidFill>
                <a:schemeClr val="bg1"/>
              </a:solidFill>
            </a:rPr>
            <a:t>Ředitel SIMU</a:t>
          </a:r>
          <a:endParaRPr lang="cs-CZ" sz="1050" b="1" kern="1200" dirty="0">
            <a:solidFill>
              <a:schemeClr val="bg1"/>
            </a:solidFill>
          </a:endParaRPr>
        </a:p>
      </dsp:txBody>
      <dsp:txXfrm>
        <a:off x="11739847" y="808982"/>
        <a:ext cx="1140362" cy="570181"/>
      </dsp:txXfrm>
    </dsp:sp>
    <dsp:sp modelId="{8D92933D-3409-4C20-9A5F-5BEEA6F13996}">
      <dsp:nvSpPr>
        <dsp:cNvPr id="0" name=""/>
        <dsp:cNvSpPr/>
      </dsp:nvSpPr>
      <dsp:spPr>
        <a:xfrm>
          <a:off x="11280703" y="1612493"/>
          <a:ext cx="1140362" cy="570181"/>
        </a:xfrm>
        <a:prstGeom prst="rect">
          <a:avLst/>
        </a:prstGeom>
        <a:solidFill>
          <a:schemeClr val="accent1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00" kern="1200" dirty="0" smtClean="0">
              <a:solidFill>
                <a:schemeClr val="bg1"/>
              </a:solidFill>
            </a:rPr>
            <a:t>Koordinátor simulační platformy</a:t>
          </a:r>
          <a:endParaRPr lang="cs-CZ" sz="900" kern="1200" dirty="0">
            <a:solidFill>
              <a:schemeClr val="bg1"/>
            </a:solidFill>
          </a:endParaRPr>
        </a:p>
      </dsp:txBody>
      <dsp:txXfrm>
        <a:off x="11280703" y="1612493"/>
        <a:ext cx="1140362" cy="570181"/>
      </dsp:txXfrm>
    </dsp:sp>
    <dsp:sp modelId="{333BA7A0-ABAE-4181-9BDA-DE8DDC110720}">
      <dsp:nvSpPr>
        <dsp:cNvPr id="0" name=""/>
        <dsp:cNvSpPr/>
      </dsp:nvSpPr>
      <dsp:spPr>
        <a:xfrm>
          <a:off x="10519237" y="2422150"/>
          <a:ext cx="1140362" cy="570181"/>
        </a:xfrm>
        <a:prstGeom prst="rect">
          <a:avLst/>
        </a:prstGeom>
        <a:solidFill>
          <a:schemeClr val="accent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00" kern="1200" dirty="0" smtClean="0">
              <a:solidFill>
                <a:schemeClr val="tx1"/>
              </a:solidFill>
            </a:rPr>
            <a:t>Programátor</a:t>
          </a:r>
          <a:endParaRPr lang="cs-CZ" sz="900" kern="1200" dirty="0">
            <a:solidFill>
              <a:schemeClr val="tx1"/>
            </a:solidFill>
          </a:endParaRPr>
        </a:p>
      </dsp:txBody>
      <dsp:txXfrm>
        <a:off x="10519237" y="2422150"/>
        <a:ext cx="1140362" cy="570181"/>
      </dsp:txXfrm>
    </dsp:sp>
    <dsp:sp modelId="{2BD7A996-B9A3-4CB9-AEC6-30063D98D2AD}">
      <dsp:nvSpPr>
        <dsp:cNvPr id="0" name=""/>
        <dsp:cNvSpPr/>
      </dsp:nvSpPr>
      <dsp:spPr>
        <a:xfrm>
          <a:off x="10531439" y="3145722"/>
          <a:ext cx="1140362" cy="570181"/>
        </a:xfrm>
        <a:prstGeom prst="rect">
          <a:avLst/>
        </a:prstGeom>
        <a:solidFill>
          <a:schemeClr val="accent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00" kern="1200" dirty="0" smtClean="0">
              <a:solidFill>
                <a:schemeClr val="tx1"/>
              </a:solidFill>
            </a:rPr>
            <a:t>ICT technik</a:t>
          </a:r>
          <a:endParaRPr lang="cs-CZ" sz="900" kern="1200" dirty="0">
            <a:solidFill>
              <a:schemeClr val="tx1"/>
            </a:solidFill>
          </a:endParaRPr>
        </a:p>
      </dsp:txBody>
      <dsp:txXfrm>
        <a:off x="10531439" y="3145722"/>
        <a:ext cx="1140362" cy="570181"/>
      </dsp:txXfrm>
    </dsp:sp>
    <dsp:sp modelId="{1C41F25E-D4D5-4BB4-8A8A-ED4C594D92D5}">
      <dsp:nvSpPr>
        <dsp:cNvPr id="0" name=""/>
        <dsp:cNvSpPr/>
      </dsp:nvSpPr>
      <dsp:spPr>
        <a:xfrm>
          <a:off x="10528223" y="3886051"/>
          <a:ext cx="1140362" cy="570181"/>
        </a:xfrm>
        <a:prstGeom prst="rect">
          <a:avLst/>
        </a:prstGeom>
        <a:solidFill>
          <a:schemeClr val="accent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00" kern="1200" dirty="0" smtClean="0">
              <a:solidFill>
                <a:schemeClr val="tx1"/>
              </a:solidFill>
            </a:rPr>
            <a:t>Redaktor</a:t>
          </a:r>
          <a:endParaRPr lang="cs-CZ" sz="900" kern="1200" dirty="0">
            <a:solidFill>
              <a:schemeClr val="tx1"/>
            </a:solidFill>
          </a:endParaRPr>
        </a:p>
      </dsp:txBody>
      <dsp:txXfrm>
        <a:off x="10528223" y="3886051"/>
        <a:ext cx="1140362" cy="570181"/>
      </dsp:txXfrm>
    </dsp:sp>
    <dsp:sp modelId="{A1F61091-CD64-4472-9E5B-184D5C53CC72}">
      <dsp:nvSpPr>
        <dsp:cNvPr id="0" name=""/>
        <dsp:cNvSpPr/>
      </dsp:nvSpPr>
      <dsp:spPr>
        <a:xfrm>
          <a:off x="10523411" y="4637230"/>
          <a:ext cx="1140362" cy="570181"/>
        </a:xfrm>
        <a:prstGeom prst="rect">
          <a:avLst/>
        </a:prstGeom>
        <a:solidFill>
          <a:schemeClr val="accent1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900" kern="1200" dirty="0" smtClean="0">
              <a:solidFill>
                <a:schemeClr val="tx1"/>
              </a:solidFill>
            </a:rPr>
            <a:t>Technik interaktivní výuky</a:t>
          </a:r>
          <a:endParaRPr lang="cs-CZ" sz="900" kern="1200" dirty="0">
            <a:solidFill>
              <a:schemeClr val="tx1"/>
            </a:solidFill>
          </a:endParaRPr>
        </a:p>
      </dsp:txBody>
      <dsp:txXfrm>
        <a:off x="10523411" y="4637230"/>
        <a:ext cx="1140362" cy="5701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454DAE-3263-46FF-8897-1FDA7879757B}" type="datetimeFigureOut">
              <a:rPr lang="cs-CZ" smtClean="0"/>
              <a:t>4.10.2016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493BF3-588D-4774-96FF-70474C67D0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31219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DF211-43B3-452D-BB4A-87C85921E87A}" type="datetimeFigureOut">
              <a:rPr lang="cs-CZ" smtClean="0"/>
              <a:t>4.10.2016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44DE-5B81-4283-B2E1-8D1D5EC5A0A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907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DF211-43B3-452D-BB4A-87C85921E87A}" type="datetimeFigureOut">
              <a:rPr lang="cs-CZ" smtClean="0"/>
              <a:t>4.10.2016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44DE-5B81-4283-B2E1-8D1D5EC5A0A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5596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DF211-43B3-452D-BB4A-87C85921E87A}" type="datetimeFigureOut">
              <a:rPr lang="cs-CZ" smtClean="0"/>
              <a:t>4.10.2016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44DE-5B81-4283-B2E1-8D1D5EC5A0A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6887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77476"/>
          </a:xfrm>
        </p:spPr>
        <p:txBody>
          <a:bodyPr/>
          <a:lstStyle>
            <a:lvl2pPr marL="914400" indent="-457200">
              <a:buFont typeface="Calibri" panose="020F0502020204030204" pitchFamily="34" charset="0"/>
              <a:buChar char="−"/>
              <a:defRPr/>
            </a:lvl2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US" dirty="0"/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E044DE-5B81-4283-B2E1-8D1D5EC5A0A0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obrázek 7"/>
          <p:cNvSpPr>
            <a:spLocks noGrp="1"/>
          </p:cNvSpPr>
          <p:nvPr>
            <p:ph type="pic" sz="quarter" idx="12"/>
          </p:nvPr>
        </p:nvSpPr>
        <p:spPr>
          <a:xfrm>
            <a:off x="4547281" y="427831"/>
            <a:ext cx="6458176" cy="914401"/>
          </a:xfrm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778715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1136821"/>
            <a:ext cx="10515599" cy="617837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DF211-43B3-452D-BB4A-87C85921E87A}" type="datetimeFigureOut">
              <a:rPr lang="cs-CZ" smtClean="0"/>
              <a:t>4.10.2016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44DE-5B81-4283-B2E1-8D1D5EC5A0A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8084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DF211-43B3-452D-BB4A-87C85921E87A}" type="datetimeFigureOut">
              <a:rPr lang="cs-CZ" smtClean="0"/>
              <a:t>4.10.2016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44DE-5B81-4283-B2E1-8D1D5EC5A0A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3478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DF211-43B3-452D-BB4A-87C85921E87A}" type="datetimeFigureOut">
              <a:rPr lang="cs-CZ" smtClean="0"/>
              <a:t>4.10.2016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44DE-5B81-4283-B2E1-8D1D5EC5A0A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4058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1145059"/>
            <a:ext cx="10515600" cy="545629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DF211-43B3-452D-BB4A-87C85921E87A}" type="datetimeFigureOut">
              <a:rPr lang="cs-CZ" smtClean="0"/>
              <a:t>4.10.2016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44DE-5B81-4283-B2E1-8D1D5EC5A0A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8083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5F0C8-1CF2-4859-A6CB-E4C37E5370AF}" type="datetimeFigureOut">
              <a:rPr lang="cs-CZ" smtClean="0"/>
              <a:t>4.10.2016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44DE-5B81-4283-B2E1-8D1D5EC5A0A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3898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DF211-43B3-452D-BB4A-87C85921E87A}" type="datetimeFigureOut">
              <a:rPr lang="cs-CZ" smtClean="0"/>
              <a:t>4.10.2016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44DE-5B81-4283-B2E1-8D1D5EC5A0A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3710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DF211-43B3-452D-BB4A-87C85921E87A}" type="datetimeFigureOut">
              <a:rPr lang="cs-CZ" smtClean="0"/>
              <a:t>4.10.2016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44DE-5B81-4283-B2E1-8D1D5EC5A0A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8646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DF211-43B3-452D-BB4A-87C85921E87A}" type="datetimeFigureOut">
              <a:rPr lang="cs-CZ" smtClean="0"/>
              <a:t>4.10.2016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044DE-5B81-4283-B2E1-8D1D5EC5A0A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5233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1063788"/>
            <a:ext cx="10515600" cy="701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12325"/>
            <a:ext cx="10515600" cy="43646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DF211-43B3-452D-BB4A-87C85921E87A}" type="datetimeFigureOut">
              <a:rPr lang="cs-CZ" smtClean="0"/>
              <a:t>4.10.2016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044DE-5B81-4283-B2E1-8D1D5EC5A0A0}" type="slidenum">
              <a:rPr lang="cs-CZ" smtClean="0"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53" y="-5721"/>
            <a:ext cx="3044893" cy="118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044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13" Type="http://schemas.openxmlformats.org/officeDocument/2006/relationships/image" Target="../media/image24.jpeg"/><Relationship Id="rId3" Type="http://schemas.openxmlformats.org/officeDocument/2006/relationships/image" Target="../media/image14.emf"/><Relationship Id="rId7" Type="http://schemas.openxmlformats.org/officeDocument/2006/relationships/image" Target="../media/image18.emf"/><Relationship Id="rId12" Type="http://schemas.openxmlformats.org/officeDocument/2006/relationships/image" Target="../media/image23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1.xml"/><Relationship Id="rId6" Type="http://schemas.openxmlformats.org/officeDocument/2006/relationships/image" Target="../media/image17.emf"/><Relationship Id="rId11" Type="http://schemas.openxmlformats.org/officeDocument/2006/relationships/image" Target="../media/image22.emf"/><Relationship Id="rId5" Type="http://schemas.openxmlformats.org/officeDocument/2006/relationships/image" Target="../media/image16.emf"/><Relationship Id="rId10" Type="http://schemas.openxmlformats.org/officeDocument/2006/relationships/image" Target="../media/image21.emf"/><Relationship Id="rId4" Type="http://schemas.openxmlformats.org/officeDocument/2006/relationships/image" Target="../media/image15.emf"/><Relationship Id="rId9" Type="http://schemas.openxmlformats.org/officeDocument/2006/relationships/image" Target="../media/image20.emf"/><Relationship Id="rId14" Type="http://schemas.openxmlformats.org/officeDocument/2006/relationships/image" Target="../media/image25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Komplexní simulační centrum Masarykovy univerzity  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>
                <a:solidFill>
                  <a:srgbClr val="FF0000"/>
                </a:solidFill>
              </a:rPr>
              <a:t>Stav projektu SIMU</a:t>
            </a:r>
            <a:endParaRPr lang="cs-CZ" b="1" dirty="0" smtClean="0">
              <a:solidFill>
                <a:srgbClr val="FF0000"/>
              </a:solidFill>
            </a:endParaRPr>
          </a:p>
          <a:p>
            <a:r>
              <a:rPr lang="cs-CZ" dirty="0" smtClean="0"/>
              <a:t>Petr Štourač, Michal </a:t>
            </a:r>
            <a:r>
              <a:rPr lang="cs-CZ" dirty="0" err="1" smtClean="0"/>
              <a:t>Sellner</a:t>
            </a:r>
            <a:endParaRPr lang="cs-CZ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323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ERDF („tvrdá“) investiční část SIMU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838200" y="1812324"/>
            <a:ext cx="10515600" cy="4922108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cs-CZ" dirty="0" smtClean="0"/>
              <a:t>Investiční (tvrdá) </a:t>
            </a:r>
            <a:r>
              <a:rPr lang="cs-CZ" dirty="0"/>
              <a:t>část projektu SIMU je součástí klíčových aktivit projektu </a:t>
            </a:r>
            <a:r>
              <a:rPr lang="cs-CZ" dirty="0">
                <a:solidFill>
                  <a:schemeClr val="accent5"/>
                </a:solidFill>
              </a:rPr>
              <a:t>Strategické investice Masarykovy univerzity do vzdělávání SIMU</a:t>
            </a:r>
            <a:r>
              <a:rPr lang="cs-CZ" dirty="0" smtClean="0">
                <a:solidFill>
                  <a:schemeClr val="accent5"/>
                </a:solidFill>
              </a:rPr>
              <a:t>+</a:t>
            </a:r>
            <a:r>
              <a:rPr lang="cs-CZ" dirty="0" smtClean="0"/>
              <a:t>, číslo </a:t>
            </a:r>
            <a:r>
              <a:rPr lang="cs-CZ" dirty="0"/>
              <a:t>CZ.02.2.67/0.0/0.0/16_016/0002416</a:t>
            </a:r>
          </a:p>
          <a:p>
            <a:pPr>
              <a:lnSpc>
                <a:spcPct val="120000"/>
              </a:lnSpc>
            </a:pPr>
            <a:r>
              <a:rPr lang="cs-CZ" dirty="0"/>
              <a:t>Tento projekt byl připravován </a:t>
            </a:r>
            <a:r>
              <a:rPr lang="cs-CZ" dirty="0" smtClean="0"/>
              <a:t>Lékařskou fakultou </a:t>
            </a:r>
            <a:r>
              <a:rPr lang="cs-CZ" dirty="0"/>
              <a:t>koordinován </a:t>
            </a:r>
            <a:r>
              <a:rPr lang="cs-CZ" dirty="0" smtClean="0"/>
              <a:t>Ing. Sellnerem</a:t>
            </a:r>
          </a:p>
          <a:p>
            <a:pPr>
              <a:lnSpc>
                <a:spcPct val="120000"/>
              </a:lnSpc>
            </a:pPr>
            <a:r>
              <a:rPr lang="cs-CZ" dirty="0" smtClean="0"/>
              <a:t>Hlavními plánovanými aktivitami LF jsou </a:t>
            </a:r>
          </a:p>
          <a:p>
            <a:pPr marL="914400" lvl="1" indent="-457200">
              <a:lnSpc>
                <a:spcPct val="120000"/>
              </a:lnSpc>
              <a:buFont typeface="+mj-lt"/>
              <a:buAutoNum type="arabicPeriod"/>
            </a:pPr>
            <a:r>
              <a:rPr lang="cs-CZ" dirty="0" smtClean="0"/>
              <a:t>výstavba SIMU</a:t>
            </a:r>
          </a:p>
          <a:p>
            <a:pPr marL="914400" lvl="1" indent="-457200">
              <a:lnSpc>
                <a:spcPct val="120000"/>
              </a:lnSpc>
              <a:buFont typeface="+mj-lt"/>
              <a:buAutoNum type="arabicPeriod"/>
            </a:pPr>
            <a:r>
              <a:rPr lang="cs-CZ" dirty="0" smtClean="0"/>
              <a:t>vybavení prostor technikou a simulátory, AV a IT technikou, speciálním vybavením (sanitní vůz, …)</a:t>
            </a:r>
          </a:p>
          <a:p>
            <a:pPr marL="914400" lvl="1" indent="-457200">
              <a:lnSpc>
                <a:spcPct val="120000"/>
              </a:lnSpc>
              <a:buFont typeface="+mj-lt"/>
              <a:buAutoNum type="arabicPeriod"/>
            </a:pPr>
            <a:r>
              <a:rPr lang="cs-CZ" dirty="0" smtClean="0"/>
              <a:t>příprava </a:t>
            </a:r>
            <a:r>
              <a:rPr lang="cs-CZ" dirty="0"/>
              <a:t>simulátorů </a:t>
            </a:r>
            <a:r>
              <a:rPr lang="cs-CZ" dirty="0" smtClean="0"/>
              <a:t>dle </a:t>
            </a:r>
            <a:r>
              <a:rPr lang="cs-CZ" dirty="0"/>
              <a:t>potřeb nově koncipované výuky (nastavení a konfigurace simulátorů a další techniky, konfigurace virtuálního pacienta apod</a:t>
            </a:r>
            <a:r>
              <a:rPr lang="cs-CZ" dirty="0" smtClean="0"/>
              <a:t>.),</a:t>
            </a:r>
          </a:p>
          <a:p>
            <a:pPr marL="914400" lvl="1" indent="-457200">
              <a:lnSpc>
                <a:spcPct val="120000"/>
              </a:lnSpc>
              <a:buFont typeface="+mj-lt"/>
              <a:buAutoNum type="arabicPeriod"/>
            </a:pPr>
            <a:r>
              <a:rPr lang="cs-CZ" dirty="0" smtClean="0"/>
              <a:t>proškolení </a:t>
            </a:r>
            <a:r>
              <a:rPr lang="cs-CZ" dirty="0"/>
              <a:t>techniků a </a:t>
            </a:r>
            <a:r>
              <a:rPr lang="cs-CZ" dirty="0" smtClean="0"/>
              <a:t>dalších pracovníků,</a:t>
            </a:r>
          </a:p>
          <a:p>
            <a:pPr marL="914400" lvl="1" indent="-457200">
              <a:lnSpc>
                <a:spcPct val="120000"/>
              </a:lnSpc>
              <a:buFont typeface="+mj-lt"/>
              <a:buAutoNum type="arabicPeriod"/>
            </a:pPr>
            <a:r>
              <a:rPr lang="cs-CZ" dirty="0" smtClean="0"/>
              <a:t>vytvoření </a:t>
            </a:r>
            <a:r>
              <a:rPr lang="cs-CZ" dirty="0"/>
              <a:t>nových standardů a postupů pro používání pořízené </a:t>
            </a:r>
            <a:r>
              <a:rPr lang="cs-CZ" dirty="0" smtClean="0"/>
              <a:t>techniky.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cs-CZ" dirty="0"/>
          </a:p>
          <a:p>
            <a:pPr>
              <a:lnSpc>
                <a:spcPct val="120000"/>
              </a:lnSpc>
            </a:pPr>
            <a:endParaRPr lang="cs-CZ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349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Hlavní údaje </a:t>
            </a:r>
            <a:r>
              <a:rPr lang="cs-CZ" dirty="0" smtClean="0"/>
              <a:t>o projektu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812324"/>
            <a:ext cx="10515600" cy="5045676"/>
          </a:xfrm>
        </p:spPr>
        <p:txBody>
          <a:bodyPr>
            <a:normAutofit fontScale="85000" lnSpcReduction="20000"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cs-CZ" b="1" dirty="0">
                <a:solidFill>
                  <a:srgbClr val="0070C0"/>
                </a:solidFill>
              </a:rPr>
              <a:t>Termíny</a:t>
            </a:r>
          </a:p>
          <a:p>
            <a:pPr>
              <a:spcBef>
                <a:spcPts val="600"/>
              </a:spcBef>
            </a:pPr>
            <a:r>
              <a:rPr lang="cs-CZ" dirty="0" smtClean="0"/>
              <a:t>Podání žádosti: 30. srpna 2016 v 9:24:57</a:t>
            </a:r>
            <a:endParaRPr lang="cs-CZ" dirty="0"/>
          </a:p>
          <a:p>
            <a:pPr>
              <a:spcBef>
                <a:spcPts val="600"/>
              </a:spcBef>
            </a:pPr>
            <a:r>
              <a:rPr lang="cs-CZ" dirty="0"/>
              <a:t>Hodnocení: </a:t>
            </a:r>
            <a:r>
              <a:rPr lang="cs-CZ" dirty="0" smtClean="0">
                <a:solidFill>
                  <a:srgbClr val="FF0000"/>
                </a:solidFill>
              </a:rPr>
              <a:t>min. 9 </a:t>
            </a:r>
            <a:r>
              <a:rPr lang="cs-CZ" dirty="0" smtClean="0"/>
              <a:t>měsíců </a:t>
            </a:r>
            <a:r>
              <a:rPr lang="cs-CZ" dirty="0"/>
              <a:t>(do </a:t>
            </a:r>
            <a:r>
              <a:rPr lang="cs-CZ" dirty="0" smtClean="0">
                <a:solidFill>
                  <a:srgbClr val="FF0000"/>
                </a:solidFill>
              </a:rPr>
              <a:t>V.-VI. </a:t>
            </a:r>
            <a:r>
              <a:rPr lang="cs-CZ" dirty="0" smtClean="0"/>
              <a:t>2017</a:t>
            </a:r>
            <a:r>
              <a:rPr lang="cs-CZ" dirty="0"/>
              <a:t>?), jednokolové</a:t>
            </a:r>
          </a:p>
          <a:p>
            <a:pPr>
              <a:spcBef>
                <a:spcPts val="600"/>
              </a:spcBef>
            </a:pPr>
            <a:r>
              <a:rPr lang="cs-CZ" dirty="0"/>
              <a:t>Nejzazší datum </a:t>
            </a:r>
            <a:r>
              <a:rPr lang="cs-CZ" dirty="0" smtClean="0"/>
              <a:t>ukončení realizace </a:t>
            </a:r>
            <a:r>
              <a:rPr lang="cs-CZ" dirty="0"/>
              <a:t>projektu:  </a:t>
            </a:r>
            <a:r>
              <a:rPr lang="cs-CZ" dirty="0" smtClean="0"/>
              <a:t>30. 9. 2022 (max. 31.12.2022)</a:t>
            </a:r>
            <a:endParaRPr lang="cs-CZ" dirty="0"/>
          </a:p>
          <a:p>
            <a:pPr>
              <a:spcBef>
                <a:spcPts val="600"/>
              </a:spcBef>
            </a:pPr>
            <a:r>
              <a:rPr lang="cs-CZ" dirty="0"/>
              <a:t>Udržitelnost: 5 let od poslední platby příjemci (do 2028</a:t>
            </a:r>
            <a:r>
              <a:rPr lang="cs-CZ" dirty="0" smtClean="0"/>
              <a:t>?)</a:t>
            </a:r>
          </a:p>
          <a:p>
            <a:pPr>
              <a:spcBef>
                <a:spcPts val="600"/>
              </a:spcBef>
            </a:pPr>
            <a:r>
              <a:rPr lang="cs-CZ" dirty="0" smtClean="0"/>
              <a:t>Využitelnost dle původního účelu bude sledována 15 let po dostavění SIMU</a:t>
            </a:r>
            <a:endParaRPr lang="cs-CZ" dirty="0"/>
          </a:p>
          <a:p>
            <a:pPr marL="0" indent="0">
              <a:spcBef>
                <a:spcPts val="600"/>
              </a:spcBef>
              <a:buNone/>
            </a:pPr>
            <a:endParaRPr lang="cs-CZ" dirty="0"/>
          </a:p>
          <a:p>
            <a:pPr marL="0" indent="0">
              <a:spcBef>
                <a:spcPts val="600"/>
              </a:spcBef>
              <a:buNone/>
            </a:pPr>
            <a:r>
              <a:rPr lang="cs-CZ" b="1" dirty="0">
                <a:solidFill>
                  <a:srgbClr val="0070C0"/>
                </a:solidFill>
              </a:rPr>
              <a:t>Finance</a:t>
            </a:r>
          </a:p>
          <a:p>
            <a:pPr>
              <a:spcBef>
                <a:spcPts val="600"/>
              </a:spcBef>
            </a:pPr>
            <a:r>
              <a:rPr lang="cs-CZ" dirty="0" smtClean="0"/>
              <a:t>Celkový rozpočet:		1 172 </a:t>
            </a:r>
            <a:r>
              <a:rPr lang="cs-CZ" dirty="0"/>
              <a:t>mil. </a:t>
            </a:r>
            <a:r>
              <a:rPr lang="cs-CZ" dirty="0" smtClean="0"/>
              <a:t>Kč (max. 1</a:t>
            </a:r>
            <a:r>
              <a:rPr lang="cs-CZ" dirty="0"/>
              <a:t> 200 mil. </a:t>
            </a:r>
            <a:r>
              <a:rPr lang="cs-CZ" dirty="0" smtClean="0"/>
              <a:t>Kč)</a:t>
            </a:r>
            <a:endParaRPr lang="cs-CZ" dirty="0"/>
          </a:p>
          <a:p>
            <a:pPr>
              <a:spcBef>
                <a:spcPts val="600"/>
              </a:spcBef>
            </a:pPr>
            <a:r>
              <a:rPr lang="cs-CZ" dirty="0"/>
              <a:t>Spolufinancování: </a:t>
            </a:r>
            <a:r>
              <a:rPr lang="cs-CZ" dirty="0" smtClean="0"/>
              <a:t>		5 </a:t>
            </a:r>
            <a:r>
              <a:rPr lang="cs-CZ" dirty="0"/>
              <a:t>%</a:t>
            </a:r>
          </a:p>
          <a:p>
            <a:pPr>
              <a:spcBef>
                <a:spcPts val="600"/>
              </a:spcBef>
            </a:pPr>
            <a:r>
              <a:rPr lang="cs-CZ" dirty="0"/>
              <a:t>Výše nepřímých nákladů: </a:t>
            </a:r>
            <a:r>
              <a:rPr lang="cs-CZ" dirty="0" smtClean="0"/>
              <a:t>	15 </a:t>
            </a:r>
            <a:r>
              <a:rPr lang="cs-CZ" dirty="0"/>
              <a:t>% způsobilých přímých osobních výdajů </a:t>
            </a:r>
            <a:r>
              <a:rPr lang="cs-CZ" dirty="0" smtClean="0"/>
              <a:t>projektu</a:t>
            </a:r>
          </a:p>
          <a:p>
            <a:pPr>
              <a:spcBef>
                <a:spcPts val="600"/>
              </a:spcBef>
            </a:pPr>
            <a:r>
              <a:rPr lang="cs-CZ" dirty="0">
                <a:solidFill>
                  <a:srgbClr val="FF0000"/>
                </a:solidFill>
              </a:rPr>
              <a:t>Podáno </a:t>
            </a:r>
            <a:r>
              <a:rPr lang="cs-CZ" dirty="0" smtClean="0">
                <a:solidFill>
                  <a:srgbClr val="FF0000"/>
                </a:solidFill>
              </a:rPr>
              <a:t>115 </a:t>
            </a:r>
            <a:r>
              <a:rPr lang="cs-CZ" dirty="0">
                <a:solidFill>
                  <a:srgbClr val="FF0000"/>
                </a:solidFill>
              </a:rPr>
              <a:t>žádostí v celkovém objemu 13 747,2 mil. </a:t>
            </a:r>
            <a:r>
              <a:rPr lang="cs-CZ" dirty="0" smtClean="0">
                <a:solidFill>
                  <a:srgbClr val="FF0000"/>
                </a:solidFill>
              </a:rPr>
              <a:t>Kč </a:t>
            </a:r>
            <a:br>
              <a:rPr lang="cs-CZ" dirty="0" smtClean="0">
                <a:solidFill>
                  <a:srgbClr val="FF0000"/>
                </a:solidFill>
              </a:rPr>
            </a:br>
            <a:r>
              <a:rPr lang="cs-CZ" dirty="0" smtClean="0">
                <a:solidFill>
                  <a:srgbClr val="FF0000"/>
                </a:solidFill>
              </a:rPr>
              <a:t>(převis </a:t>
            </a:r>
            <a:r>
              <a:rPr lang="cs-CZ" dirty="0">
                <a:solidFill>
                  <a:srgbClr val="FF0000"/>
                </a:solidFill>
              </a:rPr>
              <a:t>o 3 747,2 mil. </a:t>
            </a:r>
            <a:r>
              <a:rPr lang="cs-CZ" dirty="0" smtClean="0">
                <a:solidFill>
                  <a:srgbClr val="FF0000"/>
                </a:solidFill>
              </a:rPr>
              <a:t>Kč, průměrně </a:t>
            </a:r>
            <a:r>
              <a:rPr lang="cs-CZ" dirty="0">
                <a:solidFill>
                  <a:srgbClr val="FF0000"/>
                </a:solidFill>
              </a:rPr>
              <a:t>119,5 mil. Kč </a:t>
            </a:r>
            <a:r>
              <a:rPr lang="cs-CZ" dirty="0" smtClean="0">
                <a:solidFill>
                  <a:srgbClr val="FF0000"/>
                </a:solidFill>
              </a:rPr>
              <a:t>/žádost)</a:t>
            </a:r>
            <a:endParaRPr lang="cs-CZ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022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Přímá spojnice se šipkou 7"/>
          <p:cNvCxnSpPr>
            <a:stCxn id="56" idx="2"/>
            <a:endCxn id="61" idx="0"/>
          </p:cNvCxnSpPr>
          <p:nvPr/>
        </p:nvCxnSpPr>
        <p:spPr>
          <a:xfrm>
            <a:off x="4760318" y="1550789"/>
            <a:ext cx="0" cy="343408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2269957" y="144065"/>
            <a:ext cx="9730013" cy="601495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Vazba mezi ESF a ERDF částí v SIMU LF</a:t>
            </a:r>
            <a:endParaRPr lang="cs-CZ" dirty="0"/>
          </a:p>
        </p:txBody>
      </p:sp>
      <p:grpSp>
        <p:nvGrpSpPr>
          <p:cNvPr id="2" name="Skupina 1"/>
          <p:cNvGrpSpPr/>
          <p:nvPr/>
        </p:nvGrpSpPr>
        <p:grpSpPr>
          <a:xfrm>
            <a:off x="266298" y="752447"/>
            <a:ext cx="11300058" cy="6150207"/>
            <a:chOff x="266298" y="752447"/>
            <a:chExt cx="11300058" cy="6150207"/>
          </a:xfrm>
        </p:grpSpPr>
        <p:cxnSp>
          <p:nvCxnSpPr>
            <p:cNvPr id="55" name="Přímá spojnice se šipkou 54"/>
            <p:cNvCxnSpPr>
              <a:stCxn id="29" idx="1"/>
              <a:endCxn id="32" idx="3"/>
            </p:cNvCxnSpPr>
            <p:nvPr/>
          </p:nvCxnSpPr>
          <p:spPr>
            <a:xfrm flipH="1" flipV="1">
              <a:off x="1744186" y="2857904"/>
              <a:ext cx="219312" cy="1609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7" name="Zaoblený obdélník 6"/>
            <p:cNvSpPr/>
            <p:nvPr/>
          </p:nvSpPr>
          <p:spPr>
            <a:xfrm>
              <a:off x="9359280" y="1528940"/>
              <a:ext cx="2050181" cy="360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cs-CZ" sz="1400" dirty="0" smtClean="0"/>
                <a:t>Modely a trenažéry</a:t>
              </a:r>
              <a:endParaRPr lang="cs-CZ" sz="1400" dirty="0"/>
            </a:p>
          </p:txBody>
        </p:sp>
        <p:sp>
          <p:nvSpPr>
            <p:cNvPr id="11" name="Zaoblený obdélník 10"/>
            <p:cNvSpPr/>
            <p:nvPr/>
          </p:nvSpPr>
          <p:spPr>
            <a:xfrm>
              <a:off x="9359280" y="2001499"/>
              <a:ext cx="2050181" cy="360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cs-CZ" sz="1400" dirty="0" smtClean="0"/>
                <a:t>Jednoduché simulátory</a:t>
              </a:r>
            </a:p>
          </p:txBody>
        </p:sp>
        <p:sp>
          <p:nvSpPr>
            <p:cNvPr id="12" name="Zaoblený obdélník 11"/>
            <p:cNvSpPr/>
            <p:nvPr/>
          </p:nvSpPr>
          <p:spPr>
            <a:xfrm>
              <a:off x="9359280" y="2474058"/>
              <a:ext cx="2050181" cy="360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cs-CZ" sz="1400" dirty="0" smtClean="0"/>
                <a:t>Speciální AV technika</a:t>
              </a:r>
            </a:p>
          </p:txBody>
        </p:sp>
        <p:sp>
          <p:nvSpPr>
            <p:cNvPr id="13" name="Zaoblený obdélník 12"/>
            <p:cNvSpPr/>
            <p:nvPr/>
          </p:nvSpPr>
          <p:spPr>
            <a:xfrm>
              <a:off x="9359280" y="2946617"/>
              <a:ext cx="2050181" cy="360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cs-CZ" sz="1400" dirty="0" smtClean="0"/>
                <a:t>Virtuální pacient</a:t>
              </a:r>
            </a:p>
          </p:txBody>
        </p:sp>
        <p:sp>
          <p:nvSpPr>
            <p:cNvPr id="14" name="Zaoblený obdélník 13"/>
            <p:cNvSpPr/>
            <p:nvPr/>
          </p:nvSpPr>
          <p:spPr>
            <a:xfrm>
              <a:off x="9359280" y="3419176"/>
              <a:ext cx="2050181" cy="360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cs-CZ" sz="1400" dirty="0" smtClean="0"/>
                <a:t>Sanitka, helikoptéra</a:t>
              </a:r>
              <a:endParaRPr lang="cs-CZ" sz="1400" dirty="0"/>
            </a:p>
          </p:txBody>
        </p:sp>
        <p:sp>
          <p:nvSpPr>
            <p:cNvPr id="15" name="Zaoblený obdélník 14"/>
            <p:cNvSpPr/>
            <p:nvPr/>
          </p:nvSpPr>
          <p:spPr>
            <a:xfrm>
              <a:off x="9359280" y="3891735"/>
              <a:ext cx="2050181" cy="360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cs-CZ" sz="1400" dirty="0" smtClean="0"/>
                <a:t>Hi-Fi simulátory</a:t>
              </a:r>
            </a:p>
          </p:txBody>
        </p:sp>
        <p:sp>
          <p:nvSpPr>
            <p:cNvPr id="16" name="Zaoblený obdélník 15"/>
            <p:cNvSpPr/>
            <p:nvPr/>
          </p:nvSpPr>
          <p:spPr>
            <a:xfrm>
              <a:off x="9359280" y="4364294"/>
              <a:ext cx="2050181" cy="360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cs-CZ" sz="1400" dirty="0" smtClean="0"/>
                <a:t>Nemocniční </a:t>
              </a:r>
              <a:r>
                <a:rPr lang="cs-CZ" sz="1400" dirty="0"/>
                <a:t>prostředí</a:t>
              </a:r>
              <a:endParaRPr lang="cs-CZ" sz="1400" dirty="0" smtClean="0"/>
            </a:p>
          </p:txBody>
        </p:sp>
        <p:sp>
          <p:nvSpPr>
            <p:cNvPr id="17" name="Zaoblený obdélník 16"/>
            <p:cNvSpPr/>
            <p:nvPr/>
          </p:nvSpPr>
          <p:spPr>
            <a:xfrm>
              <a:off x="9359280" y="5309412"/>
              <a:ext cx="2050181" cy="360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cs-CZ" sz="1400" dirty="0"/>
                <a:t>STOMA simulátory</a:t>
              </a:r>
              <a:endParaRPr lang="cs-CZ" sz="1400" dirty="0" smtClean="0"/>
            </a:p>
          </p:txBody>
        </p:sp>
        <p:sp>
          <p:nvSpPr>
            <p:cNvPr id="24" name="Zaoblený obdélník 23"/>
            <p:cNvSpPr/>
            <p:nvPr/>
          </p:nvSpPr>
          <p:spPr>
            <a:xfrm>
              <a:off x="9359280" y="4836853"/>
              <a:ext cx="2050181" cy="360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cs-CZ" sz="1400" dirty="0" smtClean="0"/>
                <a:t>Otiskovací místnost</a:t>
              </a:r>
            </a:p>
          </p:txBody>
        </p:sp>
        <p:sp>
          <p:nvSpPr>
            <p:cNvPr id="25" name="Zaoblený obdélník 24"/>
            <p:cNvSpPr/>
            <p:nvPr/>
          </p:nvSpPr>
          <p:spPr>
            <a:xfrm>
              <a:off x="9359280" y="5781971"/>
              <a:ext cx="2050181" cy="360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cs-CZ" sz="1400" dirty="0" smtClean="0"/>
                <a:t>Zubní laboratoř</a:t>
              </a:r>
            </a:p>
          </p:txBody>
        </p:sp>
        <p:sp>
          <p:nvSpPr>
            <p:cNvPr id="28" name="Zaoblený obdélník 27"/>
            <p:cNvSpPr/>
            <p:nvPr/>
          </p:nvSpPr>
          <p:spPr>
            <a:xfrm>
              <a:off x="1963499" y="934523"/>
              <a:ext cx="2050181" cy="612000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cs-CZ" sz="1400" dirty="0" smtClean="0"/>
                <a:t>Analýza stavu a požadavků trhu práce</a:t>
              </a:r>
              <a:endParaRPr lang="cs-CZ" sz="1400" dirty="0"/>
            </a:p>
          </p:txBody>
        </p:sp>
        <p:sp>
          <p:nvSpPr>
            <p:cNvPr id="29" name="Zaoblený obdélník 28"/>
            <p:cNvSpPr/>
            <p:nvPr/>
          </p:nvSpPr>
          <p:spPr>
            <a:xfrm>
              <a:off x="1963498" y="2553513"/>
              <a:ext cx="2050181" cy="612000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>
              <a:normAutofit fontScale="92500"/>
            </a:bodyPr>
            <a:lstStyle/>
            <a:p>
              <a:pPr algn="ctr"/>
              <a:r>
                <a:rPr lang="cs-CZ" sz="1400" dirty="0" smtClean="0"/>
                <a:t>Implementace </a:t>
              </a:r>
              <a:r>
                <a:rPr lang="cs-CZ" sz="1400" dirty="0"/>
                <a:t>simulačních metod do kurikula</a:t>
              </a:r>
            </a:p>
          </p:txBody>
        </p:sp>
        <p:sp>
          <p:nvSpPr>
            <p:cNvPr id="30" name="Zaoblený obdélník 29"/>
            <p:cNvSpPr/>
            <p:nvPr/>
          </p:nvSpPr>
          <p:spPr>
            <a:xfrm>
              <a:off x="1963497" y="3363008"/>
              <a:ext cx="2050181" cy="612000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cs-CZ" sz="1400" dirty="0"/>
                <a:t>Příprava studijních materiálů a potřeb</a:t>
              </a:r>
            </a:p>
          </p:txBody>
        </p:sp>
        <p:sp>
          <p:nvSpPr>
            <p:cNvPr id="31" name="Zaoblený obdélník 30"/>
            <p:cNvSpPr/>
            <p:nvPr/>
          </p:nvSpPr>
          <p:spPr>
            <a:xfrm>
              <a:off x="1963499" y="1744018"/>
              <a:ext cx="2050181" cy="612000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cs-CZ" sz="1400" dirty="0"/>
                <a:t>Úprava náplně </a:t>
              </a:r>
              <a:r>
                <a:rPr lang="cs-CZ" sz="1400" dirty="0" smtClean="0"/>
                <a:t>vybraných předmětů</a:t>
              </a:r>
              <a:endParaRPr lang="cs-CZ" sz="1400" dirty="0"/>
            </a:p>
          </p:txBody>
        </p:sp>
        <p:sp>
          <p:nvSpPr>
            <p:cNvPr id="32" name="Zaoblený obdélník 31"/>
            <p:cNvSpPr/>
            <p:nvPr/>
          </p:nvSpPr>
          <p:spPr>
            <a:xfrm>
              <a:off x="266298" y="2551904"/>
              <a:ext cx="1477888" cy="612000"/>
            </a:xfrm>
            <a:prstGeom prst="round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cs-CZ" sz="1400" dirty="0" smtClean="0"/>
                <a:t>Příprava akreditačních materiálů</a:t>
              </a:r>
              <a:endParaRPr lang="cs-CZ" sz="1400" dirty="0"/>
            </a:p>
          </p:txBody>
        </p:sp>
        <p:sp>
          <p:nvSpPr>
            <p:cNvPr id="33" name="Zaoblený obdélník 32"/>
            <p:cNvSpPr/>
            <p:nvPr/>
          </p:nvSpPr>
          <p:spPr>
            <a:xfrm>
              <a:off x="1963496" y="4172503"/>
              <a:ext cx="2050181" cy="612000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cs-CZ" sz="1400" dirty="0" smtClean="0"/>
                <a:t>Recenze a testování</a:t>
              </a:r>
              <a:endParaRPr lang="cs-CZ" sz="1400" dirty="0"/>
            </a:p>
          </p:txBody>
        </p:sp>
        <p:sp>
          <p:nvSpPr>
            <p:cNvPr id="34" name="Zaoblený obdélník 33"/>
            <p:cNvSpPr/>
            <p:nvPr/>
          </p:nvSpPr>
          <p:spPr>
            <a:xfrm>
              <a:off x="1963496" y="4981998"/>
              <a:ext cx="2050181" cy="612000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cs-CZ" sz="1400" dirty="0"/>
                <a:t>Vzdělávání </a:t>
              </a:r>
              <a:r>
                <a:rPr lang="cs-CZ" sz="1400" dirty="0" smtClean="0"/>
                <a:t>pedagogů</a:t>
              </a:r>
              <a:endParaRPr lang="cs-CZ" sz="1400" dirty="0"/>
            </a:p>
          </p:txBody>
        </p:sp>
        <p:sp>
          <p:nvSpPr>
            <p:cNvPr id="35" name="Zaoblený obdélník 34"/>
            <p:cNvSpPr/>
            <p:nvPr/>
          </p:nvSpPr>
          <p:spPr>
            <a:xfrm>
              <a:off x="1963496" y="5791495"/>
              <a:ext cx="2050181" cy="612000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cs-CZ" sz="1400" dirty="0" smtClean="0"/>
                <a:t>OSCE</a:t>
              </a:r>
              <a:endParaRPr lang="cs-CZ" sz="1400" dirty="0"/>
            </a:p>
          </p:txBody>
        </p:sp>
        <p:sp>
          <p:nvSpPr>
            <p:cNvPr id="10" name="Volný tvar 9"/>
            <p:cNvSpPr/>
            <p:nvPr/>
          </p:nvSpPr>
          <p:spPr>
            <a:xfrm>
              <a:off x="1806602" y="3681663"/>
              <a:ext cx="156894" cy="2512194"/>
            </a:xfrm>
            <a:custGeom>
              <a:avLst/>
              <a:gdLst>
                <a:gd name="connsiteX0" fmla="*/ 1251285 w 1251285"/>
                <a:gd name="connsiteY0" fmla="*/ 3320716 h 3320716"/>
                <a:gd name="connsiteX1" fmla="*/ 0 w 1251285"/>
                <a:gd name="connsiteY1" fmla="*/ 3320716 h 3320716"/>
                <a:gd name="connsiteX2" fmla="*/ 0 w 1251285"/>
                <a:gd name="connsiteY2" fmla="*/ 0 h 3320716"/>
                <a:gd name="connsiteX3" fmla="*/ 1222409 w 1251285"/>
                <a:gd name="connsiteY3" fmla="*/ 0 h 3320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1285" h="3320716">
                  <a:moveTo>
                    <a:pt x="1251285" y="3320716"/>
                  </a:moveTo>
                  <a:lnTo>
                    <a:pt x="0" y="3320716"/>
                  </a:lnTo>
                  <a:lnTo>
                    <a:pt x="0" y="0"/>
                  </a:lnTo>
                  <a:lnTo>
                    <a:pt x="1222409" y="0"/>
                  </a:lnTo>
                </a:path>
              </a:pathLst>
            </a:custGeom>
            <a:ln>
              <a:prstDash val="dash"/>
              <a:headEnd type="none" w="med" len="med"/>
              <a:tailEnd type="triangle" w="med" len="med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  <p:txBody>
            <a:bodyPr vert="vert270" lIns="0" tIns="0" rIns="144000" bIns="0" rtlCol="0" anchor="b" anchorCtr="0"/>
            <a:lstStyle/>
            <a:p>
              <a:pPr algn="ctr"/>
              <a:r>
                <a:rPr lang="cs-CZ" sz="1200" dirty="0" smtClean="0"/>
                <a:t>Evaluace a vyhodnocení</a:t>
              </a:r>
              <a:endParaRPr lang="cs-CZ" sz="1200" dirty="0"/>
            </a:p>
          </p:txBody>
        </p:sp>
        <p:cxnSp>
          <p:nvCxnSpPr>
            <p:cNvPr id="37" name="Přímá spojnice se šipkou 36"/>
            <p:cNvCxnSpPr>
              <a:stCxn id="28" idx="2"/>
              <a:endCxn id="31" idx="0"/>
            </p:cNvCxnSpPr>
            <p:nvPr/>
          </p:nvCxnSpPr>
          <p:spPr>
            <a:xfrm>
              <a:off x="2988590" y="1546523"/>
              <a:ext cx="0" cy="197495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9" name="Přímá spojnice se šipkou 38"/>
            <p:cNvCxnSpPr>
              <a:stCxn id="31" idx="2"/>
              <a:endCxn id="29" idx="0"/>
            </p:cNvCxnSpPr>
            <p:nvPr/>
          </p:nvCxnSpPr>
          <p:spPr>
            <a:xfrm flipH="1">
              <a:off x="2988589" y="2356018"/>
              <a:ext cx="1" cy="197495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42" name="Přímá spojnice se šipkou 41"/>
            <p:cNvCxnSpPr>
              <a:stCxn id="29" idx="2"/>
              <a:endCxn id="30" idx="0"/>
            </p:cNvCxnSpPr>
            <p:nvPr/>
          </p:nvCxnSpPr>
          <p:spPr>
            <a:xfrm flipH="1">
              <a:off x="2988588" y="3165513"/>
              <a:ext cx="1" cy="197495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45" name="Přímá spojnice se šipkou 44"/>
            <p:cNvCxnSpPr>
              <a:stCxn id="30" idx="2"/>
              <a:endCxn id="33" idx="0"/>
            </p:cNvCxnSpPr>
            <p:nvPr/>
          </p:nvCxnSpPr>
          <p:spPr>
            <a:xfrm flipH="1">
              <a:off x="2988587" y="3975008"/>
              <a:ext cx="1" cy="197495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48" name="Přímá spojnice se šipkou 47"/>
            <p:cNvCxnSpPr>
              <a:stCxn id="33" idx="2"/>
              <a:endCxn id="34" idx="0"/>
            </p:cNvCxnSpPr>
            <p:nvPr/>
          </p:nvCxnSpPr>
          <p:spPr>
            <a:xfrm>
              <a:off x="2988587" y="4784503"/>
              <a:ext cx="0" cy="197495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51" name="Přímá spojnice se šipkou 50"/>
            <p:cNvCxnSpPr>
              <a:stCxn id="34" idx="3"/>
              <a:endCxn id="61" idx="1"/>
            </p:cNvCxnSpPr>
            <p:nvPr/>
          </p:nvCxnSpPr>
          <p:spPr>
            <a:xfrm>
              <a:off x="4013677" y="5287998"/>
              <a:ext cx="168446" cy="2875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53" name="TextovéPole 52"/>
            <p:cNvSpPr txBox="1"/>
            <p:nvPr/>
          </p:nvSpPr>
          <p:spPr>
            <a:xfrm>
              <a:off x="1904475" y="6533322"/>
              <a:ext cx="21682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b="1" dirty="0" smtClean="0"/>
                <a:t>Aktivity ESF projektu</a:t>
              </a:r>
              <a:endParaRPr lang="cs-CZ" b="1" dirty="0"/>
            </a:p>
          </p:txBody>
        </p:sp>
        <p:sp>
          <p:nvSpPr>
            <p:cNvPr id="61" name="Zaoblený obdélník 60"/>
            <p:cNvSpPr/>
            <p:nvPr/>
          </p:nvSpPr>
          <p:spPr>
            <a:xfrm>
              <a:off x="4182123" y="4984873"/>
              <a:ext cx="1156389" cy="612000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cs-CZ" sz="1400" dirty="0" smtClean="0"/>
                <a:t>Výuka</a:t>
              </a:r>
              <a:endParaRPr lang="cs-CZ" sz="1400" dirty="0"/>
            </a:p>
          </p:txBody>
        </p:sp>
        <p:cxnSp>
          <p:nvCxnSpPr>
            <p:cNvPr id="1024" name="Pravoúhlá spojnice 1023"/>
            <p:cNvCxnSpPr>
              <a:stCxn id="61" idx="2"/>
              <a:endCxn id="35" idx="3"/>
            </p:cNvCxnSpPr>
            <p:nvPr/>
          </p:nvCxnSpPr>
          <p:spPr>
            <a:xfrm rot="5400000">
              <a:off x="4136687" y="5473864"/>
              <a:ext cx="500622" cy="746641"/>
            </a:xfrm>
            <a:prstGeom prst="bentConnector2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ovéPole 68"/>
            <p:cNvSpPr txBox="1"/>
            <p:nvPr/>
          </p:nvSpPr>
          <p:spPr>
            <a:xfrm>
              <a:off x="7700544" y="6533322"/>
              <a:ext cx="23371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b="1" dirty="0" smtClean="0"/>
                <a:t>Aktivity ERDF projektu</a:t>
              </a:r>
              <a:endParaRPr lang="cs-CZ" b="1" dirty="0"/>
            </a:p>
          </p:txBody>
        </p:sp>
        <p:sp>
          <p:nvSpPr>
            <p:cNvPr id="1029" name="Obdélník 1028"/>
            <p:cNvSpPr/>
            <p:nvPr/>
          </p:nvSpPr>
          <p:spPr>
            <a:xfrm>
              <a:off x="6092454" y="752447"/>
              <a:ext cx="5473902" cy="5744606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83" name="TextovéPole 82"/>
            <p:cNvSpPr txBox="1"/>
            <p:nvPr/>
          </p:nvSpPr>
          <p:spPr>
            <a:xfrm>
              <a:off x="9357461" y="888694"/>
              <a:ext cx="2052000" cy="504000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cs-CZ"/>
              </a:defPPr>
              <a:lvl1pPr algn="ctr">
                <a:defRPr sz="1400"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cs-CZ" dirty="0" smtClean="0"/>
                <a:t>Pořízení </a:t>
              </a:r>
              <a:r>
                <a:rPr lang="cs-CZ" dirty="0"/>
                <a:t>vybavení</a:t>
              </a:r>
            </a:p>
          </p:txBody>
        </p:sp>
        <p:sp>
          <p:nvSpPr>
            <p:cNvPr id="84" name="TextovéPole 83"/>
            <p:cNvSpPr txBox="1"/>
            <p:nvPr/>
          </p:nvSpPr>
          <p:spPr>
            <a:xfrm>
              <a:off x="6225779" y="909466"/>
              <a:ext cx="2052000" cy="5040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cs-CZ"/>
              </a:defPPr>
              <a:lvl1pPr algn="ctr">
                <a:defRPr sz="1400"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cs-CZ" dirty="0" smtClean="0"/>
                <a:t>Výstavba SIMU</a:t>
              </a:r>
              <a:endParaRPr lang="cs-CZ" dirty="0"/>
            </a:p>
          </p:txBody>
        </p:sp>
        <p:sp>
          <p:nvSpPr>
            <p:cNvPr id="85" name="Zaoblený obdélník 84"/>
            <p:cNvSpPr/>
            <p:nvPr/>
          </p:nvSpPr>
          <p:spPr>
            <a:xfrm>
              <a:off x="6227598" y="1526159"/>
              <a:ext cx="2050181" cy="4320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cs-CZ" sz="1400" dirty="0" smtClean="0"/>
                <a:t>Učebna/simulátory</a:t>
              </a:r>
            </a:p>
            <a:p>
              <a:pPr algn="ctr"/>
              <a:r>
                <a:rPr lang="cs-CZ" sz="1400" dirty="0" smtClean="0"/>
                <a:t>Basic </a:t>
              </a:r>
              <a:r>
                <a:rPr lang="cs-CZ" sz="1400" dirty="0" err="1" smtClean="0"/>
                <a:t>skills</a:t>
              </a:r>
              <a:endParaRPr lang="cs-CZ" sz="1400" dirty="0"/>
            </a:p>
          </p:txBody>
        </p:sp>
        <p:sp>
          <p:nvSpPr>
            <p:cNvPr id="86" name="Zaoblený obdélník 85"/>
            <p:cNvSpPr/>
            <p:nvPr/>
          </p:nvSpPr>
          <p:spPr>
            <a:xfrm>
              <a:off x="6227598" y="2070852"/>
              <a:ext cx="2050181" cy="4320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cs-CZ" sz="1400" dirty="0" smtClean="0"/>
                <a:t>Učebna </a:t>
              </a:r>
            </a:p>
            <a:p>
              <a:pPr algn="ctr"/>
              <a:r>
                <a:rPr lang="cs-CZ" sz="1400" dirty="0" err="1" smtClean="0"/>
                <a:t>Problem</a:t>
              </a:r>
              <a:r>
                <a:rPr lang="cs-CZ" sz="1400" dirty="0" smtClean="0"/>
                <a:t> </a:t>
              </a:r>
              <a:r>
                <a:rPr lang="cs-CZ" sz="1400" dirty="0" err="1" smtClean="0"/>
                <a:t>Based</a:t>
              </a:r>
              <a:r>
                <a:rPr lang="cs-CZ" sz="1400" dirty="0" smtClean="0"/>
                <a:t> </a:t>
              </a:r>
              <a:r>
                <a:rPr lang="cs-CZ" sz="1400" dirty="0" err="1" smtClean="0"/>
                <a:t>Learning</a:t>
              </a:r>
              <a:endParaRPr lang="cs-CZ" sz="1400" dirty="0" smtClean="0"/>
            </a:p>
          </p:txBody>
        </p:sp>
        <p:sp>
          <p:nvSpPr>
            <p:cNvPr id="87" name="Zaoblený obdélník 86"/>
            <p:cNvSpPr/>
            <p:nvPr/>
          </p:nvSpPr>
          <p:spPr>
            <a:xfrm>
              <a:off x="6227598" y="2615545"/>
              <a:ext cx="2050181" cy="4320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cs-CZ" sz="1400" dirty="0" smtClean="0"/>
                <a:t>Učebna/simulátory</a:t>
              </a:r>
            </a:p>
            <a:p>
              <a:pPr algn="ctr"/>
              <a:r>
                <a:rPr lang="cs-CZ" sz="1400" dirty="0" smtClean="0"/>
                <a:t>JIP</a:t>
              </a:r>
            </a:p>
          </p:txBody>
        </p:sp>
        <p:sp>
          <p:nvSpPr>
            <p:cNvPr id="88" name="Zaoblený obdélník 87"/>
            <p:cNvSpPr/>
            <p:nvPr/>
          </p:nvSpPr>
          <p:spPr>
            <a:xfrm>
              <a:off x="6227598" y="3160238"/>
              <a:ext cx="2050181" cy="4320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cs-CZ" sz="1400" smtClean="0"/>
                <a:t>Učebna/simulátory</a:t>
              </a:r>
              <a:br>
                <a:rPr lang="cs-CZ" sz="1400" smtClean="0"/>
              </a:br>
              <a:r>
                <a:rPr lang="cs-CZ" sz="1400" smtClean="0"/>
                <a:t>Urgentní </a:t>
              </a:r>
              <a:r>
                <a:rPr lang="cs-CZ" sz="1400" dirty="0" smtClean="0"/>
                <a:t>příjem</a:t>
              </a:r>
            </a:p>
          </p:txBody>
        </p:sp>
        <p:sp>
          <p:nvSpPr>
            <p:cNvPr id="89" name="Zaoblený obdélník 88"/>
            <p:cNvSpPr/>
            <p:nvPr/>
          </p:nvSpPr>
          <p:spPr>
            <a:xfrm>
              <a:off x="6227598" y="3704931"/>
              <a:ext cx="2050181" cy="4320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cs-CZ" sz="1400" dirty="0" smtClean="0"/>
                <a:t>Učebna/simulátory</a:t>
              </a:r>
            </a:p>
            <a:p>
              <a:pPr algn="ctr"/>
              <a:r>
                <a:rPr lang="cs-CZ" sz="1400" dirty="0" smtClean="0"/>
                <a:t>Standardní pokoj</a:t>
              </a:r>
              <a:endParaRPr lang="cs-CZ" sz="1400" dirty="0"/>
            </a:p>
          </p:txBody>
        </p:sp>
        <p:sp>
          <p:nvSpPr>
            <p:cNvPr id="90" name="Zaoblený obdélník 89"/>
            <p:cNvSpPr/>
            <p:nvPr/>
          </p:nvSpPr>
          <p:spPr>
            <a:xfrm>
              <a:off x="6227598" y="4249624"/>
              <a:ext cx="2050181" cy="4320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cs-CZ" sz="1400" dirty="0" smtClean="0"/>
                <a:t>Učebna/simulátory </a:t>
              </a:r>
            </a:p>
            <a:p>
              <a:pPr algn="ctr"/>
              <a:r>
                <a:rPr lang="cs-CZ" sz="1400" dirty="0" smtClean="0"/>
                <a:t>Operační sál</a:t>
              </a:r>
            </a:p>
          </p:txBody>
        </p:sp>
        <p:sp>
          <p:nvSpPr>
            <p:cNvPr id="91" name="Zaoblený obdélník 90"/>
            <p:cNvSpPr/>
            <p:nvPr/>
          </p:nvSpPr>
          <p:spPr>
            <a:xfrm>
              <a:off x="6227598" y="4794317"/>
              <a:ext cx="2050181" cy="4320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cs-CZ" sz="1400" dirty="0" smtClean="0"/>
                <a:t>Učebna/simulátory</a:t>
              </a:r>
            </a:p>
            <a:p>
              <a:pPr algn="ctr"/>
              <a:r>
                <a:rPr lang="cs-CZ" sz="1400" dirty="0" smtClean="0"/>
                <a:t>Stomatologie</a:t>
              </a:r>
            </a:p>
          </p:txBody>
        </p:sp>
        <p:sp>
          <p:nvSpPr>
            <p:cNvPr id="92" name="Zaoblený obdélník 91"/>
            <p:cNvSpPr/>
            <p:nvPr/>
          </p:nvSpPr>
          <p:spPr>
            <a:xfrm>
              <a:off x="6227598" y="5883699"/>
              <a:ext cx="2050181" cy="4320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cs-CZ" sz="1400" dirty="0" smtClean="0"/>
                <a:t>Seminární a přednáškové místnosti</a:t>
              </a:r>
            </a:p>
          </p:txBody>
        </p:sp>
        <p:sp>
          <p:nvSpPr>
            <p:cNvPr id="93" name="Zaoblený obdélník 92"/>
            <p:cNvSpPr/>
            <p:nvPr/>
          </p:nvSpPr>
          <p:spPr>
            <a:xfrm>
              <a:off x="6227598" y="5339010"/>
              <a:ext cx="2050181" cy="4320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cs-CZ" sz="1400" dirty="0" smtClean="0"/>
                <a:t>Učebna</a:t>
              </a:r>
            </a:p>
            <a:p>
              <a:pPr algn="ctr"/>
              <a:r>
                <a:rPr lang="cs-CZ" sz="1400" dirty="0" smtClean="0"/>
                <a:t>Briefing/Debriefing</a:t>
              </a:r>
            </a:p>
          </p:txBody>
        </p:sp>
        <p:sp>
          <p:nvSpPr>
            <p:cNvPr id="1068" name="Obousměrná vodorovná šipka 1067"/>
            <p:cNvSpPr/>
            <p:nvPr/>
          </p:nvSpPr>
          <p:spPr>
            <a:xfrm>
              <a:off x="8350369" y="3234563"/>
              <a:ext cx="959050" cy="683443"/>
            </a:xfrm>
            <a:prstGeom prst="leftRight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079" name="Šipka doprava 1078"/>
            <p:cNvSpPr/>
            <p:nvPr/>
          </p:nvSpPr>
          <p:spPr>
            <a:xfrm>
              <a:off x="5375658" y="4936016"/>
              <a:ext cx="784368" cy="709715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56" name="Zaoblený obdélník 155"/>
            <p:cNvSpPr/>
            <p:nvPr/>
          </p:nvSpPr>
          <p:spPr>
            <a:xfrm>
              <a:off x="266298" y="3381542"/>
              <a:ext cx="1477888" cy="612000"/>
            </a:xfrm>
            <a:prstGeom prst="round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cs-CZ" sz="1400" dirty="0" smtClean="0"/>
                <a:t>Akreditace oborů VL a ZL</a:t>
              </a:r>
              <a:endParaRPr lang="cs-CZ" sz="1400" dirty="0"/>
            </a:p>
          </p:txBody>
        </p:sp>
        <p:cxnSp>
          <p:nvCxnSpPr>
            <p:cNvPr id="157" name="Přímá spojnice se šipkou 156"/>
            <p:cNvCxnSpPr>
              <a:stCxn id="32" idx="2"/>
              <a:endCxn id="156" idx="0"/>
            </p:cNvCxnSpPr>
            <p:nvPr/>
          </p:nvCxnSpPr>
          <p:spPr>
            <a:xfrm>
              <a:off x="1005242" y="3163904"/>
              <a:ext cx="0" cy="21763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61" name="Obousměrná vodorovná šipka 160"/>
            <p:cNvSpPr/>
            <p:nvPr/>
          </p:nvSpPr>
          <p:spPr>
            <a:xfrm>
              <a:off x="3947221" y="2737921"/>
              <a:ext cx="2207787" cy="238986"/>
            </a:xfrm>
            <a:prstGeom prst="leftRight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62" name="Obousměrná vodorovná šipka 161"/>
            <p:cNvSpPr/>
            <p:nvPr/>
          </p:nvSpPr>
          <p:spPr>
            <a:xfrm>
              <a:off x="3947221" y="3552307"/>
              <a:ext cx="2207787" cy="238986"/>
            </a:xfrm>
            <a:prstGeom prst="leftRight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63" name="Obousměrná vodorovná šipka 162"/>
            <p:cNvSpPr/>
            <p:nvPr/>
          </p:nvSpPr>
          <p:spPr>
            <a:xfrm>
              <a:off x="3947221" y="4376784"/>
              <a:ext cx="2212805" cy="238986"/>
            </a:xfrm>
            <a:prstGeom prst="leftRight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cxnSp>
          <p:nvCxnSpPr>
            <p:cNvPr id="3" name="Pravoúhlá spojnice 2"/>
            <p:cNvCxnSpPr>
              <a:stCxn id="31" idx="1"/>
              <a:endCxn id="32" idx="0"/>
            </p:cNvCxnSpPr>
            <p:nvPr/>
          </p:nvCxnSpPr>
          <p:spPr>
            <a:xfrm rot="10800000" flipV="1">
              <a:off x="1005243" y="2050018"/>
              <a:ext cx="958257" cy="501886"/>
            </a:xfrm>
            <a:prstGeom prst="bentConnector2">
              <a:avLst/>
            </a:prstGeom>
            <a:ln>
              <a:tailEnd type="triangle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59" name="Obousměrná vodorovná šipka 58"/>
            <p:cNvSpPr/>
            <p:nvPr/>
          </p:nvSpPr>
          <p:spPr>
            <a:xfrm>
              <a:off x="3947221" y="6149226"/>
              <a:ext cx="2212805" cy="238986"/>
            </a:xfrm>
            <a:prstGeom prst="leftRight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sp>
        <p:nvSpPr>
          <p:cNvPr id="56" name="Zaoblený obdélník 55"/>
          <p:cNvSpPr/>
          <p:nvPr/>
        </p:nvSpPr>
        <p:spPr>
          <a:xfrm>
            <a:off x="4182123" y="938789"/>
            <a:ext cx="1156389" cy="6120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normAutofit fontScale="62500" lnSpcReduction="20000"/>
          </a:bodyPr>
          <a:lstStyle/>
          <a:p>
            <a:pPr algn="ctr"/>
            <a:r>
              <a:rPr lang="cs-CZ" sz="1400" dirty="0" smtClean="0"/>
              <a:t>Objektivní strukturovaná klinická evaluace OSCE</a:t>
            </a:r>
            <a:endParaRPr lang="cs-CZ" sz="1400" dirty="0"/>
          </a:p>
        </p:txBody>
      </p:sp>
      <p:cxnSp>
        <p:nvCxnSpPr>
          <p:cNvPr id="19" name="Přímá spojnice 18"/>
          <p:cNvCxnSpPr>
            <a:stCxn id="33" idx="1"/>
          </p:cNvCxnSpPr>
          <p:nvPr/>
        </p:nvCxnSpPr>
        <p:spPr>
          <a:xfrm flipH="1">
            <a:off x="1806602" y="4478503"/>
            <a:ext cx="156894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4" name="Přímá spojnice 63"/>
          <p:cNvCxnSpPr/>
          <p:nvPr/>
        </p:nvCxnSpPr>
        <p:spPr>
          <a:xfrm flipH="1">
            <a:off x="1806602" y="5309412"/>
            <a:ext cx="156894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" name="Zaoblený obdélník 5"/>
          <p:cNvSpPr/>
          <p:nvPr/>
        </p:nvSpPr>
        <p:spPr>
          <a:xfrm rot="20183303">
            <a:off x="1174385" y="3215295"/>
            <a:ext cx="10073030" cy="711572"/>
          </a:xfrm>
          <a:prstGeom prst="roundRect">
            <a:avLst/>
          </a:prstGeom>
          <a:solidFill>
            <a:schemeClr val="bg1"/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 rot="20169249">
            <a:off x="1329023" y="3168278"/>
            <a:ext cx="99013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b="1" dirty="0" smtClean="0">
                <a:solidFill>
                  <a:srgbClr val="FF0000"/>
                </a:solidFill>
              </a:rPr>
              <a:t>Pro posouzení ERDF je nezbytné schválení ESF</a:t>
            </a:r>
            <a:endParaRPr lang="cs-CZ" sz="40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530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aoblený obdélník 2"/>
          <p:cNvSpPr/>
          <p:nvPr/>
        </p:nvSpPr>
        <p:spPr>
          <a:xfrm>
            <a:off x="267963" y="1714859"/>
            <a:ext cx="2773936" cy="3246085"/>
          </a:xfrm>
          <a:prstGeom prst="roundRect">
            <a:avLst>
              <a:gd name="adj" fmla="val 311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Zaoblený obdélník 5"/>
          <p:cNvSpPr/>
          <p:nvPr/>
        </p:nvSpPr>
        <p:spPr>
          <a:xfrm>
            <a:off x="3375030" y="2491737"/>
            <a:ext cx="2993965" cy="3342705"/>
          </a:xfrm>
          <a:prstGeom prst="roundRect">
            <a:avLst>
              <a:gd name="adj" fmla="val 2415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Zaoblený obdélník 8"/>
          <p:cNvSpPr/>
          <p:nvPr/>
        </p:nvSpPr>
        <p:spPr>
          <a:xfrm>
            <a:off x="6473028" y="2491737"/>
            <a:ext cx="2688490" cy="1599869"/>
          </a:xfrm>
          <a:prstGeom prst="roundRect">
            <a:avLst>
              <a:gd name="adj" fmla="val 597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Zaoblený obdélník 13"/>
          <p:cNvSpPr/>
          <p:nvPr/>
        </p:nvSpPr>
        <p:spPr>
          <a:xfrm>
            <a:off x="9274898" y="2491736"/>
            <a:ext cx="1533045" cy="3124318"/>
          </a:xfrm>
          <a:prstGeom prst="roundRect">
            <a:avLst>
              <a:gd name="adj" fmla="val 2415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661444590"/>
              </p:ext>
            </p:extLst>
          </p:nvPr>
        </p:nvGraphicFramePr>
        <p:xfrm>
          <a:off x="-1169636" y="233493"/>
          <a:ext cx="14181178" cy="5430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Obousměrná svislá šipka 3"/>
          <p:cNvSpPr/>
          <p:nvPr/>
        </p:nvSpPr>
        <p:spPr>
          <a:xfrm>
            <a:off x="1571892" y="4936419"/>
            <a:ext cx="166078" cy="329223"/>
          </a:xfrm>
          <a:prstGeom prst="up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1086131" y="5265642"/>
            <a:ext cx="1137600" cy="568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900" dirty="0" smtClean="0"/>
              <a:t>RMU</a:t>
            </a:r>
            <a:endParaRPr lang="cs-CZ" sz="900" dirty="0"/>
          </a:p>
        </p:txBody>
      </p:sp>
      <p:sp>
        <p:nvSpPr>
          <p:cNvPr id="7" name="Obousměrná svislá šipka 6"/>
          <p:cNvSpPr/>
          <p:nvPr/>
        </p:nvSpPr>
        <p:spPr>
          <a:xfrm>
            <a:off x="4798040" y="5821537"/>
            <a:ext cx="147944" cy="225343"/>
          </a:xfrm>
          <a:prstGeom prst="up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4303212" y="6062393"/>
            <a:ext cx="1137600" cy="568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900" dirty="0" smtClean="0"/>
              <a:t>Recenzenti a testeři</a:t>
            </a:r>
            <a:endParaRPr lang="cs-CZ" sz="900" dirty="0"/>
          </a:p>
        </p:txBody>
      </p:sp>
      <p:sp>
        <p:nvSpPr>
          <p:cNvPr id="10" name="Volný tvar 9"/>
          <p:cNvSpPr/>
          <p:nvPr/>
        </p:nvSpPr>
        <p:spPr>
          <a:xfrm>
            <a:off x="6368995" y="4082824"/>
            <a:ext cx="797082" cy="1276193"/>
          </a:xfrm>
          <a:custGeom>
            <a:avLst/>
            <a:gdLst>
              <a:gd name="connsiteX0" fmla="*/ 0 w 1227015"/>
              <a:gd name="connsiteY0" fmla="*/ 2117969 h 2117969"/>
              <a:gd name="connsiteX1" fmla="*/ 1227015 w 1227015"/>
              <a:gd name="connsiteY1" fmla="*/ 2117969 h 2117969"/>
              <a:gd name="connsiteX2" fmla="*/ 1227015 w 1227015"/>
              <a:gd name="connsiteY2" fmla="*/ 0 h 211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7015" h="2117969">
                <a:moveTo>
                  <a:pt x="0" y="2117969"/>
                </a:moveTo>
                <a:lnTo>
                  <a:pt x="1227015" y="2117969"/>
                </a:lnTo>
                <a:lnTo>
                  <a:pt x="1227015" y="0"/>
                </a:lnTo>
              </a:path>
            </a:pathLst>
          </a:custGeom>
          <a:ln w="15875">
            <a:solidFill>
              <a:schemeClr val="bg2">
                <a:lumMod val="90000"/>
              </a:schemeClr>
            </a:solidFill>
            <a:prstDash val="dash"/>
            <a:headEnd type="triangle" w="lg" len="lg"/>
            <a:tailEnd type="triangle" w="lg" len="lg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Šipka doleva a nahoru 10"/>
          <p:cNvSpPr/>
          <p:nvPr/>
        </p:nvSpPr>
        <p:spPr>
          <a:xfrm>
            <a:off x="7336336" y="4119545"/>
            <a:ext cx="558832" cy="2292193"/>
          </a:xfrm>
          <a:prstGeom prst="leftUpArrow">
            <a:avLst>
              <a:gd name="adj1" fmla="val 13811"/>
              <a:gd name="adj2" fmla="val 13812"/>
              <a:gd name="adj3" fmla="val 19405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6198736" y="6062393"/>
            <a:ext cx="1137600" cy="5688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900" dirty="0" smtClean="0"/>
              <a:t>Externí vyučující</a:t>
            </a:r>
            <a:endParaRPr lang="cs-CZ" sz="900" dirty="0"/>
          </a:p>
        </p:txBody>
      </p:sp>
      <p:sp>
        <p:nvSpPr>
          <p:cNvPr id="13" name="Šipka doleva a nahoru 12"/>
          <p:cNvSpPr/>
          <p:nvPr/>
        </p:nvSpPr>
        <p:spPr>
          <a:xfrm flipH="1">
            <a:off x="5639904" y="5862381"/>
            <a:ext cx="558832" cy="549357"/>
          </a:xfrm>
          <a:prstGeom prst="leftUpArrow">
            <a:avLst>
              <a:gd name="adj1" fmla="val 13811"/>
              <a:gd name="adj2" fmla="val 13812"/>
              <a:gd name="adj3" fmla="val 19405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bousměrná vodorovná šipka 14"/>
          <p:cNvSpPr/>
          <p:nvPr/>
        </p:nvSpPr>
        <p:spPr>
          <a:xfrm>
            <a:off x="6893780" y="1224501"/>
            <a:ext cx="3665551" cy="166978"/>
          </a:xfrm>
          <a:prstGeom prst="leftRightArrow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7234821" y="71899"/>
            <a:ext cx="4889804" cy="701731"/>
          </a:xfr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r"/>
            <a:r>
              <a:rPr lang="cs-CZ" sz="3200" dirty="0"/>
              <a:t>Personální obsazení projektů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157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Co je </a:t>
            </a:r>
            <a:r>
              <a:rPr lang="cs-CZ" dirty="0" smtClean="0"/>
              <a:t>cílem – KA2, část LF (SIMU)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9451" y="2017713"/>
            <a:ext cx="10776428" cy="4613746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cs-CZ" dirty="0"/>
              <a:t>Cílem </a:t>
            </a:r>
            <a:r>
              <a:rPr lang="cs-CZ" dirty="0" smtClean="0"/>
              <a:t>projektu je </a:t>
            </a:r>
            <a:r>
              <a:rPr lang="cs-CZ" dirty="0"/>
              <a:t>inovovat výuku lékařských programů Masarykovy univerzity prostřednictvím zapojení pokročilých prvků simulační medicíny do běžné výuky. </a:t>
            </a:r>
            <a:endParaRPr lang="cs-CZ" dirty="0" smtClean="0"/>
          </a:p>
          <a:p>
            <a:pPr>
              <a:lnSpc>
                <a:spcPct val="120000"/>
              </a:lnSpc>
            </a:pPr>
            <a:r>
              <a:rPr lang="cs-CZ" dirty="0" smtClean="0"/>
              <a:t>Dílčí cíle:</a:t>
            </a:r>
            <a:endParaRPr lang="cs-CZ" dirty="0"/>
          </a:p>
          <a:p>
            <a:pPr marL="1123935" lvl="1" indent="-514350">
              <a:lnSpc>
                <a:spcPct val="120000"/>
              </a:lnSpc>
              <a:buFont typeface="+mj-lt"/>
              <a:buAutoNum type="arabicPeriod"/>
            </a:pPr>
            <a:r>
              <a:rPr lang="cs-CZ" dirty="0" smtClean="0"/>
              <a:t>implementace </a:t>
            </a:r>
            <a:r>
              <a:rPr lang="cs-CZ" dirty="0"/>
              <a:t>požadavků zaměstnavatelů </a:t>
            </a:r>
            <a:r>
              <a:rPr lang="cs-CZ" dirty="0" smtClean="0"/>
              <a:t>do kurikula (na </a:t>
            </a:r>
            <a:r>
              <a:rPr lang="cs-CZ" dirty="0"/>
              <a:t>počátku realizace projektu bude provedena </a:t>
            </a:r>
            <a:r>
              <a:rPr lang="cs-CZ" dirty="0" smtClean="0"/>
              <a:t>analýza požadavků </a:t>
            </a:r>
            <a:r>
              <a:rPr lang="cs-CZ" dirty="0"/>
              <a:t>zaměstnavatelů na absolventy lékařských programů LF</a:t>
            </a:r>
            <a:r>
              <a:rPr lang="cs-CZ" dirty="0" smtClean="0"/>
              <a:t>)</a:t>
            </a:r>
          </a:p>
          <a:p>
            <a:pPr marL="1123935" lvl="1" indent="-514350">
              <a:lnSpc>
                <a:spcPct val="120000"/>
              </a:lnSpc>
              <a:buFont typeface="+mj-lt"/>
              <a:buAutoNum type="arabicPeriod"/>
            </a:pPr>
            <a:r>
              <a:rPr lang="cs-CZ" dirty="0"/>
              <a:t>rozvoj praktické výuky prostřednictvím zavedení nových výukových metod do vybraných </a:t>
            </a:r>
            <a:r>
              <a:rPr lang="cs-CZ" dirty="0" smtClean="0"/>
              <a:t>předmětů (SBL, PBL, TBL)</a:t>
            </a:r>
            <a:endParaRPr lang="cs-CZ" dirty="0"/>
          </a:p>
          <a:p>
            <a:pPr marL="1123935" lvl="1" indent="-514350">
              <a:lnSpc>
                <a:spcPct val="120000"/>
              </a:lnSpc>
              <a:buFont typeface="+mj-lt"/>
              <a:buAutoNum type="arabicPeriod"/>
            </a:pPr>
            <a:r>
              <a:rPr lang="cs-CZ" dirty="0" smtClean="0"/>
              <a:t>rozvoj </a:t>
            </a:r>
            <a:r>
              <a:rPr lang="cs-CZ" dirty="0"/>
              <a:t>měkkých dovedností studentů vč. tzv. "21</a:t>
            </a:r>
            <a:r>
              <a:rPr lang="cs-CZ" baseline="30000" dirty="0"/>
              <a:t>st</a:t>
            </a:r>
            <a:r>
              <a:rPr lang="cs-CZ" dirty="0"/>
              <a:t> </a:t>
            </a:r>
            <a:r>
              <a:rPr lang="cs-CZ" dirty="0" err="1"/>
              <a:t>century</a:t>
            </a:r>
            <a:r>
              <a:rPr lang="cs-CZ" dirty="0"/>
              <a:t> </a:t>
            </a:r>
            <a:r>
              <a:rPr lang="cs-CZ" dirty="0" err="1"/>
              <a:t>skills</a:t>
            </a:r>
            <a:r>
              <a:rPr lang="cs-CZ" dirty="0"/>
              <a:t>" (schopnost týmové spolupráce, komunikační dovednosti, rozhodovací schopnosti, kritické myšlení, krizová komunikace apod</a:t>
            </a:r>
            <a:r>
              <a:rPr lang="cs-CZ" dirty="0" smtClean="0"/>
              <a:t>.)</a:t>
            </a:r>
            <a:endParaRPr lang="cs-CZ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352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Proč vlastně stavíme SIMU ?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838200" y="1812324"/>
            <a:ext cx="10515600" cy="5045675"/>
          </a:xfrm>
        </p:spPr>
        <p:txBody>
          <a:bodyPr>
            <a:normAutofit fontScale="85000" lnSpcReduction="10000"/>
          </a:bodyPr>
          <a:lstStyle/>
          <a:p>
            <a:r>
              <a:rPr lang="cs-CZ" dirty="0" smtClean="0"/>
              <a:t>Prostory v SIMU LF:</a:t>
            </a:r>
          </a:p>
          <a:p>
            <a:pPr marL="914400" lvl="1" indent="-457200">
              <a:lnSpc>
                <a:spcPct val="12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cs-CZ" b="1" dirty="0" smtClean="0"/>
              <a:t>pro nácvik (simulace) </a:t>
            </a:r>
            <a:r>
              <a:rPr lang="cs-CZ" dirty="0" smtClean="0"/>
              <a:t>ve specializovaných účelových prostorách (operační sály, JIP, urgentní příjem…). </a:t>
            </a:r>
            <a:r>
              <a:rPr lang="cs-CZ" dirty="0"/>
              <a:t>Každá prostora je de facto samostatným </a:t>
            </a:r>
            <a:r>
              <a:rPr lang="cs-CZ" dirty="0" smtClean="0"/>
              <a:t>simulátorem.</a:t>
            </a:r>
            <a:br>
              <a:rPr lang="cs-CZ" dirty="0" smtClean="0"/>
            </a:br>
            <a:r>
              <a:rPr lang="cs-CZ" dirty="0" smtClean="0"/>
              <a:t>Tyto prostory nejsou k dispozici. </a:t>
            </a:r>
            <a:endParaRPr lang="cs-CZ" dirty="0"/>
          </a:p>
          <a:p>
            <a:pPr marL="914400" lvl="1" indent="-457200">
              <a:lnSpc>
                <a:spcPct val="12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cs-CZ" dirty="0" smtClean="0"/>
              <a:t>prostory </a:t>
            </a:r>
            <a:r>
              <a:rPr lang="cs-CZ" b="1" dirty="0" smtClean="0"/>
              <a:t>se specifickým simulačním vybavením </a:t>
            </a:r>
            <a:r>
              <a:rPr lang="cs-CZ" dirty="0" smtClean="0"/>
              <a:t>(simulátory pro stomatology…). </a:t>
            </a:r>
            <a:br>
              <a:rPr lang="cs-CZ" dirty="0" smtClean="0"/>
            </a:br>
            <a:r>
              <a:rPr lang="cs-CZ" dirty="0" smtClean="0"/>
              <a:t>Tyto prostory na MU jsou, ale malé a pro potřebný rozsah nedostatečné (Komenského nám.)</a:t>
            </a:r>
          </a:p>
          <a:p>
            <a:pPr marL="914400" lvl="1" indent="-457200">
              <a:lnSpc>
                <a:spcPct val="12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cs-CZ" b="1" dirty="0" smtClean="0"/>
              <a:t>speciální učebny PBL/TBL </a:t>
            </a:r>
            <a:r>
              <a:rPr lang="cs-CZ" dirty="0" smtClean="0"/>
              <a:t>(</a:t>
            </a:r>
            <a:r>
              <a:rPr lang="cs-CZ" dirty="0" err="1" smtClean="0"/>
              <a:t>Problem</a:t>
            </a:r>
            <a:r>
              <a:rPr lang="cs-CZ" dirty="0" smtClean="0"/>
              <a:t> </a:t>
            </a:r>
            <a:r>
              <a:rPr lang="cs-CZ" dirty="0" err="1" smtClean="0"/>
              <a:t>Based</a:t>
            </a:r>
            <a:r>
              <a:rPr lang="cs-CZ" dirty="0" smtClean="0"/>
              <a:t> </a:t>
            </a:r>
            <a:r>
              <a:rPr lang="cs-CZ" dirty="0" err="1" smtClean="0"/>
              <a:t>Learning</a:t>
            </a:r>
            <a:r>
              <a:rPr lang="cs-CZ" dirty="0" smtClean="0"/>
              <a:t>/Team </a:t>
            </a:r>
            <a:r>
              <a:rPr lang="cs-CZ" dirty="0" err="1" smtClean="0"/>
              <a:t>Based</a:t>
            </a:r>
            <a:r>
              <a:rPr lang="cs-CZ" dirty="0" smtClean="0"/>
              <a:t> </a:t>
            </a:r>
            <a:r>
              <a:rPr lang="cs-CZ" dirty="0" err="1" smtClean="0"/>
              <a:t>Learning</a:t>
            </a:r>
            <a:r>
              <a:rPr lang="cs-CZ" dirty="0" smtClean="0"/>
              <a:t>).</a:t>
            </a:r>
            <a:br>
              <a:rPr lang="cs-CZ" dirty="0" smtClean="0"/>
            </a:br>
            <a:r>
              <a:rPr lang="cs-CZ" dirty="0" smtClean="0"/>
              <a:t>Tyto učebny nejsou k dispozici.</a:t>
            </a:r>
          </a:p>
          <a:p>
            <a:pPr marL="914400" lvl="1" indent="-457200">
              <a:lnSpc>
                <a:spcPct val="12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cs-CZ" b="1" dirty="0" smtClean="0"/>
              <a:t>posluchárny „</a:t>
            </a:r>
            <a:r>
              <a:rPr lang="cs-CZ" b="1" dirty="0" err="1"/>
              <a:t>Flipped</a:t>
            </a:r>
            <a:r>
              <a:rPr lang="cs-CZ" b="1" dirty="0"/>
              <a:t> </a:t>
            </a:r>
            <a:r>
              <a:rPr lang="cs-CZ" b="1" dirty="0" err="1" smtClean="0"/>
              <a:t>Classroom</a:t>
            </a:r>
            <a:r>
              <a:rPr lang="cs-CZ" b="1" dirty="0" smtClean="0"/>
              <a:t>“</a:t>
            </a:r>
            <a:br>
              <a:rPr lang="cs-CZ" b="1" dirty="0" smtClean="0"/>
            </a:br>
            <a:r>
              <a:rPr lang="cs-CZ" dirty="0" smtClean="0"/>
              <a:t>Takto upravitelnými učebnami/posluchárnami </a:t>
            </a:r>
            <a:r>
              <a:rPr lang="cs-CZ" dirty="0"/>
              <a:t>UKB nedisponuje</a:t>
            </a:r>
            <a:r>
              <a:rPr lang="cs-CZ" dirty="0" smtClean="0"/>
              <a:t>.</a:t>
            </a:r>
          </a:p>
          <a:p>
            <a:pPr marL="914400" lvl="1" indent="-457200">
              <a:lnSpc>
                <a:spcPct val="12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cs-CZ" b="1" dirty="0"/>
              <a:t>m</a:t>
            </a:r>
            <a:r>
              <a:rPr lang="cs-CZ" b="1" dirty="0" smtClean="0"/>
              <a:t>ístnosti pro </a:t>
            </a:r>
            <a:r>
              <a:rPr lang="cs-CZ" b="1" dirty="0" err="1" smtClean="0"/>
              <a:t>debriefing</a:t>
            </a:r>
            <a:r>
              <a:rPr lang="cs-CZ" b="1" dirty="0"/>
              <a:t> </a:t>
            </a:r>
            <a:r>
              <a:rPr lang="cs-CZ" dirty="0" smtClean="0"/>
              <a:t>- zpětná vazba k simulacím, rozebírání klíčových situací na videozáznamu z předchozí simulace. Vyžadují speciální HW a SW vybavení a AV techniku.</a:t>
            </a:r>
            <a:br>
              <a:rPr lang="cs-CZ" dirty="0" smtClean="0"/>
            </a:br>
            <a:r>
              <a:rPr lang="cs-CZ" dirty="0"/>
              <a:t>Tyto učebny nejsou k </a:t>
            </a:r>
            <a:r>
              <a:rPr lang="cs-CZ" dirty="0" smtClean="0"/>
              <a:t>dispozici.</a:t>
            </a:r>
            <a:endParaRPr lang="cs-CZ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4860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Co je hotovo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838200" y="1812324"/>
            <a:ext cx="10515600" cy="471360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 smtClean="0"/>
              <a:t>V rámci přípravy projektu bylo realizováno</a:t>
            </a:r>
          </a:p>
          <a:p>
            <a:r>
              <a:rPr lang="cs-CZ" dirty="0" smtClean="0"/>
              <a:t>příprava a </a:t>
            </a:r>
            <a:r>
              <a:rPr lang="cs-CZ" dirty="0"/>
              <a:t>realizace VŘ na dodavatele projektové dokumentace (</a:t>
            </a:r>
            <a:r>
              <a:rPr lang="cs-CZ" dirty="0" smtClean="0"/>
              <a:t>PD) </a:t>
            </a:r>
          </a:p>
          <a:p>
            <a:pPr lvl="1">
              <a:buFontTx/>
              <a:buChar char="-"/>
            </a:pPr>
            <a:r>
              <a:rPr lang="cs-CZ" dirty="0" smtClean="0"/>
              <a:t>pro </a:t>
            </a:r>
            <a:r>
              <a:rPr lang="cs-CZ" dirty="0"/>
              <a:t>stavební povolení včetně vyhotovení nezbytných povolení, </a:t>
            </a:r>
            <a:endParaRPr lang="cs-CZ" dirty="0" smtClean="0"/>
          </a:p>
          <a:p>
            <a:pPr lvl="1">
              <a:buFontTx/>
              <a:buChar char="-"/>
            </a:pPr>
            <a:r>
              <a:rPr lang="cs-CZ" dirty="0" smtClean="0"/>
              <a:t>dokumentace </a:t>
            </a:r>
            <a:r>
              <a:rPr lang="cs-CZ" dirty="0"/>
              <a:t>pro výběr dodavatele, </a:t>
            </a:r>
            <a:endParaRPr lang="cs-CZ" dirty="0" smtClean="0"/>
          </a:p>
          <a:p>
            <a:pPr lvl="1">
              <a:buFontTx/>
              <a:buChar char="-"/>
            </a:pPr>
            <a:r>
              <a:rPr lang="cs-CZ" dirty="0" smtClean="0"/>
              <a:t>dokumentace </a:t>
            </a:r>
            <a:r>
              <a:rPr lang="cs-CZ" dirty="0"/>
              <a:t>pro výběr dodavatele interiéru a orientačního systému</a:t>
            </a:r>
            <a:r>
              <a:rPr lang="cs-CZ" dirty="0" smtClean="0"/>
              <a:t>,</a:t>
            </a:r>
          </a:p>
          <a:p>
            <a:pPr lvl="1">
              <a:buFontTx/>
              <a:buChar char="-"/>
            </a:pPr>
            <a:r>
              <a:rPr lang="cs-CZ" dirty="0" smtClean="0"/>
              <a:t>autorského </a:t>
            </a:r>
            <a:r>
              <a:rPr lang="cs-CZ" dirty="0"/>
              <a:t>dozoru </a:t>
            </a:r>
            <a:r>
              <a:rPr lang="cs-CZ" dirty="0" smtClean="0"/>
              <a:t>stavby</a:t>
            </a:r>
            <a:endParaRPr lang="cs-CZ" dirty="0"/>
          </a:p>
          <a:p>
            <a:r>
              <a:rPr lang="cs-CZ" dirty="0"/>
              <a:t>koordinace příprav projektové dokumentace, připomínkové </a:t>
            </a:r>
            <a:r>
              <a:rPr lang="cs-CZ" dirty="0" smtClean="0"/>
              <a:t>řízení, jednání s projektanty</a:t>
            </a:r>
            <a:endParaRPr lang="cs-CZ" dirty="0"/>
          </a:p>
          <a:p>
            <a:r>
              <a:rPr lang="cs-CZ" dirty="0"/>
              <a:t>vyhotovení a finální kontrola PD pro společné územní řízení a stavební povolení</a:t>
            </a:r>
          </a:p>
          <a:p>
            <a:r>
              <a:rPr lang="cs-CZ" dirty="0"/>
              <a:t>podání žádosti na stavební úřad o vydání Společného územního rozhodnutí a stavebního </a:t>
            </a:r>
            <a:r>
              <a:rPr lang="cs-CZ" dirty="0" smtClean="0"/>
              <a:t>povolení (podáno 9.8.2016)</a:t>
            </a:r>
            <a:endParaRPr lang="cs-CZ" dirty="0"/>
          </a:p>
          <a:p>
            <a:r>
              <a:rPr lang="cs-CZ" dirty="0"/>
              <a:t>průzkum trhu za účelem pořízení přístrojového a materiálního vybavení Komplexního simulačního centra</a:t>
            </a:r>
          </a:p>
          <a:p>
            <a:r>
              <a:rPr lang="cs-CZ" dirty="0"/>
              <a:t>příprava projektového záměru v souladu s komplementární ESF výzvou pro vysoké školy</a:t>
            </a:r>
          </a:p>
          <a:p>
            <a:r>
              <a:rPr lang="cs-CZ" dirty="0" smtClean="0"/>
              <a:t>podání </a:t>
            </a:r>
            <a:r>
              <a:rPr lang="cs-CZ" dirty="0"/>
              <a:t>projektu v rámci výzvy OP VVV ERDF výzva pro vysoké školy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2293" y="1754658"/>
            <a:ext cx="3625308" cy="3176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02900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1136821"/>
            <a:ext cx="10515599" cy="88448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cs-CZ" dirty="0"/>
              <a:t>Seznam dokumentace pro vydání společného územního rozhodnutí a stavebního povolení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2751221"/>
            <a:ext cx="10515600" cy="3425741"/>
          </a:xfrm>
        </p:spPr>
        <p:txBody>
          <a:bodyPr/>
          <a:lstStyle/>
          <a:p>
            <a:r>
              <a:rPr lang="cs-CZ" dirty="0" smtClean="0"/>
              <a:t>51 vyjádření - od </a:t>
            </a:r>
            <a:r>
              <a:rPr lang="cs-CZ" dirty="0"/>
              <a:t>ÚVT přes Policii ČR </a:t>
            </a:r>
            <a:br>
              <a:rPr lang="cs-CZ" dirty="0"/>
            </a:br>
            <a:r>
              <a:rPr lang="cs-CZ" dirty="0"/>
              <a:t>až po </a:t>
            </a:r>
            <a:r>
              <a:rPr lang="cs-CZ" dirty="0" smtClean="0"/>
              <a:t>primátora města Brna</a:t>
            </a:r>
            <a:endParaRPr lang="cs-CZ" dirty="0"/>
          </a:p>
          <a:p>
            <a:r>
              <a:rPr lang="cs-CZ" dirty="0" smtClean="0"/>
              <a:t>36 různých institucí a odborů</a:t>
            </a:r>
          </a:p>
          <a:p>
            <a:r>
              <a:rPr lang="cs-CZ" dirty="0" smtClean="0"/>
              <a:t>jen na Magistrátě města Brna se </a:t>
            </a:r>
            <a:br>
              <a:rPr lang="cs-CZ" dirty="0" smtClean="0"/>
            </a:br>
            <a:r>
              <a:rPr lang="cs-CZ" dirty="0" smtClean="0"/>
              <a:t>vyjadřovalo 6 odborů, z toho </a:t>
            </a:r>
            <a:br>
              <a:rPr lang="cs-CZ" dirty="0" smtClean="0"/>
            </a:br>
            <a:r>
              <a:rPr lang="cs-CZ" dirty="0" smtClean="0"/>
              <a:t>Odbor životního prostředí 5x (!)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3"/>
          <a:srcRect l="-196" t="13830" r="196" b="13531"/>
          <a:stretch/>
        </p:blipFill>
        <p:spPr>
          <a:xfrm>
            <a:off x="7498079" y="2324344"/>
            <a:ext cx="4108959" cy="40692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880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Parametry stavby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7634574"/>
              </p:ext>
            </p:extLst>
          </p:nvPr>
        </p:nvGraphicFramePr>
        <p:xfrm>
          <a:off x="2109964" y="1901899"/>
          <a:ext cx="7272244" cy="4000500"/>
        </p:xfrm>
        <a:graphic>
          <a:graphicData uri="http://schemas.openxmlformats.org/drawingml/2006/table">
            <a:tbl>
              <a:tblPr bandRow="1">
                <a:effectLst/>
                <a:tableStyleId>{9D7B26C5-4107-4FEC-AEDC-1716B250A1EF}</a:tableStyleId>
              </a:tblPr>
              <a:tblGrid>
                <a:gridCol w="40333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388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78130">
                <a:tc>
                  <a:txBody>
                    <a:bodyPr/>
                    <a:lstStyle/>
                    <a:p>
                      <a:r>
                        <a:rPr lang="cs-CZ" sz="2000" dirty="0"/>
                        <a:t>Počet podlaží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cs-CZ" sz="2000" dirty="0"/>
                        <a:t>hlavní budova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cs-CZ" sz="2000" baseline="0" dirty="0"/>
                        <a:t>přemostění</a:t>
                      </a:r>
                      <a:endParaRPr lang="cs-CZ" sz="2000" dirty="0"/>
                    </a:p>
                  </a:txBody>
                  <a:tcPr marL="80889" marR="80889" marT="34290" marB="3429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cs-CZ" sz="2000" dirty="0"/>
                    </a:p>
                    <a:p>
                      <a:pPr algn="r" fontAlgn="b"/>
                      <a:r>
                        <a:rPr lang="cs-CZ" sz="2000" dirty="0"/>
                        <a:t>2 podzemní + 5 nadzemních</a:t>
                      </a:r>
                    </a:p>
                    <a:p>
                      <a:pPr algn="r" fontAlgn="b"/>
                      <a:r>
                        <a:rPr lang="cs-CZ" sz="2000" dirty="0"/>
                        <a:t>2 podlaží</a:t>
                      </a:r>
                      <a:endParaRPr lang="cs-CZ" sz="2000" b="0" dirty="0"/>
                    </a:p>
                  </a:txBody>
                  <a:tcPr marL="80889" marR="80889" marT="34290" marB="34290" anchor="ctr"/>
                </a:tc>
                <a:extLst>
                  <a:ext uri="{0D108BD9-81ED-4DB2-BD59-A6C34878D82A}">
                    <a16:rowId xmlns:a16="http://schemas.microsoft.com/office/drawing/2014/main" xmlns="" val="1921607158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cs-CZ" sz="2000" dirty="0"/>
                        <a:t>Plocha</a:t>
                      </a:r>
                      <a:r>
                        <a:rPr lang="cs-CZ" sz="2000" baseline="0" dirty="0"/>
                        <a:t> </a:t>
                      </a:r>
                      <a:r>
                        <a:rPr lang="cs-CZ" sz="2000" dirty="0"/>
                        <a:t>užitková (PU)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/>
                        <a:t>Plocha</a:t>
                      </a:r>
                      <a:r>
                        <a:rPr lang="cs-CZ" sz="2000" baseline="0" dirty="0"/>
                        <a:t> </a:t>
                      </a:r>
                      <a:r>
                        <a:rPr lang="cs-CZ" sz="2000" dirty="0"/>
                        <a:t>užitková čistá</a:t>
                      </a:r>
                      <a:r>
                        <a:rPr lang="cs-CZ" sz="2000" baseline="0" dirty="0"/>
                        <a:t> (</a:t>
                      </a:r>
                      <a:r>
                        <a:rPr lang="cs-CZ" sz="2000" dirty="0"/>
                        <a:t>PUČ)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i="1" dirty="0"/>
                        <a:t>Poměr PU:PUČ (max. 1,5)</a:t>
                      </a:r>
                    </a:p>
                  </a:txBody>
                  <a:tcPr marL="80889" marR="80889" marT="34290" marB="3429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dirty="0" smtClean="0"/>
                        <a:t>7 950 </a:t>
                      </a:r>
                      <a:r>
                        <a:rPr lang="cs-CZ" sz="2000" dirty="0"/>
                        <a:t>m² </a:t>
                      </a:r>
                    </a:p>
                    <a:p>
                      <a:pPr algn="r" fontAlgn="b"/>
                      <a:r>
                        <a:rPr lang="cs-CZ" sz="2000" dirty="0"/>
                        <a:t>5 509 m² </a:t>
                      </a:r>
                    </a:p>
                    <a:p>
                      <a:pPr marL="0" marR="0" indent="0" algn="r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/>
                        <a:t>&lt; </a:t>
                      </a:r>
                      <a:r>
                        <a:rPr lang="cs-CZ" sz="2000" i="1" dirty="0"/>
                        <a:t>1,46</a:t>
                      </a:r>
                    </a:p>
                  </a:txBody>
                  <a:tcPr marL="80889" marR="80889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/>
                        <a:t>Obestavěný prostor</a:t>
                      </a:r>
                      <a:endParaRPr lang="cs-CZ" sz="2000" b="0" dirty="0"/>
                    </a:p>
                  </a:txBody>
                  <a:tcPr marL="80889" marR="80889" marT="34290" marB="3429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/>
                        <a:t>51</a:t>
                      </a:r>
                      <a:r>
                        <a:rPr lang="cs-CZ" sz="2000" baseline="0" dirty="0" smtClean="0"/>
                        <a:t> 850 </a:t>
                      </a:r>
                      <a:r>
                        <a:rPr lang="cs-CZ" sz="2000" dirty="0" smtClean="0"/>
                        <a:t>m³</a:t>
                      </a:r>
                      <a:endParaRPr lang="cs-CZ" sz="2000" dirty="0"/>
                    </a:p>
                  </a:txBody>
                  <a:tcPr marL="80889" marR="80889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cs-CZ" sz="2000" dirty="0"/>
                        <a:t>Počet parkovacích stání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cs-CZ" sz="2000" dirty="0"/>
                        <a:t>stávající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cs-CZ" sz="2000" dirty="0"/>
                        <a:t>pro SIMU</a:t>
                      </a:r>
                    </a:p>
                  </a:txBody>
                  <a:tcPr marL="80889" marR="80889" marT="34290" marB="3429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/>
                        <a:t>101</a:t>
                      </a:r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/>
                        <a:t>56</a:t>
                      </a:r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/>
                        <a:t>45</a:t>
                      </a:r>
                    </a:p>
                  </a:txBody>
                  <a:tcPr marL="80889" marR="80889" marT="34290" marB="3429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78130">
                <a:tc gridSpan="2"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cs-CZ" sz="2000" dirty="0" smtClean="0"/>
                        <a:t>Objekt je projektován</a:t>
                      </a:r>
                      <a:r>
                        <a:rPr lang="cs-CZ" sz="2000" baseline="0" dirty="0" smtClean="0"/>
                        <a:t> jako provozně a energeticky minimálně náročný (tepelná čerpadla, </a:t>
                      </a:r>
                      <a:r>
                        <a:rPr lang="cs-CZ" sz="2000" baseline="0" dirty="0" err="1" smtClean="0"/>
                        <a:t>fotovoltaické</a:t>
                      </a:r>
                      <a:r>
                        <a:rPr lang="cs-CZ" sz="2000" baseline="0" dirty="0" smtClean="0"/>
                        <a:t> panely, rekuperace)</a:t>
                      </a:r>
                      <a:endParaRPr lang="cs-CZ" sz="2000" dirty="0"/>
                    </a:p>
                  </a:txBody>
                  <a:tcPr marL="80889" marR="80889" marT="34290" marB="34290" anchor="ctr"/>
                </a:tc>
                <a:tc hMerge="1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2000" dirty="0"/>
                    </a:p>
                  </a:txBody>
                  <a:tcPr marL="80889" marR="80889" marT="34290" marB="34290" anchor="ctr"/>
                </a:tc>
                <a:extLst>
                  <a:ext uri="{0D108BD9-81ED-4DB2-BD59-A6C34878D82A}">
                    <a16:rowId xmlns:a16="http://schemas.microsoft.com/office/drawing/2014/main" xmlns="" val="434467635"/>
                  </a:ext>
                </a:extLst>
              </a:tr>
            </a:tbl>
          </a:graphicData>
        </a:graphic>
      </p:graphicFrame>
      <p:sp>
        <p:nvSpPr>
          <p:cNvPr id="3" name="TextovéPole 2"/>
          <p:cNvSpPr txBox="1"/>
          <p:nvPr/>
        </p:nvSpPr>
        <p:spPr>
          <a:xfrm>
            <a:off x="10074442" y="2622885"/>
            <a:ext cx="1591207" cy="1021556"/>
          </a:xfrm>
          <a:prstGeom prst="wedgeRoundRectCallout">
            <a:avLst>
              <a:gd name="adj1" fmla="val -92792"/>
              <a:gd name="adj2" fmla="val -6595"/>
              <a:gd name="adj3" fmla="val 1666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cs-CZ" dirty="0" smtClean="0"/>
              <a:t>A11: 3 234 m</a:t>
            </a:r>
            <a:r>
              <a:rPr lang="cs-CZ" baseline="30000" dirty="0" smtClean="0"/>
              <a:t>2</a:t>
            </a:r>
          </a:p>
          <a:p>
            <a:r>
              <a:rPr lang="cs-CZ" dirty="0" smtClean="0"/>
              <a:t>A16</a:t>
            </a:r>
            <a:r>
              <a:rPr lang="cs-CZ" dirty="0"/>
              <a:t>: 2 550 m</a:t>
            </a:r>
            <a:r>
              <a:rPr lang="cs-CZ" baseline="30000" dirty="0"/>
              <a:t>2</a:t>
            </a:r>
          </a:p>
          <a:p>
            <a:r>
              <a:rPr lang="cs-CZ" dirty="0"/>
              <a:t>A17: 2 204 </a:t>
            </a:r>
            <a:r>
              <a:rPr lang="cs-CZ" dirty="0" smtClean="0"/>
              <a:t>m</a:t>
            </a:r>
            <a:r>
              <a:rPr lang="cs-CZ" baseline="30000" dirty="0" smtClean="0"/>
              <a:t>2</a:t>
            </a:r>
            <a:endParaRPr lang="cs-CZ" baseline="300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10074441" y="1368516"/>
            <a:ext cx="1247259" cy="1021556"/>
          </a:xfrm>
          <a:prstGeom prst="wedgeRoundRectCallout">
            <a:avLst>
              <a:gd name="adj1" fmla="val -89845"/>
              <a:gd name="adj2" fmla="val 95539"/>
              <a:gd name="adj3" fmla="val 16667"/>
            </a:avLst>
          </a:prstGeom>
          <a:gradFill>
            <a:gsLst>
              <a:gs pos="0">
                <a:schemeClr val="accent1"/>
              </a:gs>
              <a:gs pos="5000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chemeClr val="accent3">
                  <a:lumMod val="99000"/>
                  <a:satMod val="120000"/>
                  <a:shade val="78000"/>
                </a:schemeClr>
              </a:gs>
            </a:gsLst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cs-CZ" b="1" dirty="0" smtClean="0"/>
              <a:t>2014</a:t>
            </a:r>
          </a:p>
          <a:p>
            <a:r>
              <a:rPr lang="cs-CZ" dirty="0" smtClean="0"/>
              <a:t>PU: 3100</a:t>
            </a:r>
          </a:p>
          <a:p>
            <a:r>
              <a:rPr lang="cs-CZ" dirty="0" smtClean="0"/>
              <a:t>PUČ: 2700</a:t>
            </a:r>
            <a:endParaRPr lang="cs-CZ" dirty="0"/>
          </a:p>
        </p:txBody>
      </p:sp>
      <p:sp>
        <p:nvSpPr>
          <p:cNvPr id="6" name="Nadpis 1"/>
          <p:cNvSpPr txBox="1">
            <a:spLocks/>
          </p:cNvSpPr>
          <p:nvPr/>
        </p:nvSpPr>
        <p:spPr>
          <a:xfrm>
            <a:off x="1998785" y="468606"/>
            <a:ext cx="10515599" cy="617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Co tam bude ? </a:t>
            </a:r>
            <a:endParaRPr lang="cs-CZ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812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" t="7912" r="66"/>
          <a:stretch/>
        </p:blipFill>
        <p:spPr>
          <a:xfrm>
            <a:off x="-8022" y="-4924"/>
            <a:ext cx="12200021" cy="7489903"/>
          </a:xfrm>
          <a:prstGeom prst="rect">
            <a:avLst/>
          </a:prstGeom>
        </p:spPr>
      </p:pic>
      <p:sp>
        <p:nvSpPr>
          <p:cNvPr id="2" name="Obdélník 1"/>
          <p:cNvSpPr/>
          <p:nvPr/>
        </p:nvSpPr>
        <p:spPr>
          <a:xfrm rot="480000">
            <a:off x="6425636" y="3570747"/>
            <a:ext cx="4592668" cy="338554"/>
          </a:xfrm>
          <a:prstGeom prst="rect">
            <a:avLst/>
          </a:prstGeom>
          <a:scene3d>
            <a:camera prst="orthographicFront"/>
            <a:lightRig rig="threePt" dir="t"/>
          </a:scene3d>
          <a:sp3d extrusionH="38100">
            <a:bevelT w="165100" prst="coolSlant"/>
            <a:extrusionClr>
              <a:schemeClr val="tx1">
                <a:lumMod val="95000"/>
                <a:lumOff val="5000"/>
              </a:schemeClr>
            </a:extrusionClr>
          </a:sp3d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</a:rPr>
              <a:t>Komplexní simulační centrum Masarykovy univerzity </a:t>
            </a: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240323" y="468606"/>
            <a:ext cx="10515599" cy="617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 smtClean="0"/>
              <a:t>Co tam bude ? </a:t>
            </a:r>
            <a:endParaRPr lang="cs-CZ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364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Souhrn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Kde jsme, kdy </a:t>
            </a:r>
            <a:r>
              <a:rPr lang="cs-CZ" dirty="0"/>
              <a:t>tam budeme </a:t>
            </a:r>
            <a:r>
              <a:rPr lang="cs-CZ" dirty="0" smtClean="0"/>
              <a:t>a kudy </a:t>
            </a:r>
            <a:r>
              <a:rPr lang="cs-CZ" dirty="0"/>
              <a:t>jsme šli ?</a:t>
            </a:r>
          </a:p>
          <a:p>
            <a:r>
              <a:rPr lang="cs-CZ" dirty="0" smtClean="0"/>
              <a:t>S kým jsme šli ?</a:t>
            </a:r>
          </a:p>
          <a:p>
            <a:pPr lvl="1"/>
            <a:r>
              <a:rPr lang="cs-CZ" dirty="0" smtClean="0"/>
              <a:t>Zahraniční oponenti</a:t>
            </a:r>
          </a:p>
          <a:p>
            <a:pPr lvl="1"/>
            <a:r>
              <a:rPr lang="cs-CZ" dirty="0" smtClean="0"/>
              <a:t>Zahraniční spolupráce</a:t>
            </a:r>
          </a:p>
          <a:p>
            <a:r>
              <a:rPr lang="cs-CZ" dirty="0" smtClean="0"/>
              <a:t>Jaké jsou parametry a šance projektů ?</a:t>
            </a:r>
          </a:p>
          <a:p>
            <a:r>
              <a:rPr lang="cs-CZ" dirty="0" smtClean="0"/>
              <a:t>Co tam bude ?</a:t>
            </a:r>
          </a:p>
          <a:p>
            <a:endParaRPr lang="cs-CZ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484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af 4"/>
          <p:cNvGraphicFramePr/>
          <p:nvPr>
            <p:extLst>
              <p:ext uri="{D42A27DB-BD31-4B8C-83A1-F6EECF244321}">
                <p14:modId xmlns:p14="http://schemas.microsoft.com/office/powerpoint/2010/main" val="1828285422"/>
              </p:ext>
            </p:extLst>
          </p:nvPr>
        </p:nvGraphicFramePr>
        <p:xfrm>
          <a:off x="838200" y="847024"/>
          <a:ext cx="10558111" cy="52913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Nadpis 1"/>
          <p:cNvSpPr txBox="1">
            <a:spLocks/>
          </p:cNvSpPr>
          <p:nvPr/>
        </p:nvSpPr>
        <p:spPr>
          <a:xfrm>
            <a:off x="2145323" y="297596"/>
            <a:ext cx="10515599" cy="617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200" dirty="0" smtClean="0"/>
              <a:t>Co tam bude ? 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221602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Obráze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9090" y="2252729"/>
            <a:ext cx="1513298" cy="2190707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87942" y="383059"/>
            <a:ext cx="10515600" cy="545629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Co tam bude?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idx="1"/>
          </p:nvPr>
        </p:nvSpPr>
        <p:spPr>
          <a:xfrm>
            <a:off x="1042739" y="1259132"/>
            <a:ext cx="5157787" cy="823912"/>
          </a:xfrm>
        </p:spPr>
        <p:txBody>
          <a:bodyPr anchor="t">
            <a:normAutofit fontScale="92500" lnSpcReduction="10000"/>
          </a:bodyPr>
          <a:lstStyle/>
          <a:p>
            <a:r>
              <a:rPr lang="cs-CZ" dirty="0" smtClean="0"/>
              <a:t>Basic</a:t>
            </a:r>
            <a:r>
              <a:rPr lang="en-US" dirty="0" smtClean="0"/>
              <a:t>/</a:t>
            </a:r>
            <a:r>
              <a:rPr lang="cs-CZ" dirty="0" err="1" smtClean="0"/>
              <a:t>Essential</a:t>
            </a:r>
            <a:r>
              <a:rPr lang="cs-CZ" dirty="0" smtClean="0"/>
              <a:t> </a:t>
            </a:r>
            <a:r>
              <a:rPr lang="cs-CZ" dirty="0" err="1" smtClean="0"/>
              <a:t>Skills</a:t>
            </a:r>
            <a:r>
              <a:rPr lang="cs-CZ" dirty="0" smtClean="0"/>
              <a:t>, </a:t>
            </a:r>
          </a:p>
          <a:p>
            <a:r>
              <a:rPr lang="cs-CZ" dirty="0" smtClean="0"/>
              <a:t>PBL</a:t>
            </a:r>
            <a:r>
              <a:rPr lang="en-US" dirty="0" smtClean="0"/>
              <a:t>/</a:t>
            </a:r>
            <a:r>
              <a:rPr lang="cs-CZ" dirty="0" smtClean="0"/>
              <a:t>TBL s virtuálním pacientem </a:t>
            </a:r>
            <a:endParaRPr lang="cs-CZ" dirty="0"/>
          </a:p>
        </p:txBody>
      </p:sp>
      <p:sp>
        <p:nvSpPr>
          <p:cNvPr id="8" name="Zástupný symbol pro obsah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3"/>
          </p:nvPr>
        </p:nvSpPr>
        <p:spPr>
          <a:xfrm>
            <a:off x="6865959" y="1212240"/>
            <a:ext cx="5183188" cy="823912"/>
          </a:xfrm>
        </p:spPr>
        <p:txBody>
          <a:bodyPr anchor="t">
            <a:normAutofit/>
          </a:bodyPr>
          <a:lstStyle/>
          <a:p>
            <a:r>
              <a:rPr lang="cs-CZ" dirty="0"/>
              <a:t>Simulovaný </a:t>
            </a:r>
            <a:r>
              <a:rPr lang="cs-CZ" dirty="0" smtClean="0"/>
              <a:t>pacient, pacientský simulátor, virtuální realita</a:t>
            </a:r>
            <a:endParaRPr lang="cs-CZ" dirty="0"/>
          </a:p>
        </p:txBody>
      </p:sp>
      <p:pic>
        <p:nvPicPr>
          <p:cNvPr id="12" name="Obrázek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122933"/>
            <a:ext cx="1946925" cy="17350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04214"/>
            <a:ext cx="1671129" cy="16187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385242"/>
            <a:ext cx="2862718" cy="11189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71129" y="3990272"/>
            <a:ext cx="1851988" cy="16187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Obrázek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14110" y="4316788"/>
            <a:ext cx="4077890" cy="2584409"/>
          </a:xfrm>
          <a:prstGeom prst="rect">
            <a:avLst/>
          </a:prstGeom>
        </p:spPr>
      </p:pic>
      <p:pic>
        <p:nvPicPr>
          <p:cNvPr id="17" name="Obrázek 16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71" y="2798170"/>
            <a:ext cx="3015825" cy="2230800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4533" y="5370600"/>
            <a:ext cx="2023275" cy="1515800"/>
          </a:xfrm>
          <a:prstGeom prst="rect">
            <a:avLst/>
          </a:prstGeom>
        </p:spPr>
      </p:pic>
      <p:pic>
        <p:nvPicPr>
          <p:cNvPr id="19" name="Obrázek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42388" y="2205533"/>
            <a:ext cx="2023275" cy="2049667"/>
          </a:xfrm>
          <a:prstGeom prst="rect">
            <a:avLst/>
          </a:prstGeom>
        </p:spPr>
      </p:pic>
      <p:pic>
        <p:nvPicPr>
          <p:cNvPr id="23" name="Picture 2" descr="G:\LFMU\Pracovní skupina pro simulace v medicíně\Prezentace na kolegium proděkanů\Fotky z návštěv\P1070130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7808" y="5028970"/>
            <a:ext cx="2496302" cy="1872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pic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718" y="2385242"/>
            <a:ext cx="2658227" cy="19938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Obrázek 2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46926" y="5608992"/>
            <a:ext cx="1674707" cy="12490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998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/>
          <p:nvPr/>
        </p:nvPicPr>
        <p:blipFill>
          <a:blip r:embed="rId3"/>
          <a:stretch>
            <a:fillRect/>
          </a:stretch>
        </p:blipFill>
        <p:spPr>
          <a:xfrm>
            <a:off x="2550694" y="86627"/>
            <a:ext cx="9567512" cy="6839386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423512" y="2021305"/>
            <a:ext cx="1849289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cs-CZ" dirty="0" smtClean="0"/>
              <a:t>1. NP</a:t>
            </a:r>
            <a:br>
              <a:rPr lang="cs-CZ" dirty="0" smtClean="0"/>
            </a:br>
            <a:r>
              <a:rPr lang="cs-CZ" dirty="0" smtClean="0"/>
              <a:t>„Urgentní příjem“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356135" y="2954956"/>
            <a:ext cx="23485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cs-CZ" sz="1400" dirty="0" smtClean="0"/>
              <a:t>prostory </a:t>
            </a:r>
            <a:r>
              <a:rPr lang="cs-CZ" sz="1400" dirty="0"/>
              <a:t>pro simulaci urgentního příjmu včetně </a:t>
            </a:r>
            <a:r>
              <a:rPr lang="cs-CZ" sz="1400" dirty="0" smtClean="0"/>
              <a:t>dispečinku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velín </a:t>
            </a:r>
            <a:r>
              <a:rPr lang="cs-CZ" sz="1400" dirty="0"/>
              <a:t>urgentního </a:t>
            </a:r>
            <a:r>
              <a:rPr lang="cs-CZ" sz="1400" dirty="0" smtClean="0"/>
              <a:t>příjmu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urgentní lůžka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maketa </a:t>
            </a:r>
            <a:r>
              <a:rPr lang="cs-CZ" sz="1400" dirty="0"/>
              <a:t>sanity ZZS </a:t>
            </a:r>
            <a:endParaRPr lang="cs-CZ" sz="1400" dirty="0" smtClean="0"/>
          </a:p>
          <a:p>
            <a:pPr marL="285750" indent="-285750">
              <a:buFontTx/>
              <a:buChar char="-"/>
            </a:pPr>
            <a:r>
              <a:rPr lang="cs-CZ" sz="1400" dirty="0" smtClean="0"/>
              <a:t>místnost </a:t>
            </a:r>
            <a:r>
              <a:rPr lang="cs-CZ" sz="1400" dirty="0"/>
              <a:t>pro </a:t>
            </a:r>
            <a:r>
              <a:rPr lang="cs-CZ" sz="1400" dirty="0" smtClean="0"/>
              <a:t>debriefing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venkovní </a:t>
            </a:r>
            <a:r>
              <a:rPr lang="cs-CZ" sz="1400" dirty="0"/>
              <a:t>simulační </a:t>
            </a:r>
            <a:r>
              <a:rPr lang="cs-CZ" sz="1400" dirty="0" smtClean="0"/>
              <a:t>plocha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výtahy </a:t>
            </a:r>
            <a:r>
              <a:rPr lang="cs-CZ" sz="1400" dirty="0"/>
              <a:t>pro přímé spojení s dalšími simulačními prostory (heliport 5. NP, operační </a:t>
            </a:r>
            <a:r>
              <a:rPr lang="cs-CZ" sz="1400" dirty="0" smtClean="0"/>
              <a:t>sály</a:t>
            </a:r>
            <a:r>
              <a:rPr lang="cs-CZ" sz="1400" dirty="0"/>
              <a:t>, standardní a JIP pokoje 4. </a:t>
            </a:r>
            <a:r>
              <a:rPr lang="cs-CZ" sz="1400" dirty="0" smtClean="0"/>
              <a:t>NP)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zázemí </a:t>
            </a:r>
            <a:r>
              <a:rPr lang="cs-CZ" sz="1400" dirty="0"/>
              <a:t>pro </a:t>
            </a:r>
            <a:r>
              <a:rPr lang="cs-CZ" sz="1400" dirty="0" smtClean="0"/>
              <a:t>výuku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technické </a:t>
            </a:r>
            <a:r>
              <a:rPr lang="cs-CZ" sz="1400" dirty="0"/>
              <a:t>zázemí </a:t>
            </a:r>
            <a:r>
              <a:rPr lang="cs-CZ" sz="1400" dirty="0" smtClean="0"/>
              <a:t>objektu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krytá </a:t>
            </a:r>
            <a:r>
              <a:rPr lang="cs-CZ" sz="1400" dirty="0"/>
              <a:t>parkovací stání</a:t>
            </a:r>
          </a:p>
          <a:p>
            <a:endParaRPr lang="cs-CZ" sz="1400" dirty="0"/>
          </a:p>
        </p:txBody>
      </p:sp>
      <p:sp>
        <p:nvSpPr>
          <p:cNvPr id="4" name="Zaoblený obdélník 3"/>
          <p:cNvSpPr/>
          <p:nvPr/>
        </p:nvSpPr>
        <p:spPr>
          <a:xfrm>
            <a:off x="8069179" y="1556084"/>
            <a:ext cx="1219200" cy="1187116"/>
          </a:xfrm>
          <a:prstGeom prst="roundRect">
            <a:avLst>
              <a:gd name="adj" fmla="val 10586"/>
            </a:avLst>
          </a:prstGeom>
          <a:solidFill>
            <a:srgbClr val="FF0000">
              <a:alpha val="1098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Zaoblený obdélník 5"/>
          <p:cNvSpPr/>
          <p:nvPr/>
        </p:nvSpPr>
        <p:spPr>
          <a:xfrm>
            <a:off x="6705600" y="4596063"/>
            <a:ext cx="1612231" cy="1267326"/>
          </a:xfrm>
          <a:prstGeom prst="roundRect">
            <a:avLst>
              <a:gd name="adj" fmla="val 12237"/>
            </a:avLst>
          </a:prstGeom>
          <a:solidFill>
            <a:srgbClr val="FF0000">
              <a:alpha val="1098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Nadpis 1"/>
          <p:cNvSpPr txBox="1">
            <a:spLocks/>
          </p:cNvSpPr>
          <p:nvPr/>
        </p:nvSpPr>
        <p:spPr>
          <a:xfrm>
            <a:off x="152400" y="1247165"/>
            <a:ext cx="10515599" cy="617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200" dirty="0" smtClean="0"/>
              <a:t>Co tam bude ? </a:t>
            </a:r>
            <a:endParaRPr lang="cs-CZ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78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300402" y="2021305"/>
            <a:ext cx="1214755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cs-CZ" dirty="0" smtClean="0"/>
              <a:t>2. NP</a:t>
            </a:r>
          </a:p>
          <a:p>
            <a:pPr algn="ctr"/>
            <a:r>
              <a:rPr lang="cs-CZ" dirty="0" smtClean="0"/>
              <a:t>„Zubařské“</a:t>
            </a:r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3"/>
          <a:stretch>
            <a:fillRect/>
          </a:stretch>
        </p:blipFill>
        <p:spPr>
          <a:xfrm>
            <a:off x="2159285" y="0"/>
            <a:ext cx="9913985" cy="6858000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0" y="2887682"/>
            <a:ext cx="234856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cs-CZ" sz="1400" dirty="0" smtClean="0"/>
              <a:t>prostory </a:t>
            </a:r>
            <a:r>
              <a:rPr lang="cs-CZ" sz="1400" dirty="0"/>
              <a:t>pro simulovanou výuku </a:t>
            </a:r>
            <a:r>
              <a:rPr lang="cs-CZ" sz="1400" dirty="0" smtClean="0"/>
              <a:t>Zubní </a:t>
            </a:r>
            <a:r>
              <a:rPr lang="cs-CZ" sz="1400" dirty="0"/>
              <a:t>lékařství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simulační </a:t>
            </a:r>
            <a:r>
              <a:rPr lang="cs-CZ" sz="1400" dirty="0"/>
              <a:t>laboratoře vybavené pokročilými stomatologickými simulátory (celkem 8 laboratoří po 10 simulátorech)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výukový </a:t>
            </a:r>
            <a:r>
              <a:rPr lang="cs-CZ" sz="1400" dirty="0"/>
              <a:t>sál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výuková </a:t>
            </a:r>
            <a:r>
              <a:rPr lang="cs-CZ" sz="1400" dirty="0"/>
              <a:t>laboratoř</a:t>
            </a:r>
          </a:p>
          <a:p>
            <a:pPr marL="285750" indent="-285750">
              <a:buFontTx/>
              <a:buChar char="-"/>
            </a:pPr>
            <a:r>
              <a:rPr lang="cs-CZ" sz="1400" dirty="0" err="1" smtClean="0"/>
              <a:t>gnatologie</a:t>
            </a:r>
            <a:r>
              <a:rPr lang="cs-CZ" sz="1400" dirty="0" smtClean="0"/>
              <a:t> </a:t>
            </a:r>
            <a:r>
              <a:rPr lang="cs-CZ" sz="1400" dirty="0"/>
              <a:t>(prostory pro nauku o čelistech)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zázemí </a:t>
            </a:r>
            <a:r>
              <a:rPr lang="cs-CZ" sz="1400" dirty="0"/>
              <a:t>pro výuku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pracovny </a:t>
            </a:r>
            <a:r>
              <a:rPr lang="cs-CZ" sz="1400" dirty="0"/>
              <a:t>asistentů a laborantů</a:t>
            </a:r>
          </a:p>
          <a:p>
            <a:endParaRPr lang="cs-CZ" sz="1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04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5" y="-1"/>
            <a:ext cx="12184565" cy="5871412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7196489" y="4963470"/>
            <a:ext cx="499551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cs-CZ" sz="1400" dirty="0" smtClean="0"/>
              <a:t>společná výuková </a:t>
            </a:r>
            <a:r>
              <a:rPr lang="cs-CZ" sz="1400" dirty="0"/>
              <a:t>a seminární část simulačního </a:t>
            </a:r>
            <a:r>
              <a:rPr lang="cs-CZ" sz="1400" dirty="0" smtClean="0"/>
              <a:t>centra</a:t>
            </a:r>
            <a:endParaRPr lang="cs-CZ" sz="1400" dirty="0"/>
          </a:p>
          <a:p>
            <a:pPr marL="285750" indent="-285750">
              <a:buFontTx/>
              <a:buChar char="-"/>
            </a:pPr>
            <a:r>
              <a:rPr lang="cs-CZ" sz="1400" dirty="0" smtClean="0"/>
              <a:t>2 </a:t>
            </a:r>
            <a:r>
              <a:rPr lang="cs-CZ" sz="1400" dirty="0"/>
              <a:t>přednáškové sály s kapacitou 56 respektive 60 studentů; 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seminární </a:t>
            </a:r>
            <a:r>
              <a:rPr lang="cs-CZ" sz="1400" dirty="0"/>
              <a:t>místnosti 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basic </a:t>
            </a:r>
            <a:r>
              <a:rPr lang="cs-CZ" sz="1400" dirty="0" err="1"/>
              <a:t>skills</a:t>
            </a:r>
            <a:r>
              <a:rPr lang="cs-CZ" sz="1400" dirty="0"/>
              <a:t> laboratoře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pracovny </a:t>
            </a:r>
            <a:r>
              <a:rPr lang="cs-CZ" sz="1400" dirty="0"/>
              <a:t>vyučujících (prostory pro externisty a přípravny výuky)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zázemí </a:t>
            </a:r>
            <a:r>
              <a:rPr lang="cs-CZ" sz="1400" dirty="0"/>
              <a:t>pro výuku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denní místnost, šatny </a:t>
            </a:r>
            <a:r>
              <a:rPr lang="cs-CZ" sz="1400" dirty="0"/>
              <a:t>studentů, pedagogů, skříňové </a:t>
            </a:r>
            <a:r>
              <a:rPr lang="cs-CZ" sz="1400" dirty="0" smtClean="0"/>
              <a:t>šatny</a:t>
            </a:r>
            <a:endParaRPr lang="cs-CZ" sz="14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404261" y="1289785"/>
            <a:ext cx="1856919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cs-CZ" dirty="0" smtClean="0"/>
              <a:t>3. NP – „Výukové“</a:t>
            </a:r>
            <a:endParaRPr lang="cs-CZ" dirty="0"/>
          </a:p>
        </p:txBody>
      </p:sp>
      <p:sp>
        <p:nvSpPr>
          <p:cNvPr id="7" name="Nadpis 1"/>
          <p:cNvSpPr txBox="1">
            <a:spLocks/>
          </p:cNvSpPr>
          <p:nvPr/>
        </p:nvSpPr>
        <p:spPr>
          <a:xfrm>
            <a:off x="2145323" y="297596"/>
            <a:ext cx="10515599" cy="617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200" dirty="0" smtClean="0"/>
              <a:t>Co tam bude ? </a:t>
            </a:r>
            <a:endParaRPr lang="cs-CZ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148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6" y="-1"/>
            <a:ext cx="12188854" cy="5967663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7196489" y="4896095"/>
            <a:ext cx="499551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cs-CZ" sz="1400" dirty="0" smtClean="0"/>
              <a:t>patro </a:t>
            </a:r>
            <a:r>
              <a:rPr lang="cs-CZ" sz="1400" dirty="0"/>
              <a:t>simulující reálné nemocniční prostředí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dva </a:t>
            </a:r>
            <a:r>
              <a:rPr lang="cs-CZ" sz="1400" dirty="0"/>
              <a:t>operační sály včetně zázemí – předsálí, filtr, šatny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dvě </a:t>
            </a:r>
            <a:r>
              <a:rPr lang="cs-CZ" sz="1400" dirty="0"/>
              <a:t>jednotky intenzivní péče (JIP)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dva </a:t>
            </a:r>
            <a:r>
              <a:rPr lang="cs-CZ" sz="1400" dirty="0"/>
              <a:t>standardní nemocniční pokoje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speciální </a:t>
            </a:r>
            <a:r>
              <a:rPr lang="cs-CZ" sz="1400" dirty="0"/>
              <a:t>simulační místnosti se simulátory využívajícími virtuální realitu 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všechny </a:t>
            </a:r>
            <a:r>
              <a:rPr lang="cs-CZ" sz="1400" dirty="0"/>
              <a:t>výše uvedené výukové prostory budou přímo napojeny na tzv. velíny, ze kterých jsou simulace řízeny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místnosti </a:t>
            </a:r>
            <a:r>
              <a:rPr lang="cs-CZ" sz="1400" dirty="0"/>
              <a:t>pro </a:t>
            </a:r>
            <a:r>
              <a:rPr lang="cs-CZ" sz="1400" dirty="0" smtClean="0"/>
              <a:t>debriefing</a:t>
            </a:r>
            <a:endParaRPr lang="cs-CZ" sz="14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404261" y="1289785"/>
            <a:ext cx="214789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cs-CZ" dirty="0" smtClean="0"/>
              <a:t>4. NP – „Nemocnice“</a:t>
            </a:r>
            <a:endParaRPr lang="cs-CZ" dirty="0"/>
          </a:p>
        </p:txBody>
      </p:sp>
      <p:sp>
        <p:nvSpPr>
          <p:cNvPr id="6" name="Nadpis 1"/>
          <p:cNvSpPr txBox="1">
            <a:spLocks/>
          </p:cNvSpPr>
          <p:nvPr/>
        </p:nvSpPr>
        <p:spPr>
          <a:xfrm>
            <a:off x="2145323" y="297596"/>
            <a:ext cx="10515599" cy="617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200" dirty="0" smtClean="0"/>
              <a:t>Co tam bude ? </a:t>
            </a:r>
            <a:endParaRPr lang="cs-CZ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228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423512" y="2021305"/>
            <a:ext cx="1033616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cs-CZ" dirty="0" smtClean="0"/>
              <a:t>5. NP</a:t>
            </a:r>
          </a:p>
          <a:p>
            <a:pPr algn="ctr"/>
            <a:r>
              <a:rPr lang="cs-CZ" dirty="0" smtClean="0"/>
              <a:t>„Zázemí“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0" y="2887682"/>
            <a:ext cx="23485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cs-CZ" sz="1400" dirty="0" smtClean="0"/>
              <a:t>pracovny </a:t>
            </a:r>
            <a:r>
              <a:rPr lang="cs-CZ" sz="1400" dirty="0"/>
              <a:t>odborného týmu simulačního centra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pracovny </a:t>
            </a:r>
            <a:r>
              <a:rPr lang="cs-CZ" sz="1400" dirty="0"/>
              <a:t>pedagogů a odborných asistentů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zázemí </a:t>
            </a:r>
            <a:r>
              <a:rPr lang="cs-CZ" sz="1400" dirty="0"/>
              <a:t>pro výuku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sociální </a:t>
            </a:r>
            <a:r>
              <a:rPr lang="cs-CZ" sz="1400" dirty="0"/>
              <a:t>zařízení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technické </a:t>
            </a:r>
            <a:r>
              <a:rPr lang="cs-CZ" sz="1400" dirty="0"/>
              <a:t>zázemí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plocha </a:t>
            </a:r>
            <a:r>
              <a:rPr lang="cs-CZ" sz="1400" dirty="0"/>
              <a:t>simulující heliport</a:t>
            </a:r>
          </a:p>
          <a:p>
            <a:pPr marL="285750" indent="-285750">
              <a:buFontTx/>
              <a:buChar char="-"/>
            </a:pPr>
            <a:r>
              <a:rPr lang="cs-CZ" sz="1400" dirty="0" smtClean="0"/>
              <a:t>výtahy</a:t>
            </a:r>
            <a:r>
              <a:rPr lang="cs-CZ" sz="1400" dirty="0"/>
              <a:t>, lůžkový výtah a schodiště</a:t>
            </a:r>
          </a:p>
        </p:txBody>
      </p:sp>
      <p:pic>
        <p:nvPicPr>
          <p:cNvPr id="6" name="Obrázek 5"/>
          <p:cNvPicPr/>
          <p:nvPr/>
        </p:nvPicPr>
        <p:blipFill>
          <a:blip r:embed="rId3"/>
          <a:stretch>
            <a:fillRect/>
          </a:stretch>
        </p:blipFill>
        <p:spPr>
          <a:xfrm>
            <a:off x="2765527" y="577516"/>
            <a:ext cx="9426473" cy="5698156"/>
          </a:xfrm>
          <a:prstGeom prst="rect">
            <a:avLst/>
          </a:prstGeom>
        </p:spPr>
      </p:pic>
      <p:sp>
        <p:nvSpPr>
          <p:cNvPr id="7" name="Nadpis 1"/>
          <p:cNvSpPr txBox="1">
            <a:spLocks/>
          </p:cNvSpPr>
          <p:nvPr/>
        </p:nvSpPr>
        <p:spPr>
          <a:xfrm>
            <a:off x="246183" y="1270612"/>
            <a:ext cx="10515599" cy="617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200" dirty="0" smtClean="0"/>
              <a:t>Co tam bude ? </a:t>
            </a:r>
            <a:endParaRPr lang="cs-CZ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323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Děkuji za pozornost!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043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54" y="1591409"/>
            <a:ext cx="11572875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04292" y="453081"/>
            <a:ext cx="10515599" cy="617837"/>
          </a:xfrm>
        </p:spPr>
        <p:txBody>
          <a:bodyPr>
            <a:normAutofit fontScale="90000"/>
          </a:bodyPr>
          <a:lstStyle/>
          <a:p>
            <a:r>
              <a:rPr lang="cs-CZ" dirty="0"/>
              <a:t>Kde jsme, kdy tam budeme a kudy jsme šli ?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aoblený obdélník 3"/>
          <p:cNvSpPr/>
          <p:nvPr/>
        </p:nvSpPr>
        <p:spPr>
          <a:xfrm>
            <a:off x="6553200" y="1591409"/>
            <a:ext cx="246185" cy="1608991"/>
          </a:xfrm>
          <a:prstGeom prst="round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6" name="Přímá spojnice se šipkou 5"/>
          <p:cNvCxnSpPr/>
          <p:nvPr/>
        </p:nvCxnSpPr>
        <p:spPr>
          <a:xfrm flipH="1">
            <a:off x="6277708" y="926123"/>
            <a:ext cx="275492" cy="72976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/>
          <p:nvPr/>
        </p:nvCxnSpPr>
        <p:spPr>
          <a:xfrm flipH="1">
            <a:off x="3341077" y="1628043"/>
            <a:ext cx="2936631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ovéPole 10"/>
          <p:cNvSpPr txBox="1"/>
          <p:nvPr/>
        </p:nvSpPr>
        <p:spPr>
          <a:xfrm>
            <a:off x="3341077" y="128215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/>
              <a:t>2014</a:t>
            </a:r>
            <a:endParaRPr lang="cs-CZ" b="1" dirty="0"/>
          </a:p>
        </p:txBody>
      </p:sp>
      <p:sp>
        <p:nvSpPr>
          <p:cNvPr id="13" name="Zaoblený obdélník 12"/>
          <p:cNvSpPr/>
          <p:nvPr/>
        </p:nvSpPr>
        <p:spPr>
          <a:xfrm>
            <a:off x="9396044" y="1563566"/>
            <a:ext cx="246185" cy="1608991"/>
          </a:xfrm>
          <a:prstGeom prst="round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se šipkou 13"/>
          <p:cNvCxnSpPr/>
          <p:nvPr/>
        </p:nvCxnSpPr>
        <p:spPr>
          <a:xfrm>
            <a:off x="6676292" y="6258658"/>
            <a:ext cx="5011616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ovéPole 15"/>
          <p:cNvSpPr txBox="1"/>
          <p:nvPr/>
        </p:nvSpPr>
        <p:spPr>
          <a:xfrm>
            <a:off x="11035165" y="5912772"/>
            <a:ext cx="760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/>
              <a:t>2028?</a:t>
            </a:r>
            <a:endParaRPr lang="cs-CZ" b="1" dirty="0"/>
          </a:p>
        </p:txBody>
      </p:sp>
      <p:sp>
        <p:nvSpPr>
          <p:cNvPr id="18" name="Zaoblený obdélník 17"/>
          <p:cNvSpPr/>
          <p:nvPr/>
        </p:nvSpPr>
        <p:spPr>
          <a:xfrm>
            <a:off x="7877907" y="3200400"/>
            <a:ext cx="246185" cy="1608991"/>
          </a:xfrm>
          <a:prstGeom prst="round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bdélník 16"/>
          <p:cNvSpPr/>
          <p:nvPr/>
        </p:nvSpPr>
        <p:spPr>
          <a:xfrm>
            <a:off x="0" y="6392009"/>
            <a:ext cx="54169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dirty="0"/>
              <a:t>Přípravná realizační pracovní skupina pro projekt SIMU</a:t>
            </a:r>
          </a:p>
        </p:txBody>
      </p:sp>
      <p:sp>
        <p:nvSpPr>
          <p:cNvPr id="19" name="Obdélník 18"/>
          <p:cNvSpPr/>
          <p:nvPr/>
        </p:nvSpPr>
        <p:spPr>
          <a:xfrm>
            <a:off x="7733633" y="6394967"/>
            <a:ext cx="4157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dirty="0"/>
              <a:t>Pracovní skupina pro simulace v medicíně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196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/>
      <p:bldP spid="13" grpId="0" animBg="1"/>
      <p:bldP spid="16" grpId="0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Kudy jsme šli 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4" y="4400741"/>
            <a:ext cx="3786699" cy="24572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97672"/>
            <a:ext cx="3811213" cy="20030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" b="28073"/>
          <a:stretch/>
        </p:blipFill>
        <p:spPr>
          <a:xfrm>
            <a:off x="1917864" y="2397672"/>
            <a:ext cx="8530186" cy="4366543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1090246" y="1875692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1" dirty="0" smtClean="0"/>
              <a:t>2014</a:t>
            </a:r>
            <a:endParaRPr lang="cs-CZ" sz="3200" b="1" dirty="0"/>
          </a:p>
        </p:txBody>
      </p:sp>
      <p:sp>
        <p:nvSpPr>
          <p:cNvPr id="8" name="TextovéPole 7"/>
          <p:cNvSpPr txBox="1"/>
          <p:nvPr/>
        </p:nvSpPr>
        <p:spPr>
          <a:xfrm>
            <a:off x="4618892" y="1875691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1" dirty="0" smtClean="0"/>
              <a:t>2015</a:t>
            </a:r>
            <a:endParaRPr lang="cs-CZ" sz="3200" b="1" dirty="0"/>
          </a:p>
        </p:txBody>
      </p:sp>
      <p:sp>
        <p:nvSpPr>
          <p:cNvPr id="9" name="TextovéPole 8"/>
          <p:cNvSpPr txBox="1"/>
          <p:nvPr/>
        </p:nvSpPr>
        <p:spPr>
          <a:xfrm>
            <a:off x="8698523" y="1875691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1" dirty="0" smtClean="0"/>
              <a:t>2016</a:t>
            </a:r>
            <a:endParaRPr lang="cs-CZ" sz="3200" b="1" dirty="0"/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" t="7912" r="66"/>
          <a:stretch/>
        </p:blipFill>
        <p:spPr>
          <a:xfrm>
            <a:off x="5029025" y="2460467"/>
            <a:ext cx="7162976" cy="43975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6911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S kým jsme šli ?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Interní </a:t>
            </a:r>
          </a:p>
          <a:p>
            <a:pPr lvl="1"/>
            <a:r>
              <a:rPr lang="cs-CZ" dirty="0" smtClean="0"/>
              <a:t>Přípravná </a:t>
            </a:r>
            <a:r>
              <a:rPr lang="cs-CZ" dirty="0"/>
              <a:t>realizační pracovní skupina pro projekt SIMU</a:t>
            </a:r>
          </a:p>
          <a:p>
            <a:pPr lvl="1"/>
            <a:r>
              <a:rPr lang="cs-CZ" dirty="0" smtClean="0"/>
              <a:t>Pracovní skupina pro simulace v medicíně</a:t>
            </a:r>
          </a:p>
          <a:p>
            <a:pPr lvl="1"/>
            <a:r>
              <a:rPr lang="cs-CZ" dirty="0" smtClean="0"/>
              <a:t>Pracovní skupina OPTIMED</a:t>
            </a:r>
          </a:p>
          <a:p>
            <a:pPr lvl="1"/>
            <a:r>
              <a:rPr lang="cs-CZ" dirty="0" smtClean="0"/>
              <a:t>Konzultace napříč LF MU</a:t>
            </a:r>
          </a:p>
          <a:p>
            <a:pPr lvl="1"/>
            <a:r>
              <a:rPr lang="cs-CZ" dirty="0" smtClean="0"/>
              <a:t>Rektorát MU a jiná pracoviště MU</a:t>
            </a:r>
          </a:p>
          <a:p>
            <a:r>
              <a:rPr lang="cs-CZ" dirty="0" smtClean="0"/>
              <a:t>Externí</a:t>
            </a:r>
          </a:p>
          <a:p>
            <a:pPr lvl="1"/>
            <a:r>
              <a:rPr lang="cs-CZ" dirty="0" smtClean="0"/>
              <a:t>Zahraniční partneři a oponenti</a:t>
            </a:r>
          </a:p>
          <a:p>
            <a:pPr lvl="1"/>
            <a:r>
              <a:rPr lang="cs-CZ" dirty="0" smtClean="0"/>
              <a:t>Odborné společnosti</a:t>
            </a:r>
          </a:p>
          <a:p>
            <a:pPr lvl="1"/>
            <a:r>
              <a:rPr lang="cs-CZ" dirty="0" smtClean="0"/>
              <a:t>Experti na AV techniku (ÚVT) a simulační medicínu</a:t>
            </a:r>
          </a:p>
          <a:p>
            <a:endParaRPr lang="cs-CZ" dirty="0" smtClean="0"/>
          </a:p>
          <a:p>
            <a:endParaRPr lang="cs-CZ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184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80846" y="433436"/>
            <a:ext cx="10515599" cy="617837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S kým jsme šli ? </a:t>
            </a:r>
            <a:r>
              <a:rPr lang="cs-CZ" dirty="0"/>
              <a:t>Zahraniční </a:t>
            </a:r>
            <a:r>
              <a:rPr lang="cs-CZ" dirty="0" smtClean="0"/>
              <a:t>oponenti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Zástupný symbol pro obsah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0399145"/>
              </p:ext>
            </p:extLst>
          </p:nvPr>
        </p:nvGraphicFramePr>
        <p:xfrm>
          <a:off x="758109" y="1252630"/>
          <a:ext cx="11169444" cy="5212080"/>
        </p:xfrm>
        <a:graphic>
          <a:graphicData uri="http://schemas.openxmlformats.org/drawingml/2006/table">
            <a:tbl>
              <a:tblPr bandCol="1">
                <a:tableStyleId>{21E4AEA4-8DFA-4A89-87EB-49C32662AFE0}</a:tableStyleId>
              </a:tblPr>
              <a:tblGrid>
                <a:gridCol w="678710">
                  <a:extLst>
                    <a:ext uri="{9D8B030D-6E8A-4147-A177-3AD203B41FA5}">
                      <a16:colId xmlns:a16="http://schemas.microsoft.com/office/drawing/2014/main" xmlns="" val="1525873044"/>
                    </a:ext>
                  </a:extLst>
                </a:gridCol>
                <a:gridCol w="4570691">
                  <a:extLst>
                    <a:ext uri="{9D8B030D-6E8A-4147-A177-3AD203B41FA5}">
                      <a16:colId xmlns:a16="http://schemas.microsoft.com/office/drawing/2014/main" xmlns="" val="603083393"/>
                    </a:ext>
                  </a:extLst>
                </a:gridCol>
                <a:gridCol w="5920043">
                  <a:extLst>
                    <a:ext uri="{9D8B030D-6E8A-4147-A177-3AD203B41FA5}">
                      <a16:colId xmlns:a16="http://schemas.microsoft.com/office/drawing/2014/main" xmlns="" val="1632548481"/>
                    </a:ext>
                  </a:extLst>
                </a:gridCol>
              </a:tblGrid>
              <a:tr h="173736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Dr. Marc Lazarovici</a:t>
                      </a:r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dirty="0" smtClean="0"/>
                        <a:t>Ludwig-</a:t>
                      </a:r>
                      <a:r>
                        <a:rPr lang="cs-CZ" sz="1800" dirty="0" err="1" smtClean="0"/>
                        <a:t>Maximilians</a:t>
                      </a:r>
                      <a:r>
                        <a:rPr lang="cs-CZ" sz="1800" dirty="0" smtClean="0"/>
                        <a:t>-</a:t>
                      </a:r>
                      <a:r>
                        <a:rPr lang="cs-CZ" sz="1800" dirty="0" err="1" smtClean="0"/>
                        <a:t>Universität</a:t>
                      </a:r>
                      <a:r>
                        <a:rPr lang="cs-CZ" sz="1800" dirty="0" smtClean="0"/>
                        <a:t> </a:t>
                      </a:r>
                      <a:r>
                        <a:rPr lang="cs-CZ" sz="1800" dirty="0" err="1" smtClean="0"/>
                        <a:t>München</a:t>
                      </a:r>
                      <a:r>
                        <a:rPr lang="cs-CZ" sz="1800" dirty="0" smtClean="0"/>
                        <a:t>, </a:t>
                      </a:r>
                      <a:r>
                        <a:rPr lang="cs-CZ" sz="1800" dirty="0" err="1" smtClean="0"/>
                        <a:t>Leiter</a:t>
                      </a:r>
                      <a:r>
                        <a:rPr lang="cs-CZ" sz="1800" dirty="0" smtClean="0"/>
                        <a:t> </a:t>
                      </a:r>
                      <a:r>
                        <a:rPr lang="cs-CZ" sz="1800" dirty="0" err="1" smtClean="0"/>
                        <a:t>Simulationszentrum</a:t>
                      </a:r>
                      <a:endParaRPr lang="cs-CZ" sz="18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 smtClean="0"/>
                        <a:t>The SIMU project is a very well designed and thoroughly planned educational project. It perfectly fits into modern tendencies of medical education and will provide the opportunity for advanced medical teaching at the Masaryk University.</a:t>
                      </a:r>
                      <a:endParaRPr lang="cs-CZ" sz="1800" i="1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518435175"/>
                  </a:ext>
                </a:extLst>
              </a:tr>
              <a:tr h="173736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 smtClean="0"/>
                        <a:t>Dr.</a:t>
                      </a:r>
                      <a:r>
                        <a:rPr lang="en-GB" dirty="0" smtClean="0"/>
                        <a:t> Lukas </a:t>
                      </a:r>
                      <a:r>
                        <a:rPr lang="en-GB" dirty="0" err="1" smtClean="0"/>
                        <a:t>Drabauer</a:t>
                      </a:r>
                      <a:r>
                        <a:rPr lang="cs-CZ" dirty="0" smtClean="0"/>
                        <a:t> </a:t>
                      </a:r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dirty="0" smtClean="0"/>
                        <a:t>CEO </a:t>
                      </a:r>
                      <a:r>
                        <a:rPr lang="cs-CZ" sz="1800" dirty="0" err="1" smtClean="0"/>
                        <a:t>alpha</a:t>
                      </a:r>
                      <a:r>
                        <a:rPr lang="cs-CZ" sz="1800" dirty="0" smtClean="0"/>
                        <a:t> </a:t>
                      </a:r>
                      <a:r>
                        <a:rPr lang="cs-CZ" sz="1800" dirty="0" err="1" smtClean="0"/>
                        <a:t>medical</a:t>
                      </a:r>
                      <a:r>
                        <a:rPr lang="cs-CZ" sz="1800" dirty="0" smtClean="0"/>
                        <a:t> </a:t>
                      </a:r>
                      <a:r>
                        <a:rPr lang="cs-CZ" sz="1800" dirty="0" err="1" smtClean="0"/>
                        <a:t>concepts</a:t>
                      </a:r>
                      <a:r>
                        <a:rPr lang="cs-CZ" sz="1800" dirty="0" smtClean="0"/>
                        <a:t>, </a:t>
                      </a:r>
                      <a:r>
                        <a:rPr lang="cs-CZ" sz="1800" dirty="0" err="1" smtClean="0"/>
                        <a:t>medsimlinz</a:t>
                      </a:r>
                      <a:endParaRPr lang="cs-CZ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 smtClean="0"/>
                        <a:t>The project is very well planned and innovative at this step. It poses a great chance to add modern teaching tendencies to your university.</a:t>
                      </a:r>
                      <a:endParaRPr lang="cs-CZ" sz="1800" i="1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58585866"/>
                  </a:ext>
                </a:extLst>
              </a:tr>
              <a:tr h="173736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prof. </a:t>
                      </a:r>
                      <a:r>
                        <a:rPr lang="en-US" dirty="0" smtClean="0"/>
                        <a:t>Terry Poulton</a:t>
                      </a:r>
                      <a:endParaRPr lang="cs-CZ" dirty="0" smtClean="0"/>
                    </a:p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St George's University of London</a:t>
                      </a:r>
                      <a:r>
                        <a:rPr lang="cs-CZ" sz="1800" dirty="0" smtClean="0"/>
                        <a:t>, </a:t>
                      </a:r>
                      <a:r>
                        <a:rPr lang="en-US" sz="1800" dirty="0" smtClean="0"/>
                        <a:t>Professor of eLearning in Medical Education</a:t>
                      </a:r>
                      <a:endParaRPr lang="cs-CZ" sz="18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 smtClean="0"/>
                        <a:t>In summary, the project is a very good outline, and as it gains in detail with further progress, it can easily absorb many of the recommendations made here. Regular discussion with a mature </a:t>
                      </a:r>
                      <a:r>
                        <a:rPr lang="en-US" sz="1800" i="1" dirty="0" err="1" smtClean="0"/>
                        <a:t>centre</a:t>
                      </a:r>
                      <a:r>
                        <a:rPr lang="en-US" sz="1800" i="1" dirty="0" smtClean="0"/>
                        <a:t> such as St George’s will assist enormously in developing a first-class Centre</a:t>
                      </a:r>
                      <a:endParaRPr lang="cs-CZ" sz="1800" i="1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769470373"/>
                  </a:ext>
                </a:extLst>
              </a:tr>
            </a:tbl>
          </a:graphicData>
        </a:graphic>
      </p:graphicFrame>
      <p:pic>
        <p:nvPicPr>
          <p:cNvPr id="5" name="Picture 4" descr="Marc Lazarovic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61" y="1631803"/>
            <a:ext cx="1008000" cy="1008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amc-online.at/wp-content/uploads/2013/09/lukas_drabauer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61" y="3354670"/>
            <a:ext cx="1008000" cy="1008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Terry Poult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61" y="5077537"/>
            <a:ext cx="1008000" cy="1008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431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S kým jsme šli ? Zahraniční </a:t>
            </a:r>
            <a:r>
              <a:rPr lang="cs-CZ" dirty="0" smtClean="0"/>
              <a:t>partneři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Simulační výuka</a:t>
            </a:r>
          </a:p>
          <a:p>
            <a:pPr lvl="1"/>
            <a:r>
              <a:rPr lang="cs-CZ" dirty="0" smtClean="0"/>
              <a:t>Simulační centrum Mnichov, Německo</a:t>
            </a:r>
          </a:p>
          <a:p>
            <a:pPr lvl="1"/>
            <a:r>
              <a:rPr lang="cs-CZ" dirty="0" smtClean="0"/>
              <a:t>Simulační centrum </a:t>
            </a:r>
            <a:r>
              <a:rPr lang="cs-CZ" dirty="0" err="1" smtClean="0"/>
              <a:t>Linz</a:t>
            </a:r>
            <a:r>
              <a:rPr lang="cs-CZ" dirty="0" smtClean="0"/>
              <a:t>, Rakousko</a:t>
            </a:r>
          </a:p>
          <a:p>
            <a:pPr lvl="1"/>
            <a:r>
              <a:rPr lang="cs-CZ" dirty="0" smtClean="0"/>
              <a:t>Simulační centrum Martin, Slovensko</a:t>
            </a:r>
          </a:p>
          <a:p>
            <a:pPr lvl="1"/>
            <a:r>
              <a:rPr lang="cs-CZ" b="1" dirty="0" smtClean="0"/>
              <a:t>Simulační centrum </a:t>
            </a:r>
            <a:r>
              <a:rPr lang="cs-CZ" b="1" dirty="0" err="1" smtClean="0"/>
              <a:t>Universität</a:t>
            </a:r>
            <a:r>
              <a:rPr lang="cs-CZ" b="1" dirty="0" smtClean="0"/>
              <a:t> </a:t>
            </a:r>
            <a:r>
              <a:rPr lang="cs-CZ" b="1" dirty="0" err="1" smtClean="0"/>
              <a:t>Wien</a:t>
            </a:r>
            <a:r>
              <a:rPr lang="cs-CZ" b="1" dirty="0" smtClean="0"/>
              <a:t>, Rakousko</a:t>
            </a:r>
          </a:p>
          <a:p>
            <a:r>
              <a:rPr lang="cs-CZ" dirty="0" smtClean="0"/>
              <a:t>PBL</a:t>
            </a:r>
            <a:r>
              <a:rPr lang="en-US" dirty="0" smtClean="0"/>
              <a:t>/</a:t>
            </a:r>
            <a:r>
              <a:rPr lang="cs-CZ" dirty="0" smtClean="0"/>
              <a:t>TBL s virtuálním pacientem</a:t>
            </a:r>
          </a:p>
          <a:p>
            <a:pPr lvl="1"/>
            <a:r>
              <a:rPr lang="cs-CZ" dirty="0" smtClean="0"/>
              <a:t>St. George</a:t>
            </a:r>
            <a:r>
              <a:rPr lang="en-US" dirty="0" smtClean="0"/>
              <a:t>’s </a:t>
            </a:r>
            <a:r>
              <a:rPr lang="en-US" dirty="0" err="1" smtClean="0"/>
              <a:t>Universit</a:t>
            </a:r>
            <a:r>
              <a:rPr lang="cs-CZ" dirty="0" smtClean="0"/>
              <a:t>y</a:t>
            </a:r>
            <a:r>
              <a:rPr lang="en-US" dirty="0" smtClean="0"/>
              <a:t> of London, </a:t>
            </a:r>
            <a:r>
              <a:rPr lang="en-US" dirty="0" err="1" smtClean="0"/>
              <a:t>Velk</a:t>
            </a:r>
            <a:r>
              <a:rPr lang="cs-CZ" dirty="0" smtClean="0"/>
              <a:t>á Británie</a:t>
            </a:r>
          </a:p>
          <a:p>
            <a:r>
              <a:rPr lang="cs-CZ" dirty="0"/>
              <a:t>Partneři z mezinárodní sítě MEFANET</a:t>
            </a:r>
          </a:p>
          <a:p>
            <a:endParaRPr lang="cs-CZ" dirty="0" smtClean="0"/>
          </a:p>
          <a:p>
            <a:endParaRPr lang="cs-CZ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809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sz="4400" dirty="0"/>
              <a:t>Jaké jsou parametry a šance projektů ?</a:t>
            </a:r>
          </a:p>
          <a:p>
            <a:endParaRPr lang="cs-CZ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075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ESF („měkká“) část SIMU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838200" y="1812325"/>
            <a:ext cx="10515600" cy="4797022"/>
          </a:xfrm>
        </p:spPr>
        <p:txBody>
          <a:bodyPr>
            <a:normAutofit fontScale="77500" lnSpcReduction="20000"/>
          </a:bodyPr>
          <a:lstStyle/>
          <a:p>
            <a:r>
              <a:rPr lang="cs-CZ" dirty="0" smtClean="0"/>
              <a:t>Měkká část projektu SIMU je součástí klíčových aktivit projektu </a:t>
            </a:r>
            <a:r>
              <a:rPr lang="cs-CZ" dirty="0">
                <a:solidFill>
                  <a:schemeClr val="accent5"/>
                </a:solidFill>
              </a:rPr>
              <a:t>Masarykova univerzita </a:t>
            </a:r>
            <a:r>
              <a:rPr lang="cs-CZ" dirty="0" smtClean="0">
                <a:solidFill>
                  <a:schemeClr val="accent5"/>
                </a:solidFill>
              </a:rPr>
              <a:t>4.0</a:t>
            </a:r>
            <a:r>
              <a:rPr lang="cs-CZ" dirty="0" smtClean="0"/>
              <a:t>, číslo CZ.02.2.69/0.0/0.0/16_015/0002418</a:t>
            </a:r>
            <a:endParaRPr lang="cs-CZ" dirty="0"/>
          </a:p>
          <a:p>
            <a:r>
              <a:rPr lang="cs-CZ" dirty="0" smtClean="0"/>
              <a:t>Tento projekt byl připravován rektorátním Odborem pro rozvoj a koordinován paní prorektorkou Pitrovou</a:t>
            </a:r>
          </a:p>
          <a:p>
            <a:r>
              <a:rPr lang="cs-CZ" dirty="0" smtClean="0"/>
              <a:t>Projekt dosáhl celkové částky 245,9 mil. Kč</a:t>
            </a:r>
          </a:p>
          <a:p>
            <a:r>
              <a:rPr lang="cs-CZ" dirty="0" smtClean="0"/>
              <a:t>Pro LF (SIMU) bylo 43,1 mil. Kč </a:t>
            </a:r>
          </a:p>
          <a:p>
            <a:pPr lvl="1">
              <a:buFontTx/>
              <a:buChar char="-"/>
            </a:pPr>
            <a:r>
              <a:rPr lang="cs-CZ" dirty="0" smtClean="0"/>
              <a:t>38,1 mil. přímé osobní náklady (tvorba materiálů apod.)</a:t>
            </a:r>
          </a:p>
          <a:p>
            <a:pPr lvl="1">
              <a:buFontTx/>
              <a:buChar char="-"/>
            </a:pPr>
            <a:r>
              <a:rPr lang="cs-CZ" dirty="0" smtClean="0"/>
              <a:t>5 mil. vzdělávání pedagog. pracovníků</a:t>
            </a:r>
          </a:p>
          <a:p>
            <a:pPr lvl="1">
              <a:buFontTx/>
              <a:buChar char="-"/>
            </a:pPr>
            <a:r>
              <a:rPr lang="cs-CZ" dirty="0" smtClean="0"/>
              <a:t>spolufinancování 5% = 2,16 mil. Kč</a:t>
            </a:r>
          </a:p>
          <a:p>
            <a:endParaRPr lang="cs-CZ" dirty="0" smtClean="0"/>
          </a:p>
          <a:p>
            <a:r>
              <a:rPr lang="cs-CZ" dirty="0" smtClean="0">
                <a:solidFill>
                  <a:srgbClr val="FF0000"/>
                </a:solidFill>
              </a:rPr>
              <a:t>Do výzvy bylo podáno 42 žádostí </a:t>
            </a:r>
            <a:r>
              <a:rPr lang="cs-CZ" dirty="0">
                <a:solidFill>
                  <a:srgbClr val="FF0000"/>
                </a:solidFill>
              </a:rPr>
              <a:t>v celkovém objemu </a:t>
            </a:r>
            <a:r>
              <a:rPr lang="cs-CZ" dirty="0" smtClean="0">
                <a:solidFill>
                  <a:srgbClr val="FF0000"/>
                </a:solidFill>
              </a:rPr>
              <a:t>4 575,5 mil. Kč (alokace 3 500 mil. Kč). </a:t>
            </a:r>
          </a:p>
          <a:p>
            <a:pPr lvl="1">
              <a:buFontTx/>
              <a:buChar char="-"/>
            </a:pPr>
            <a:r>
              <a:rPr lang="cs-CZ" dirty="0" smtClean="0">
                <a:solidFill>
                  <a:srgbClr val="FF0000"/>
                </a:solidFill>
              </a:rPr>
              <a:t>převis o 1 075,5 mil. Kč</a:t>
            </a:r>
          </a:p>
          <a:p>
            <a:pPr lvl="1">
              <a:buFontTx/>
              <a:buChar char="-"/>
            </a:pPr>
            <a:r>
              <a:rPr lang="cs-CZ" dirty="0" smtClean="0">
                <a:solidFill>
                  <a:srgbClr val="FF0000"/>
                </a:solidFill>
              </a:rPr>
              <a:t>průměrně 108,9 mil. Kč na jednu žádost (max. 250 mil. Kč)</a:t>
            </a:r>
          </a:p>
          <a:p>
            <a:pPr lvl="1">
              <a:buFontTx/>
              <a:buChar char="-"/>
            </a:pPr>
            <a:endParaRPr lang="cs-CZ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08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PPT_DBNAME" val="c09200cc-2c45-4d85-9d4c-7560fa3efb47.mdb"/>
  <p:tag name="ARS_RESPONSE_PERSONNUM" val="10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SLIDE_DUENO" val="100"/>
  <p:tag name="ARS_SLIDE_PARTICIPANTNUM" val="100"/>
  <p:tag name="ARS_SLIDE_SUBMITNUM" val="0"/>
  <p:tag name="ARS_SLIDE_CORRECTNUM" val="0"/>
  <p:tag name="ARS_SLIDE_VOTEMEAN" val="0"/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SLIDE_DUENO" val="100"/>
  <p:tag name="ARS_SLIDE_PARTICIPANTNUM" val="100"/>
  <p:tag name="ARS_SLIDE_SUBMITNUM" val="0"/>
  <p:tag name="ARS_SLIDE_CORRECTNUM" val="0"/>
  <p:tag name="ARS_SLIDE_VOTEMEAN" val="0"/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SLIDE_DUENO" val="100"/>
  <p:tag name="ARS_SLIDE_PARTICIPANTNUM" val="100"/>
  <p:tag name="ARS_SLIDE_SUBMITNUM" val="0"/>
  <p:tag name="ARS_SLIDE_CORRECTNUM" val="0"/>
  <p:tag name="ARS_SLIDE_VOTEMEAN" val="0"/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SLIDE_DUENO" val="100"/>
  <p:tag name="ARS_SLIDE_PARTICIPANTNUM" val="100"/>
  <p:tag name="ARS_SLIDE_SUBMITNUM" val="0"/>
  <p:tag name="ARS_SLIDE_CORRECTNUM" val="0"/>
  <p:tag name="ARS_SLIDE_VOTEMEAN" val="0"/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SLIDE_DUENO" val="100"/>
  <p:tag name="ARS_SLIDE_PARTICIPANTNUM" val="100"/>
  <p:tag name="ARS_SLIDE_SUBMITNUM" val="0"/>
  <p:tag name="ARS_SLIDE_CORRECTNUM" val="0"/>
  <p:tag name="ARS_SLIDE_VOTEMEAN" val="0"/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SLIDE_DUENO" val="100"/>
  <p:tag name="ARS_SLIDE_PARTICIPANTNUM" val="100"/>
  <p:tag name="ARS_SLIDE_SUBMITNUM" val="0"/>
  <p:tag name="ARS_SLIDE_CORRECTNUM" val="0"/>
  <p:tag name="ARS_SLIDE_VOTEMEAN" val="0"/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SLIDE_DUENO" val="100"/>
  <p:tag name="ARS_SLIDE_PARTICIPANTNUM" val="100"/>
  <p:tag name="ARS_SLIDE_SUBMITNUM" val="0"/>
  <p:tag name="ARS_SLIDE_CORRECTNUM" val="0"/>
  <p:tag name="ARS_SLIDE_VOTEMEAN" val="0"/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SLIDE_DUENO" val="100"/>
  <p:tag name="ARS_SLIDE_PARTICIPANTNUM" val="100"/>
  <p:tag name="ARS_SLIDE_SUBMITNUM" val="0"/>
  <p:tag name="ARS_SLIDE_CORRECTNUM" val="0"/>
  <p:tag name="ARS_SLIDE_VOTEMEAN" val="0"/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SLIDE_DUENO" val="100"/>
  <p:tag name="ARS_SLIDE_PARTICIPANTNUM" val="100"/>
  <p:tag name="ARS_SLIDE_SUBMITNUM" val="0"/>
  <p:tag name="ARS_SLIDE_CORRECTNUM" val="0"/>
  <p:tag name="ARS_SLIDE_VOTEMEAN" val="0"/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SLIDE_DUENO" val="100"/>
  <p:tag name="ARS_SLIDE_PARTICIPANTNUM" val="100"/>
  <p:tag name="ARS_SLIDE_SUBMITNUM" val="0"/>
  <p:tag name="ARS_SLIDE_CORRECTNUM" val="0"/>
  <p:tag name="ARS_SLIDE_VOTEMEAN" val="0"/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SLIDE_DUENO" val="100"/>
  <p:tag name="ARS_SLIDE_PARTICIPANTNUM" val="100"/>
  <p:tag name="ARS_SLIDE_SUBMITNUM" val="0"/>
  <p:tag name="ARS_SLIDE_CORRECTNUM" val="0"/>
  <p:tag name="ARS_SLIDE_VOTEMEAN" val="0"/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SLIDE_DUENO" val="100"/>
  <p:tag name="ARS_SLIDE_PARTICIPANTNUM" val="100"/>
  <p:tag name="ARS_SLIDE_SUBMITNUM" val="0"/>
  <p:tag name="ARS_SLIDE_CORRECTNUM" val="0"/>
  <p:tag name="ARS_SLIDE_VOTEMEAN" val="0"/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SLIDE_DUENO" val="100"/>
  <p:tag name="ARS_SLIDE_PARTICIPANTNUM" val="100"/>
  <p:tag name="ARS_SLIDE_SUBMITNUM" val="0"/>
  <p:tag name="ARS_SLIDE_CORRECTNUM" val="0"/>
  <p:tag name="ARS_SLIDE_VOTEMEAN" val="0"/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SLIDE_DUENO" val="100"/>
  <p:tag name="ARS_SLIDE_PARTICIPANTNUM" val="100"/>
  <p:tag name="ARS_SLIDE_SUBMITNUM" val="0"/>
  <p:tag name="ARS_SLIDE_CORRECTNUM" val="0"/>
  <p:tag name="ARS_SLIDE_VOTEMEAN" val="0"/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OINTWIDTH" val="0.5"/>
  <p:tag name="ARS_CHARTSHOWITEMTEXT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SLIDE_DUENO" val="100"/>
  <p:tag name="ARS_SLIDE_PARTICIPANTNUM" val="100"/>
  <p:tag name="ARS_SLIDE_SUBMITNUM" val="0"/>
  <p:tag name="ARS_SLIDE_CORRECTNUM" val="0"/>
  <p:tag name="ARS_SLIDE_VOTEMEAN" val="0"/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SLIDE_DUENO" val="100"/>
  <p:tag name="ARS_SLIDE_PARTICIPANTNUM" val="100"/>
  <p:tag name="ARS_SLIDE_SUBMITNUM" val="0"/>
  <p:tag name="ARS_SLIDE_CORRECTNUM" val="0"/>
  <p:tag name="ARS_SLIDE_VOTEMEAN" val="0"/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SLIDE_DUENO" val="100"/>
  <p:tag name="ARS_SLIDE_PARTICIPANTNUM" val="100"/>
  <p:tag name="ARS_SLIDE_SUBMITNUM" val="0"/>
  <p:tag name="ARS_SLIDE_CORRECTNUM" val="0"/>
  <p:tag name="ARS_SLIDE_VOTEMEAN" val="0"/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SLIDE_DUENO" val="100"/>
  <p:tag name="ARS_SLIDE_PARTICIPANTNUM" val="100"/>
  <p:tag name="ARS_SLIDE_SUBMITNUM" val="0"/>
  <p:tag name="ARS_SLIDE_CORRECTNUM" val="0"/>
  <p:tag name="ARS_SLIDE_VOTEMEAN" val="0"/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SLIDE_DUENO" val="100"/>
  <p:tag name="ARS_SLIDE_PARTICIPANTNUM" val="100"/>
  <p:tag name="ARS_SLIDE_SUBMITNUM" val="0"/>
  <p:tag name="ARS_SLIDE_CORRECTNUM" val="0"/>
  <p:tag name="ARS_SLIDE_VOTEMEAN" val="0"/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SLIDE_DUENO" val="100"/>
  <p:tag name="ARS_SLIDE_PARTICIPANTNUM" val="100"/>
  <p:tag name="ARS_SLIDE_SUBMITNUM" val="0"/>
  <p:tag name="ARS_SLIDE_CORRECTNUM" val="0"/>
  <p:tag name="ARS_SLIDE_VOTEMEAN" val="0"/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SLIDE_DUENO" val="100"/>
  <p:tag name="ARS_SLIDE_PARTICIPANTNUM" val="100"/>
  <p:tag name="ARS_SLIDE_SUBMITNUM" val="0"/>
  <p:tag name="ARS_SLIDE_CORRECTNUM" val="0"/>
  <p:tag name="ARS_SLIDE_VOTEMEAN" val="0"/>
  <p:tag name="ARS_RESPONSETYPE" val="Slide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</p:tagLst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11289</TotalTime>
  <Words>1504</Words>
  <Application>Microsoft Office PowerPoint</Application>
  <PresentationFormat>Vlastní</PresentationFormat>
  <Paragraphs>278</Paragraphs>
  <Slides>27</Slides>
  <Notes>0</Notes>
  <HiddenSlides>1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27</vt:i4>
      </vt:variant>
    </vt:vector>
  </HeadingPairs>
  <TitlesOfParts>
    <vt:vector size="28" baseType="lpstr">
      <vt:lpstr>Motiv Office</vt:lpstr>
      <vt:lpstr>Komplexní simulační centrum Masarykovy univerzity  </vt:lpstr>
      <vt:lpstr>Souhrn</vt:lpstr>
      <vt:lpstr>Kde jsme, kdy tam budeme a kudy jsme šli ?</vt:lpstr>
      <vt:lpstr>Kudy jsme šli ?</vt:lpstr>
      <vt:lpstr>S kým jsme šli ?</vt:lpstr>
      <vt:lpstr>S kým jsme šli ? Zahraniční oponenti</vt:lpstr>
      <vt:lpstr>S kým jsme šli ? Zahraniční partneři</vt:lpstr>
      <vt:lpstr>Prezentace aplikace PowerPoint</vt:lpstr>
      <vt:lpstr>ESF („měkká“) část SIMU</vt:lpstr>
      <vt:lpstr>ERDF („tvrdá“) investiční část SIMU</vt:lpstr>
      <vt:lpstr>Hlavní údaje o projektu</vt:lpstr>
      <vt:lpstr>Vazba mezi ESF a ERDF částí v SIMU LF</vt:lpstr>
      <vt:lpstr>Personální obsazení projektů</vt:lpstr>
      <vt:lpstr>Co je cílem – KA2, část LF (SIMU)</vt:lpstr>
      <vt:lpstr>Proč vlastně stavíme SIMU ?</vt:lpstr>
      <vt:lpstr>Co je hotovo</vt:lpstr>
      <vt:lpstr>Seznam dokumentace pro vydání společného územního rozhodnutí a stavebního povolení</vt:lpstr>
      <vt:lpstr>Parametry stavby</vt:lpstr>
      <vt:lpstr>Prezentace aplikace PowerPoint</vt:lpstr>
      <vt:lpstr>Prezentace aplikace PowerPoint</vt:lpstr>
      <vt:lpstr>Co tam bude?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Děkuji za pozornost!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Michal Sellner</dc:creator>
  <cp:lastModifiedBy>LF Lektor</cp:lastModifiedBy>
  <cp:revision>389</cp:revision>
  <cp:lastPrinted>2016-05-19T06:40:12Z</cp:lastPrinted>
  <dcterms:created xsi:type="dcterms:W3CDTF">2015-12-16T11:35:01Z</dcterms:created>
  <dcterms:modified xsi:type="dcterms:W3CDTF">2016-10-04T13:10:11Z</dcterms:modified>
</cp:coreProperties>
</file>