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75" r:id="rId5"/>
    <p:sldId id="280" r:id="rId6"/>
    <p:sldId id="278" r:id="rId7"/>
    <p:sldId id="266" r:id="rId8"/>
    <p:sldId id="289" r:id="rId9"/>
    <p:sldId id="286" r:id="rId10"/>
    <p:sldId id="288" r:id="rId11"/>
    <p:sldId id="291" r:id="rId12"/>
    <p:sldId id="28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219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3659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1928"/>
    <a:srgbClr val="1C1CE1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96754" autoAdjust="0"/>
  </p:normalViewPr>
  <p:slideViewPr>
    <p:cSldViewPr snapToGrid="0">
      <p:cViewPr varScale="1">
        <p:scale>
          <a:sx n="128" d="100"/>
          <a:sy n="128" d="100"/>
        </p:scale>
        <p:origin x="150" y="120"/>
      </p:cViewPr>
      <p:guideLst>
        <p:guide orient="horz" pos="1094"/>
        <p:guide orient="horz" pos="1253"/>
        <p:guide orient="horz" pos="715"/>
        <p:guide orient="horz" pos="3861"/>
        <p:guide orient="horz" pos="3974"/>
        <p:guide pos="325"/>
        <p:guide pos="7219"/>
        <p:guide pos="2615"/>
        <p:guide pos="3659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ajerová" userId="185f7af0-4ebe-4925-9945-241f37b16aa1" providerId="ADAL" clId="{450134A6-82DC-4C00-AA4B-2EA35F4F7375}"/>
    <pc:docChg chg="modSld">
      <pc:chgData name="Jana Majerová" userId="185f7af0-4ebe-4925-9945-241f37b16aa1" providerId="ADAL" clId="{450134A6-82DC-4C00-AA4B-2EA35F4F7375}" dt="2022-06-13T08:47:23.253" v="33" actId="20577"/>
      <pc:docMkLst>
        <pc:docMk/>
      </pc:docMkLst>
      <pc:sldChg chg="modSp mod">
        <pc:chgData name="Jana Majerová" userId="185f7af0-4ebe-4925-9945-241f37b16aa1" providerId="ADAL" clId="{450134A6-82DC-4C00-AA4B-2EA35F4F7375}" dt="2022-06-13T08:46:22.875" v="0" actId="13926"/>
        <pc:sldMkLst>
          <pc:docMk/>
          <pc:sldMk cId="15910690" sldId="266"/>
        </pc:sldMkLst>
        <pc:spChg chg="mod">
          <ac:chgData name="Jana Majerová" userId="185f7af0-4ebe-4925-9945-241f37b16aa1" providerId="ADAL" clId="{450134A6-82DC-4C00-AA4B-2EA35F4F7375}" dt="2022-06-13T08:46:22.875" v="0" actId="13926"/>
          <ac:spMkLst>
            <pc:docMk/>
            <pc:sldMk cId="15910690" sldId="266"/>
            <ac:spMk id="3" creationId="{369B6378-3694-42DA-9870-C1C074485050}"/>
          </ac:spMkLst>
        </pc:spChg>
      </pc:sldChg>
      <pc:sldChg chg="modSp mod">
        <pc:chgData name="Jana Majerová" userId="185f7af0-4ebe-4925-9945-241f37b16aa1" providerId="ADAL" clId="{450134A6-82DC-4C00-AA4B-2EA35F4F7375}" dt="2022-06-13T08:47:23.253" v="33" actId="20577"/>
        <pc:sldMkLst>
          <pc:docMk/>
          <pc:sldMk cId="2804432587" sldId="278"/>
        </pc:sldMkLst>
        <pc:spChg chg="mod">
          <ac:chgData name="Jana Majerová" userId="185f7af0-4ebe-4925-9945-241f37b16aa1" providerId="ADAL" clId="{450134A6-82DC-4C00-AA4B-2EA35F4F7375}" dt="2022-06-13T08:47:23.253" v="33" actId="20577"/>
          <ac:spMkLst>
            <pc:docMk/>
            <pc:sldMk cId="2804432587" sldId="278"/>
            <ac:spMk id="3" creationId="{5C9419D7-32D8-9D4F-BDC7-7998CDFF52E4}"/>
          </ac:spMkLst>
        </pc:spChg>
      </pc:sldChg>
      <pc:sldChg chg="modSp mod">
        <pc:chgData name="Jana Majerová" userId="185f7af0-4ebe-4925-9945-241f37b16aa1" providerId="ADAL" clId="{450134A6-82DC-4C00-AA4B-2EA35F4F7375}" dt="2022-06-13T08:47:02.390" v="5" actId="20577"/>
        <pc:sldMkLst>
          <pc:docMk/>
          <pc:sldMk cId="3187978231" sldId="280"/>
        </pc:sldMkLst>
        <pc:spChg chg="mod">
          <ac:chgData name="Jana Majerová" userId="185f7af0-4ebe-4925-9945-241f37b16aa1" providerId="ADAL" clId="{450134A6-82DC-4C00-AA4B-2EA35F4F7375}" dt="2022-06-13T08:47:02.390" v="5" actId="20577"/>
          <ac:spMkLst>
            <pc:docMk/>
            <pc:sldMk cId="3187978231" sldId="280"/>
            <ac:spMk id="19" creationId="{B777BF5A-4127-1747-9BF1-03C64B42E4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1" name="Zástupný obsah 9">
            <a:extLst>
              <a:ext uri="{FF2B5EF4-FFF2-40B4-BE49-F238E27FC236}">
                <a16:creationId xmlns:a16="http://schemas.microsoft.com/office/drawing/2014/main" id="{77C753B5-49B8-A142-A08C-99AD1617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6" t="-122" r="4826"/>
          <a:stretch/>
        </p:blipFill>
        <p:spPr>
          <a:xfrm rot="-240000">
            <a:off x="-2502755" y="-480571"/>
            <a:ext cx="15117605" cy="725267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2B6577-120A-A648-8647-0563FA0C8A1C}"/>
              </a:ext>
            </a:extLst>
          </p:cNvPr>
          <p:cNvSpPr/>
          <p:nvPr userDrawn="1"/>
        </p:nvSpPr>
        <p:spPr bwMode="auto">
          <a:xfrm>
            <a:off x="0" y="5842001"/>
            <a:ext cx="12192000" cy="1015998"/>
          </a:xfrm>
          <a:prstGeom prst="rect">
            <a:avLst/>
          </a:prstGeom>
          <a:solidFill>
            <a:srgbClr val="F019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CFFF3-FDDF-44CD-975D-C1ABEB4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70F06-CA6C-4473-90D4-8C92D9EB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D697E2-E33D-47E8-BA4F-874B0C2A7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4FC02-1859-4DD4-B93D-6694B363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F5A5-12FD-4231-9D1A-CE572312842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853ABA-42A0-4A79-ADE6-99A1DBB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EEAF2-55B4-4DC6-966E-1CB43AFD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09FF-44A5-47E3-9E38-1D6D49753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16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6876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5" r:id="rId3"/>
    <p:sldLayoutId id="2147483684" r:id="rId4"/>
    <p:sldLayoutId id="2147483685" r:id="rId5"/>
    <p:sldLayoutId id="2147483688" r:id="rId6"/>
    <p:sldLayoutId id="2147483674" r:id="rId7"/>
    <p:sldLayoutId id="2147483673" r:id="rId8"/>
    <p:sldLayoutId id="2147483676" r:id="rId9"/>
    <p:sldLayoutId id="2147483675" r:id="rId10"/>
    <p:sldLayoutId id="2147483677" r:id="rId11"/>
    <p:sldLayoutId id="2147483686" r:id="rId12"/>
    <p:sldLayoutId id="2147483694" r:id="rId13"/>
    <p:sldLayoutId id="2147483696" r:id="rId14"/>
    <p:sldLayoutId id="2147483692" r:id="rId15"/>
    <p:sldLayoutId id="2147483693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FEAF6C4-0DB5-0D44-805E-EEAF3A02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44635"/>
            <a:ext cx="6404463" cy="2242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CC"/>
                </a:solidFill>
              </a:rPr>
              <a:t>Vítáme Vás na zápisech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na Lékařskou fakultu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183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Připravte si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b="1" dirty="0"/>
              <a:t>platný doklad totožnosti </a:t>
            </a:r>
            <a:r>
              <a:rPr lang="cs-CZ" dirty="0"/>
              <a:t>(občanský průkaz nebo pas)</a:t>
            </a:r>
          </a:p>
          <a:p>
            <a:endParaRPr lang="cs-CZ" dirty="0"/>
          </a:p>
          <a:p>
            <a:r>
              <a:rPr lang="cs-CZ" dirty="0"/>
              <a:t>zplnomocněná osoba předloží </a:t>
            </a:r>
            <a:r>
              <a:rPr lang="cs-CZ" b="1" dirty="0"/>
              <a:t>originál úředně ověřené         plné moci </a:t>
            </a:r>
            <a:r>
              <a:rPr lang="cs-CZ" dirty="0"/>
              <a:t>a svůj platný doklad totožnosti</a:t>
            </a:r>
          </a:p>
          <a:p>
            <a:endParaRPr lang="cs-CZ" dirty="0"/>
          </a:p>
          <a:p>
            <a:r>
              <a:rPr lang="cs-CZ" dirty="0"/>
              <a:t>psací potřeby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139696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DF5BA-5295-1D42-A268-BB4F0626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Vás dnes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419D7-32D8-9D4F-BDC7-7998CDFF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59001"/>
            <a:ext cx="10753200" cy="4139998"/>
          </a:xfrm>
        </p:spPr>
        <p:txBody>
          <a:bodyPr/>
          <a:lstStyle/>
          <a:p>
            <a:r>
              <a:rPr lang="cs-CZ" dirty="0"/>
              <a:t>představení struktury fakulty, seznámení se základními       principy organizace studia</a:t>
            </a:r>
          </a:p>
          <a:p>
            <a:r>
              <a:rPr lang="cs-CZ" dirty="0"/>
              <a:t>vyplnění zápisových listů dle instrukcí studijního oddělení</a:t>
            </a:r>
          </a:p>
          <a:p>
            <a:r>
              <a:rPr lang="cs-CZ" dirty="0"/>
              <a:t>ověření totožnosti a odevzdání potvrzeného zápisového listu</a:t>
            </a:r>
          </a:p>
          <a:p>
            <a:r>
              <a:rPr lang="cs-CZ" dirty="0"/>
              <a:t>přidělení vstupních údajů do elektronického Informačního   systému MU a vydání potvrzení o studiu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183228-9869-7748-8B4C-ADC47143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Průkaz studenta – ISIC karta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2470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cs-CZ" dirty="0"/>
              <a:t>ISIC karta se objednává přes Obchodní centrum MU.</a:t>
            </a:r>
          </a:p>
          <a:p>
            <a:pPr>
              <a:lnSpc>
                <a:spcPts val="4400"/>
              </a:lnSpc>
            </a:pPr>
            <a:r>
              <a:rPr lang="cs-CZ" dirty="0"/>
              <a:t>Studenti ji obdrží před zahájením výuky.</a:t>
            </a:r>
          </a:p>
          <a:p>
            <a:pPr>
              <a:lnSpc>
                <a:spcPts val="4400"/>
              </a:lnSpc>
            </a:pPr>
            <a:r>
              <a:rPr lang="cs-CZ" dirty="0"/>
              <a:t>Cena první karty je 180 Kč.</a:t>
            </a:r>
          </a:p>
          <a:p>
            <a:pPr>
              <a:lnSpc>
                <a:spcPts val="4400"/>
              </a:lnSpc>
            </a:pPr>
            <a:r>
              <a:rPr lang="cs-CZ" b="1" dirty="0"/>
              <a:t>Focení</a:t>
            </a:r>
            <a:r>
              <a:rPr lang="cs-CZ" dirty="0"/>
              <a:t> probíhá </a:t>
            </a:r>
            <a:r>
              <a:rPr lang="cs-CZ" b="1" dirty="0"/>
              <a:t>v den zápisu </a:t>
            </a:r>
            <a:r>
              <a:rPr lang="cs-CZ" dirty="0"/>
              <a:t>v UKB: B</a:t>
            </a:r>
            <a:r>
              <a:rPr lang="cs-CZ" b="1" dirty="0"/>
              <a:t>11/228</a:t>
            </a:r>
          </a:p>
          <a:p>
            <a:pPr>
              <a:lnSpc>
                <a:spcPts val="4400"/>
              </a:lnSpc>
            </a:pPr>
            <a:r>
              <a:rPr lang="cs-CZ" b="1" dirty="0"/>
              <a:t>Focení </a:t>
            </a:r>
            <a:r>
              <a:rPr lang="cs-CZ" dirty="0"/>
              <a:t>mimo zápisové dny (QR kód):</a:t>
            </a:r>
            <a:endParaRPr lang="cs-CZ" b="1" dirty="0"/>
          </a:p>
          <a:p>
            <a:pPr>
              <a:lnSpc>
                <a:spcPts val="4400"/>
              </a:lnSpc>
            </a:pPr>
            <a:endParaRPr lang="cs-CZ" dirty="0"/>
          </a:p>
          <a:p>
            <a:pPr marL="72000" indent="0">
              <a:lnSpc>
                <a:spcPts val="4400"/>
              </a:lnSpc>
              <a:buNone/>
            </a:pPr>
            <a:endParaRPr lang="cs-CZ" dirty="0"/>
          </a:p>
          <a:p>
            <a:pPr>
              <a:lnSpc>
                <a:spcPts val="44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072188"/>
            <a:ext cx="3619500" cy="2730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AA475C3-DF4C-4113-9A0F-3D469BF20A45}"/>
              </a:ext>
            </a:extLst>
          </p:cNvPr>
          <p:cNvSpPr txBox="1"/>
          <p:nvPr/>
        </p:nvSpPr>
        <p:spPr>
          <a:xfrm>
            <a:off x="867644" y="4440738"/>
            <a:ext cx="752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+mn-lt"/>
              </a:rPr>
              <a:t>www.it.muni.cz/sluzby/fotografovani-osob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0E53F1-8EB5-4EAC-8D23-7C9AA652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73" y="2259550"/>
            <a:ext cx="2824383" cy="28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Sledujte aktuality na webu a sociálních sítích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11" y="1735334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Web:			</a:t>
            </a:r>
            <a:r>
              <a:rPr lang="cs-CZ" sz="3600" b="1" dirty="0"/>
              <a:t>med.muni.cz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FACEBOOK: 	</a:t>
            </a:r>
            <a:r>
              <a:rPr lang="cs-CZ" sz="3600" b="1" dirty="0"/>
              <a:t>Masarykova univerzita, 						Lékařská fakulta</a:t>
            </a:r>
            <a:endParaRPr lang="cs-CZ" sz="3600" dirty="0"/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Instagram: 		</a:t>
            </a:r>
            <a:r>
              <a:rPr lang="cs-CZ" sz="3600" b="1" dirty="0" err="1"/>
              <a:t>muni_med</a:t>
            </a:r>
            <a:endParaRPr lang="cs-CZ" sz="3600" b="1" dirty="0"/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/>
              <a:t>LinkedIn:	</a:t>
            </a:r>
            <a:r>
              <a:rPr lang="cs-CZ" sz="3600" b="1"/>
              <a:t>	Lékařská fakulta Masarykovy 				univerzity</a:t>
            </a:r>
            <a:endParaRPr lang="cs-CZ" sz="3600"/>
          </a:p>
          <a:p>
            <a:pPr>
              <a:lnSpc>
                <a:spcPts val="4400"/>
              </a:lnSpc>
              <a:spcBef>
                <a:spcPts val="1200"/>
              </a:spcBef>
            </a:pPr>
            <a:endParaRPr lang="cs-CZ" sz="3600" dirty="0"/>
          </a:p>
          <a:p>
            <a:pPr>
              <a:lnSpc>
                <a:spcPts val="44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129338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3CDC6-F745-4346-983D-EFDFCC6A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18625" cy="451576"/>
          </a:xfrm>
        </p:spPr>
        <p:txBody>
          <a:bodyPr/>
          <a:lstStyle/>
          <a:p>
            <a:r>
              <a:rPr lang="cs-CZ" dirty="0"/>
              <a:t>Rady a tipy </a:t>
            </a:r>
            <a:r>
              <a:rPr lang="cs-CZ"/>
              <a:t>pro vás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B6378-3694-42DA-9870-C1C0744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11" y="1720220"/>
            <a:ext cx="10753200" cy="4269530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dirty="0"/>
              <a:t>Spustili jsme novinku! </a:t>
            </a:r>
            <a:r>
              <a:rPr lang="cs-CZ" sz="3600" dirty="0" err="1"/>
              <a:t>Podcast</a:t>
            </a:r>
            <a:r>
              <a:rPr lang="cs-CZ" sz="3600" dirty="0"/>
              <a:t> </a:t>
            </a:r>
            <a:r>
              <a:rPr lang="cs-CZ" sz="3600" b="1" dirty="0"/>
              <a:t>STETOSKOP</a:t>
            </a:r>
            <a:r>
              <a:rPr lang="cs-CZ" sz="3600" dirty="0"/>
              <a:t>.   První díl speciálně věnovaný prvákům: </a:t>
            </a:r>
            <a:r>
              <a:rPr lang="cs-CZ" sz="3600" b="1" dirty="0"/>
              <a:t>Nebojte se, my se taky báli!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b="1" dirty="0"/>
              <a:t>Průvodce pro prváky </a:t>
            </a:r>
            <a:r>
              <a:rPr lang="cs-CZ" sz="3600" dirty="0"/>
              <a:t>– souhrn informací na webu LF MU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sz="3600" b="1" dirty="0" err="1"/>
              <a:t>Prvákoviny</a:t>
            </a:r>
            <a:r>
              <a:rPr lang="cs-CZ" sz="3600" b="1" dirty="0"/>
              <a:t> MUNI</a:t>
            </a:r>
          </a:p>
          <a:p>
            <a:pPr marL="72000" indent="0">
              <a:lnSpc>
                <a:spcPts val="4400"/>
              </a:lnSpc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95B9B1-B272-304A-8EFD-750C1AD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1722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1">
            <a:extLst>
              <a:ext uri="{FF2B5EF4-FFF2-40B4-BE49-F238E27FC236}">
                <a16:creationId xmlns:a16="http://schemas.microsoft.com/office/drawing/2014/main" id="{9D5902D5-C28C-4208-97E3-97258A66AEDD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Načtěte si QR kódy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A94801F-29D0-40FF-AD55-0AADD7CE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5" y="3519093"/>
            <a:ext cx="2492609" cy="249260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E3E808-1D0A-44BC-9A65-BA1BC08C5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1" y="3507848"/>
            <a:ext cx="2581808" cy="251509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354E96-78A6-43DB-9260-8C4A527D9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42" y="3507848"/>
            <a:ext cx="2570893" cy="25150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C9477A-7601-4BD2-9B2E-91C30368B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34" y="1549190"/>
            <a:ext cx="1766532" cy="17665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8E7993-9CA6-47C1-8D31-F5455518D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45" y="1549190"/>
            <a:ext cx="3362980" cy="17663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58C14A-32C4-48F8-93DA-D6B556450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5" y="1320757"/>
            <a:ext cx="2698326" cy="20768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E757F1-FFD0-4994-B768-653234B50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" y="6308725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1">
            <a:extLst>
              <a:ext uri="{FF2B5EF4-FFF2-40B4-BE49-F238E27FC236}">
                <a16:creationId xmlns:a16="http://schemas.microsoft.com/office/drawing/2014/main" id="{9D5902D5-C28C-4208-97E3-97258A66AEDD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Načtěte si QR kódy </a:t>
            </a:r>
          </a:p>
        </p:txBody>
      </p:sp>
      <p:pic>
        <p:nvPicPr>
          <p:cNvPr id="11" name="Zástupný symbol obrázku 7">
            <a:extLst>
              <a:ext uri="{FF2B5EF4-FFF2-40B4-BE49-F238E27FC236}">
                <a16:creationId xmlns:a16="http://schemas.microsoft.com/office/drawing/2014/main" id="{C27A4692-CB8F-47CD-A429-25847188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14393"/>
            <a:ext cx="2164385" cy="216438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Zástupný symbol pro obsah 13">
            <a:extLst>
              <a:ext uri="{FF2B5EF4-FFF2-40B4-BE49-F238E27FC236}">
                <a16:creationId xmlns:a16="http://schemas.microsoft.com/office/drawing/2014/main" id="{BBC86894-D99D-447B-88AF-D26575F4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04" y="1641325"/>
            <a:ext cx="2235521" cy="21374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A94801F-29D0-40FF-AD55-0AADD7CE4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6" y="3867223"/>
            <a:ext cx="2359222" cy="235922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E3E808-1D0A-44BC-9A65-BA1BC08C5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62" y="3867223"/>
            <a:ext cx="2431682" cy="23688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0B67B5-EE54-4B0B-856E-B34BFB07B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6314891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989138"/>
            <a:ext cx="5246518" cy="41424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Blahopřejeme k vynikajícím studijním výsledkům, díky nimž jste byli na naši fakultu přijati bez přijímacích zkoušek.</a:t>
            </a:r>
            <a:br>
              <a:rPr lang="cs-CZ" sz="2800" dirty="0"/>
            </a:br>
            <a:br>
              <a:rPr lang="cs-CZ" sz="2800" dirty="0"/>
            </a:br>
            <a:r>
              <a:rPr lang="pt-BR" sz="2800" dirty="0"/>
              <a:t>Těšíme se na Vás </a:t>
            </a:r>
            <a:r>
              <a:rPr lang="cs-CZ" sz="2800" dirty="0"/>
              <a:t>po prázdninách!</a:t>
            </a:r>
            <a:br>
              <a:rPr lang="cs-CZ" sz="3000" dirty="0"/>
            </a:br>
            <a:br>
              <a:rPr lang="cs-CZ" sz="3000" dirty="0"/>
            </a:br>
            <a:r>
              <a:rPr lang="cs-CZ" sz="1800" b="0" dirty="0"/>
              <a:t>prof. MUDr. Martin Repko, Ph.D.</a:t>
            </a:r>
            <a:br>
              <a:rPr lang="cs-CZ" sz="1800" b="0" dirty="0"/>
            </a:br>
            <a:r>
              <a:rPr lang="cs-CZ" sz="1800" b="0" dirty="0"/>
              <a:t>děkan Lékařské fakulty Masarykovy univerzity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07477D4-EADD-413C-8E60-A405E0CB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</p:spTree>
    <p:extLst>
      <p:ext uri="{BB962C8B-B14F-4D97-AF65-F5344CB8AC3E}">
        <p14:creationId xmlns:p14="http://schemas.microsoft.com/office/powerpoint/2010/main" val="33114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c80d3-a565-459b-b40e-344650585e37">
      <Terms xmlns="http://schemas.microsoft.com/office/infopath/2007/PartnerControls"/>
    </lcf76f155ced4ddcb4097134ff3c332f>
    <TaxCatchAll xmlns="7e735d79-d1de-470a-8ba8-8681eaca826a" xsi:nil="true"/>
    <N_x00e1_hled xmlns="a7fc80d3-a565-459b-b40e-344650585e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FB8CDB7DB9A4AB0E6183181B9FEBC" ma:contentTypeVersion="17" ma:contentTypeDescription="Vytvoří nový dokument" ma:contentTypeScope="" ma:versionID="fdf219421db88bf9bf83d7e39adff874">
  <xsd:schema xmlns:xsd="http://www.w3.org/2001/XMLSchema" xmlns:xs="http://www.w3.org/2001/XMLSchema" xmlns:p="http://schemas.microsoft.com/office/2006/metadata/properties" xmlns:ns2="a7fc80d3-a565-459b-b40e-344650585e37" xmlns:ns3="7e735d79-d1de-470a-8ba8-8681eaca826a" targetNamespace="http://schemas.microsoft.com/office/2006/metadata/properties" ma:root="true" ma:fieldsID="feee21b0505a0a71d058084f7eac5e19" ns2:_="" ns3:_="">
    <xsd:import namespace="a7fc80d3-a565-459b-b40e-344650585e37"/>
    <xsd:import namespace="7e735d79-d1de-470a-8ba8-8681eaca8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N_x00e1_hl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c80d3-a565-459b-b40e-34465058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_x00e1_hled" ma:index="21" nillable="true" ma:displayName="Náhled" ma:format="Thumbnail" ma:internalName="N_x00e1_hled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35d79-d1de-470a-8ba8-8681eaca8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03d0729-1ba7-4f97-9f12-13d9d715fdbb}" ma:internalName="TaxCatchAll" ma:showField="CatchAllData" ma:web="7e735d79-d1de-470a-8ba8-8681eaca8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080F6-1AB6-4B53-A300-544CDF57F349}">
  <ds:schemaRefs>
    <ds:schemaRef ds:uri="http://purl.org/dc/terms/"/>
    <ds:schemaRef ds:uri="http://schemas.microsoft.com/office/2006/documentManagement/types"/>
    <ds:schemaRef ds:uri="http://purl.org/dc/elements/1.1/"/>
    <ds:schemaRef ds:uri="a7fc80d3-a565-459b-b40e-344650585e37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e735d79-d1de-470a-8ba8-8681eaca82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152797-2477-491F-996E-A7C5882AC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08CDC-58A3-44DB-96CA-11659A099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c80d3-a565-459b-b40e-344650585e37"/>
    <ds:schemaRef ds:uri="7e735d79-d1de-470a-8ba8-8681eaca8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(1)</Template>
  <TotalTime>852</TotalTime>
  <Words>282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Vítáme Vás na zápisech na Lékařskou fakultu Masarykovy univerzity</vt:lpstr>
      <vt:lpstr>Připravte si</vt:lpstr>
      <vt:lpstr>Co Vás dnes čeká?</vt:lpstr>
      <vt:lpstr>Průkaz studenta – ISIC karta</vt:lpstr>
      <vt:lpstr>Sledujte aktuality na webu a sociálních sítích</vt:lpstr>
      <vt:lpstr>Rady a tipy pro vás</vt:lpstr>
      <vt:lpstr>Prezentace aplikace PowerPoint</vt:lpstr>
      <vt:lpstr>Prezentace aplikace PowerPoint</vt:lpstr>
      <vt:lpstr>Blahopřejeme k vynikajícím studijním výsledkům, díky nimž jste byli na naši fakultu přijati bez přijímacích zkoušek.  Těšíme se na Vás po prázdninách!  prof. MUDr. Martin Repko, Ph.D. děkan Lékařské fakulty Masarykovy univerzity    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PŘIJÍMACÍ ZKOUŠCE K MAGISTERSKÉMU STUDIJNÍMU PROGRAMU LÉKAŘSKÉ FAKULTY MASARYKOVY UNIVERZITY</dc:title>
  <dc:creator>Jana Majerová</dc:creator>
  <cp:lastModifiedBy>Jana Majerová</cp:lastModifiedBy>
  <cp:revision>38</cp:revision>
  <cp:lastPrinted>1601-01-01T00:00:00Z</cp:lastPrinted>
  <dcterms:created xsi:type="dcterms:W3CDTF">2020-06-07T19:54:35Z</dcterms:created>
  <dcterms:modified xsi:type="dcterms:W3CDTF">2022-06-13T08:47:30Z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0x010100295FB8CDB7DB9A4AB0E6183181B9FEBC</vt:lpwstr>
  </property>
  <property fmtid="{D5CDD505-2E9C-101B-9397-08002B2CF9AE}" pid="3" name="MediaServiceImageTags">
    <vt:lpwstr/>
  </property>
</Properties>
</file>