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77" r:id="rId3"/>
    <p:sldId id="278" r:id="rId4"/>
    <p:sldId id="279" r:id="rId5"/>
    <p:sldId id="281" r:id="rId6"/>
    <p:sldId id="280" r:id="rId7"/>
    <p:sldId id="269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4C4C4C"/>
    <a:srgbClr val="39637B"/>
    <a:srgbClr val="426F84"/>
    <a:srgbClr val="3F6981"/>
    <a:srgbClr val="4D7B92"/>
    <a:srgbClr val="4C7A91"/>
    <a:srgbClr val="56849B"/>
    <a:srgbClr val="60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>
        <p:guide orient="horz" pos="216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Setkání odborného týmu projektu SIMU, 11. 11. 2019</a:t>
            </a:r>
            <a:endParaRPr lang="cs-CZ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D22B9CB-6FF6-4320-9935-1F1B5047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/>
          <a:lstStyle/>
          <a:p>
            <a:r>
              <a:rPr lang="cs-CZ" dirty="0"/>
              <a:t>Název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2C8EAB-1CF7-4CE4-B7D8-0687A8E85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/>
          <a:p>
            <a:r>
              <a:rPr lang="cs-CZ" dirty="0"/>
              <a:t>Řešitel projektu;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 MED MUNI; datum konání RB</a:t>
            </a:r>
          </a:p>
        </p:txBody>
      </p:sp>
    </p:spTree>
    <p:extLst>
      <p:ext uri="{BB962C8B-B14F-4D97-AF65-F5344CB8AC3E}">
        <p14:creationId xmlns:p14="http://schemas.microsoft.com/office/powerpoint/2010/main" val="58306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FDC2077-67F8-4FF1-9488-78A2278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Harmonogram projektu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F4349B-82CE-4A44-AF44-EF1CFB4F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dirty="0"/>
              <a:t>Informace o stavu plnění harmonogramu projektu, plnění milníků, cílů a výstupů projektu</a:t>
            </a:r>
          </a:p>
          <a:p>
            <a:pPr lvl="1"/>
            <a:r>
              <a:rPr lang="cs-CZ" dirty="0"/>
              <a:t>Informace o tom, zda je evidováno zpoždění v harmonogramu vedoucí k posunu milníků či případnému nenaplnění výstupů a cílů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16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FDC2077-67F8-4FF1-9488-78A2278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Rozpočet projektu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F4349B-82CE-4A44-AF44-EF1CFB4F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dirty="0"/>
              <a:t>Informace o čerpání rozpočtu projektu</a:t>
            </a:r>
          </a:p>
          <a:p>
            <a:pPr lvl="1"/>
            <a:r>
              <a:rPr lang="cs-CZ" dirty="0"/>
              <a:t>Informace o tom, zda je evidováno riziko spojené s čerpáním rozpočtu – např. nezpůsobilé výdaje, nedočerpání rozpočtu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6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FDC2077-67F8-4FF1-9488-78A2278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F4349B-82CE-4A44-AF44-EF1CFB4F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dirty="0"/>
              <a:t>Tento bod bude předmětem RB pouze pokud je to relevantní</a:t>
            </a:r>
          </a:p>
          <a:p>
            <a:pPr lvl="1"/>
            <a:r>
              <a:rPr lang="cs-CZ" dirty="0"/>
              <a:t>Informace o stavu realizace veřejných zakázek</a:t>
            </a:r>
          </a:p>
          <a:p>
            <a:pPr lvl="1"/>
            <a:r>
              <a:rPr lang="cs-CZ" dirty="0"/>
              <a:t>Informace o tom, zda je evidováno riziko spojené s realizací zakázek– např. zpoždění, nedostatečné množství nabídek dodavatelů, nepřiměřeně vysoké nabídkové ceny, nezpůsobilé výdaje,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04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FDC2077-67F8-4FF1-9488-78A2278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Zhodnocení spolupráce v rámci konsorcia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F4349B-82CE-4A44-AF44-EF1CFB4F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dirty="0"/>
              <a:t>Tento bod bude předmětem RB pouze pokud je to relevantní</a:t>
            </a:r>
          </a:p>
          <a:p>
            <a:pPr lvl="1"/>
            <a:r>
              <a:rPr lang="cs-CZ" dirty="0"/>
              <a:t>Informace o stavu realizace projektu v konsorciu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9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FDC2077-67F8-4FF1-9488-78A22785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Zhodnocení rizik projektu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F4349B-82CE-4A44-AF44-EF1CFB4F2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/>
            <a:r>
              <a:rPr lang="cs-CZ" dirty="0"/>
              <a:t>Zhodnocení rizik, která by mohla ohrozit řádnou realizaci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82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8554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</Template>
  <TotalTime>3362</TotalTime>
  <Words>162</Words>
  <Application>Microsoft Office PowerPoint</Application>
  <PresentationFormat>Širokoúhlá obrazovka</PresentationFormat>
  <Paragraphs>17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Název projektu</vt:lpstr>
      <vt:lpstr>Harmonogram projektu</vt:lpstr>
      <vt:lpstr>Rozpočet projektu</vt:lpstr>
      <vt:lpstr>Veřejné zakázky</vt:lpstr>
      <vt:lpstr>Zhodnocení spolupráce v rámci konsorcia</vt:lpstr>
      <vt:lpstr>Zhodnocení rizik projektu</vt:lpstr>
      <vt:lpstr>Prezentace aplikace PowerPoint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Komenda</dc:creator>
  <cp:lastModifiedBy>Jitka Blažková</cp:lastModifiedBy>
  <cp:revision>57</cp:revision>
  <cp:lastPrinted>1601-01-01T00:00:00Z</cp:lastPrinted>
  <dcterms:created xsi:type="dcterms:W3CDTF">2019-11-10T20:02:53Z</dcterms:created>
  <dcterms:modified xsi:type="dcterms:W3CDTF">2023-09-21T11:27:05Z</dcterms:modified>
</cp:coreProperties>
</file>