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1" r:id="rId10"/>
    <p:sldId id="272" r:id="rId11"/>
    <p:sldId id="273" r:id="rId12"/>
    <p:sldId id="274" r:id="rId13"/>
    <p:sldId id="275" r:id="rId14"/>
    <p:sldId id="268" r:id="rId15"/>
    <p:sldId id="263" r:id="rId16"/>
    <p:sldId id="265" r:id="rId17"/>
    <p:sldId id="266" r:id="rId18"/>
    <p:sldId id="267" r:id="rId19"/>
    <p:sldId id="269" r:id="rId20"/>
    <p:sldId id="270" r:id="rId21"/>
    <p:sldId id="277" r:id="rId22"/>
    <p:sldId id="278" r:id="rId23"/>
    <p:sldId id="276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>
            <a:grpSpLocks/>
          </p:cNvGrpSpPr>
          <p:nvPr/>
        </p:nvGrpSpPr>
        <p:grpSpPr bwMode="auto">
          <a:xfrm rot="248467">
            <a:off x="168275" y="2574925"/>
            <a:ext cx="3516313" cy="2425700"/>
            <a:chOff x="-10068" y="2615721"/>
            <a:chExt cx="5488038" cy="2838132"/>
          </a:xfrm>
        </p:grpSpPr>
        <p:sp>
          <p:nvSpPr>
            <p:cNvPr id="5" name="Volný tvar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" name="Volný tvar 458"/>
            <p:cNvSpPr>
              <a:spLocks/>
            </p:cNvSpPr>
            <p:nvPr/>
          </p:nvSpPr>
          <p:spPr bwMode="auto">
            <a:xfrm>
              <a:off x="5048252" y="4978307"/>
              <a:ext cx="133794" cy="70582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" name="Volný tvar 459"/>
            <p:cNvSpPr>
              <a:spLocks/>
            </p:cNvSpPr>
            <p:nvPr/>
          </p:nvSpPr>
          <p:spPr bwMode="auto">
            <a:xfrm>
              <a:off x="2502834" y="2942703"/>
              <a:ext cx="84241" cy="96586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" name="Volný tvar 460"/>
            <p:cNvSpPr>
              <a:spLocks/>
            </p:cNvSpPr>
            <p:nvPr/>
          </p:nvSpPr>
          <p:spPr bwMode="auto">
            <a:xfrm>
              <a:off x="2303562" y="3124358"/>
              <a:ext cx="101585" cy="81726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" name="Volný tvar 461"/>
            <p:cNvSpPr>
              <a:spLocks/>
            </p:cNvSpPr>
            <p:nvPr/>
          </p:nvSpPr>
          <p:spPr bwMode="auto">
            <a:xfrm>
              <a:off x="2459387" y="3292695"/>
              <a:ext cx="106541" cy="91013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" name="Volný tvar 462"/>
            <p:cNvSpPr>
              <a:spLocks/>
            </p:cNvSpPr>
            <p:nvPr/>
          </p:nvSpPr>
          <p:spPr bwMode="auto">
            <a:xfrm>
              <a:off x="2001608" y="3132902"/>
              <a:ext cx="116451" cy="87299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" name="Volný tvar 463"/>
            <p:cNvSpPr>
              <a:spLocks/>
            </p:cNvSpPr>
            <p:nvPr/>
          </p:nvSpPr>
          <p:spPr bwMode="auto">
            <a:xfrm>
              <a:off x="1758620" y="2686751"/>
              <a:ext cx="94151" cy="115160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" name="Volný tvar 464"/>
            <p:cNvSpPr>
              <a:spLocks/>
            </p:cNvSpPr>
            <p:nvPr/>
          </p:nvSpPr>
          <p:spPr bwMode="auto">
            <a:xfrm>
              <a:off x="3012219" y="3521924"/>
              <a:ext cx="91675" cy="72440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" name="Volný tvar 465"/>
            <p:cNvSpPr>
              <a:spLocks/>
            </p:cNvSpPr>
            <p:nvPr/>
          </p:nvSpPr>
          <p:spPr bwMode="auto">
            <a:xfrm>
              <a:off x="3073398" y="3400899"/>
              <a:ext cx="106539" cy="89156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" name="Volný tvar 466"/>
            <p:cNvSpPr>
              <a:spLocks/>
            </p:cNvSpPr>
            <p:nvPr/>
          </p:nvSpPr>
          <p:spPr bwMode="auto">
            <a:xfrm>
              <a:off x="4106774" y="4330550"/>
              <a:ext cx="84241" cy="81726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" name="Volný tvar 467"/>
            <p:cNvSpPr>
              <a:spLocks/>
            </p:cNvSpPr>
            <p:nvPr/>
          </p:nvSpPr>
          <p:spPr bwMode="auto">
            <a:xfrm>
              <a:off x="4176255" y="4225681"/>
              <a:ext cx="104062" cy="83584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" name="Volný tvar 468"/>
            <p:cNvSpPr>
              <a:spLocks/>
            </p:cNvSpPr>
            <p:nvPr/>
          </p:nvSpPr>
          <p:spPr bwMode="auto">
            <a:xfrm>
              <a:off x="3449624" y="3751933"/>
              <a:ext cx="74330" cy="79869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" name="Volný tvar 469"/>
            <p:cNvSpPr>
              <a:spLocks/>
            </p:cNvSpPr>
            <p:nvPr/>
          </p:nvSpPr>
          <p:spPr bwMode="auto">
            <a:xfrm>
              <a:off x="3729449" y="3704850"/>
              <a:ext cx="84241" cy="104015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" name="Volný tvar 470"/>
            <p:cNvSpPr>
              <a:spLocks/>
            </p:cNvSpPr>
            <p:nvPr/>
          </p:nvSpPr>
          <p:spPr bwMode="auto">
            <a:xfrm>
              <a:off x="3899340" y="3557693"/>
              <a:ext cx="89196" cy="109587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" name="Volný tvar 471"/>
            <p:cNvSpPr>
              <a:spLocks/>
            </p:cNvSpPr>
            <p:nvPr/>
          </p:nvSpPr>
          <p:spPr bwMode="auto">
            <a:xfrm>
              <a:off x="4213969" y="3970371"/>
              <a:ext cx="104062" cy="89156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" name="Volný tvar 472"/>
            <p:cNvSpPr>
              <a:spLocks/>
            </p:cNvSpPr>
            <p:nvPr/>
          </p:nvSpPr>
          <p:spPr bwMode="auto">
            <a:xfrm>
              <a:off x="4699842" y="4413654"/>
              <a:ext cx="91675" cy="107730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" name="Volný tvar 473"/>
            <p:cNvSpPr>
              <a:spLocks/>
            </p:cNvSpPr>
            <p:nvPr/>
          </p:nvSpPr>
          <p:spPr bwMode="auto">
            <a:xfrm>
              <a:off x="4571349" y="4424545"/>
              <a:ext cx="84241" cy="10030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" name="Volný tvar 474"/>
            <p:cNvSpPr>
              <a:spLocks/>
            </p:cNvSpPr>
            <p:nvPr/>
          </p:nvSpPr>
          <p:spPr bwMode="auto">
            <a:xfrm>
              <a:off x="5110764" y="4590986"/>
              <a:ext cx="76807" cy="8358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" name="Volný tvar 475"/>
            <p:cNvSpPr>
              <a:spLocks/>
            </p:cNvSpPr>
            <p:nvPr/>
          </p:nvSpPr>
          <p:spPr bwMode="auto">
            <a:xfrm>
              <a:off x="5175476" y="4696671"/>
              <a:ext cx="101584" cy="79869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" name="Volný tvar 476"/>
            <p:cNvSpPr>
              <a:spLocks/>
            </p:cNvSpPr>
            <p:nvPr/>
          </p:nvSpPr>
          <p:spPr bwMode="auto">
            <a:xfrm>
              <a:off x="4352459" y="4590620"/>
              <a:ext cx="96630" cy="70582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" name="Volný tvar 477"/>
            <p:cNvSpPr>
              <a:spLocks/>
            </p:cNvSpPr>
            <p:nvPr/>
          </p:nvSpPr>
          <p:spPr bwMode="auto">
            <a:xfrm>
              <a:off x="2999852" y="3032887"/>
              <a:ext cx="89196" cy="74297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" name="Volný tvar 478"/>
            <p:cNvSpPr>
              <a:spLocks/>
            </p:cNvSpPr>
            <p:nvPr/>
          </p:nvSpPr>
          <p:spPr bwMode="auto">
            <a:xfrm>
              <a:off x="2801328" y="2923108"/>
              <a:ext cx="71853" cy="92871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" name="Volný tvar 479"/>
            <p:cNvSpPr>
              <a:spLocks/>
            </p:cNvSpPr>
            <p:nvPr/>
          </p:nvSpPr>
          <p:spPr bwMode="auto">
            <a:xfrm>
              <a:off x="92406" y="3009280"/>
              <a:ext cx="118928" cy="100300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" name="Volný tvar 480"/>
            <p:cNvSpPr>
              <a:spLocks/>
            </p:cNvSpPr>
            <p:nvPr/>
          </p:nvSpPr>
          <p:spPr bwMode="auto">
            <a:xfrm>
              <a:off x="3764752" y="3955782"/>
              <a:ext cx="460846" cy="477357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" name="Volný tvar 481"/>
            <p:cNvSpPr>
              <a:spLocks/>
            </p:cNvSpPr>
            <p:nvPr/>
          </p:nvSpPr>
          <p:spPr bwMode="auto">
            <a:xfrm>
              <a:off x="3380757" y="3473906"/>
              <a:ext cx="1023277" cy="83026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" name="Volný tvar 482"/>
            <p:cNvSpPr>
              <a:spLocks/>
            </p:cNvSpPr>
            <p:nvPr/>
          </p:nvSpPr>
          <p:spPr bwMode="auto">
            <a:xfrm>
              <a:off x="4924977" y="4361985"/>
              <a:ext cx="488102" cy="952855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" name="Volný tvar 483"/>
            <p:cNvSpPr>
              <a:spLocks/>
            </p:cNvSpPr>
            <p:nvPr/>
          </p:nvSpPr>
          <p:spPr bwMode="auto">
            <a:xfrm>
              <a:off x="2226778" y="2845605"/>
              <a:ext cx="1085219" cy="668670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" name="Volný tvar 484"/>
            <p:cNvSpPr>
              <a:spLocks/>
            </p:cNvSpPr>
            <p:nvPr/>
          </p:nvSpPr>
          <p:spPr bwMode="auto">
            <a:xfrm>
              <a:off x="2380562" y="3134487"/>
              <a:ext cx="614462" cy="304616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" name="Volný tvar 485"/>
            <p:cNvSpPr>
              <a:spLocks/>
            </p:cNvSpPr>
            <p:nvPr/>
          </p:nvSpPr>
          <p:spPr bwMode="auto">
            <a:xfrm>
              <a:off x="4544282" y="4573779"/>
              <a:ext cx="621896" cy="35848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" name="Volný tvar 486"/>
            <p:cNvSpPr>
              <a:spLocks/>
            </p:cNvSpPr>
            <p:nvPr/>
          </p:nvSpPr>
          <p:spPr bwMode="auto">
            <a:xfrm>
              <a:off x="3422687" y="3662542"/>
              <a:ext cx="621896" cy="354766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5" name="Volný tvar 487"/>
            <p:cNvSpPr>
              <a:spLocks/>
            </p:cNvSpPr>
            <p:nvPr/>
          </p:nvSpPr>
          <p:spPr bwMode="auto">
            <a:xfrm>
              <a:off x="1199377" y="2686554"/>
              <a:ext cx="961336" cy="445780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6" name="Volný tvar 488"/>
            <p:cNvSpPr>
              <a:spLocks/>
            </p:cNvSpPr>
            <p:nvPr/>
          </p:nvSpPr>
          <p:spPr bwMode="auto">
            <a:xfrm>
              <a:off x="1342682" y="2922771"/>
              <a:ext cx="535177" cy="174597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7" name="Volný tvar 489"/>
            <p:cNvSpPr>
              <a:spLocks/>
            </p:cNvSpPr>
            <p:nvPr/>
          </p:nvSpPr>
          <p:spPr bwMode="auto">
            <a:xfrm>
              <a:off x="17043" y="2663487"/>
              <a:ext cx="1092653" cy="542366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8" name="Volný tvar 490"/>
            <p:cNvSpPr>
              <a:spLocks/>
            </p:cNvSpPr>
            <p:nvPr/>
          </p:nvSpPr>
          <p:spPr bwMode="auto">
            <a:xfrm>
              <a:off x="336723" y="2951340"/>
              <a:ext cx="604551" cy="221032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9" name="Volný tvar 485"/>
            <p:cNvSpPr>
              <a:spLocks/>
            </p:cNvSpPr>
            <p:nvPr/>
          </p:nvSpPr>
          <p:spPr bwMode="auto">
            <a:xfrm rot="20750629">
              <a:off x="4400794" y="4322710"/>
              <a:ext cx="621896" cy="358482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40" name="Skupina 39"/>
          <p:cNvGrpSpPr>
            <a:grpSpLocks/>
          </p:cNvGrpSpPr>
          <p:nvPr/>
        </p:nvGrpSpPr>
        <p:grpSpPr bwMode="auto">
          <a:xfrm rot="-2611328">
            <a:off x="50800" y="188913"/>
            <a:ext cx="388938" cy="588962"/>
            <a:chOff x="11036616" y="1071278"/>
            <a:chExt cx="1030189" cy="1170315"/>
          </a:xfrm>
        </p:grpSpPr>
        <p:sp>
          <p:nvSpPr>
            <p:cNvPr id="41" name="Volný tvar 28"/>
            <p:cNvSpPr>
              <a:spLocks/>
            </p:cNvSpPr>
            <p:nvPr/>
          </p:nvSpPr>
          <p:spPr bwMode="auto">
            <a:xfrm rot="20399546">
              <a:off x="11039655" y="1069369"/>
              <a:ext cx="1030189" cy="1091456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" name="Volný tvar 29"/>
            <p:cNvSpPr>
              <a:spLocks/>
            </p:cNvSpPr>
            <p:nvPr/>
          </p:nvSpPr>
          <p:spPr bwMode="auto">
            <a:xfrm rot="20399546">
              <a:off x="11110850" y="1135243"/>
              <a:ext cx="870405" cy="886413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" name="Volný tvar 30"/>
            <p:cNvSpPr>
              <a:spLocks/>
            </p:cNvSpPr>
            <p:nvPr/>
          </p:nvSpPr>
          <p:spPr bwMode="auto">
            <a:xfrm rot="20399546">
              <a:off x="11484838" y="1371056"/>
              <a:ext cx="147168" cy="61512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" name="Volný tvar 31"/>
            <p:cNvSpPr>
              <a:spLocks/>
            </p:cNvSpPr>
            <p:nvPr/>
          </p:nvSpPr>
          <p:spPr bwMode="auto">
            <a:xfrm rot="20399546">
              <a:off x="11275100" y="1606328"/>
              <a:ext cx="277520" cy="299676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5" name="Volný tvar 32"/>
            <p:cNvSpPr>
              <a:spLocks/>
            </p:cNvSpPr>
            <p:nvPr/>
          </p:nvSpPr>
          <p:spPr bwMode="auto">
            <a:xfrm rot="20399546">
              <a:off x="11406897" y="1943411"/>
              <a:ext cx="243881" cy="85170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6" name="Volný tvar 33"/>
            <p:cNvSpPr>
              <a:spLocks/>
            </p:cNvSpPr>
            <p:nvPr/>
          </p:nvSpPr>
          <p:spPr bwMode="auto">
            <a:xfrm rot="20399546">
              <a:off x="11623012" y="1561164"/>
              <a:ext cx="340591" cy="230279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7" name="Volný tvar 34"/>
            <p:cNvSpPr>
              <a:spLocks/>
            </p:cNvSpPr>
            <p:nvPr/>
          </p:nvSpPr>
          <p:spPr bwMode="auto">
            <a:xfrm rot="20399546">
              <a:off x="11676384" y="1825277"/>
              <a:ext cx="327978" cy="104099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8" name="Volný tvar 35"/>
            <p:cNvSpPr>
              <a:spLocks/>
            </p:cNvSpPr>
            <p:nvPr/>
          </p:nvSpPr>
          <p:spPr bwMode="auto">
            <a:xfrm rot="20399546">
              <a:off x="11584286" y="2028273"/>
              <a:ext cx="163990" cy="211350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49" name="Volný tvar 500"/>
          <p:cNvSpPr>
            <a:spLocks/>
          </p:cNvSpPr>
          <p:nvPr/>
        </p:nvSpPr>
        <p:spPr bwMode="auto">
          <a:xfrm>
            <a:off x="2463800" y="4664075"/>
            <a:ext cx="6677025" cy="2193925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grpSp>
        <p:nvGrpSpPr>
          <p:cNvPr id="50" name="Skupina 49"/>
          <p:cNvGrpSpPr>
            <a:grpSpLocks/>
          </p:cNvGrpSpPr>
          <p:nvPr/>
        </p:nvGrpSpPr>
        <p:grpSpPr bwMode="auto">
          <a:xfrm>
            <a:off x="8575675" y="6350"/>
            <a:ext cx="509588" cy="712788"/>
            <a:chOff x="11231706" y="127529"/>
            <a:chExt cx="679129" cy="712528"/>
          </a:xfrm>
        </p:grpSpPr>
        <p:sp>
          <p:nvSpPr>
            <p:cNvPr id="51" name="Volný tvar 36"/>
            <p:cNvSpPr>
              <a:spLocks/>
            </p:cNvSpPr>
            <p:nvPr/>
          </p:nvSpPr>
          <p:spPr bwMode="auto">
            <a:xfrm rot="20399546">
              <a:off x="11673881" y="635344"/>
              <a:ext cx="135403" cy="204713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2" name="Volný tvar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290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3" name="Volný tvar 38"/>
            <p:cNvSpPr>
              <a:spLocks/>
            </p:cNvSpPr>
            <p:nvPr/>
          </p:nvSpPr>
          <p:spPr bwMode="auto">
            <a:xfrm rot="20399546">
              <a:off x="11276136" y="184658"/>
              <a:ext cx="573344" cy="599856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4" name="Volný tvar 39"/>
            <p:cNvSpPr>
              <a:spLocks/>
            </p:cNvSpPr>
            <p:nvPr/>
          </p:nvSpPr>
          <p:spPr bwMode="auto">
            <a:xfrm rot="20399546">
              <a:off x="11485586" y="306852"/>
              <a:ext cx="188295" cy="38086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5" name="Volný tvar 40"/>
            <p:cNvSpPr>
              <a:spLocks/>
            </p:cNvSpPr>
            <p:nvPr/>
          </p:nvSpPr>
          <p:spPr bwMode="auto">
            <a:xfrm rot="20399546">
              <a:off x="11633682" y="298916"/>
              <a:ext cx="112131" cy="247560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6" name="Volný tvar 41"/>
            <p:cNvSpPr>
              <a:spLocks/>
            </p:cNvSpPr>
            <p:nvPr/>
          </p:nvSpPr>
          <p:spPr bwMode="auto">
            <a:xfrm rot="20399546">
              <a:off x="11709846" y="508390"/>
              <a:ext cx="143865" cy="90455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7" name="Volný tvar 42"/>
            <p:cNvSpPr>
              <a:spLocks/>
            </p:cNvSpPr>
            <p:nvPr/>
          </p:nvSpPr>
          <p:spPr bwMode="auto">
            <a:xfrm rot="20399546">
              <a:off x="11538478" y="665496"/>
              <a:ext cx="156559" cy="52368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8" name="Volný tvar 43"/>
            <p:cNvSpPr>
              <a:spLocks/>
            </p:cNvSpPr>
            <p:nvPr/>
          </p:nvSpPr>
          <p:spPr bwMode="auto">
            <a:xfrm rot="20399546">
              <a:off x="11386150" y="578215"/>
              <a:ext cx="264457" cy="98389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59" name="Volný tvar 413"/>
          <p:cNvSpPr>
            <a:spLocks/>
          </p:cNvSpPr>
          <p:nvPr/>
        </p:nvSpPr>
        <p:spPr bwMode="auto">
          <a:xfrm>
            <a:off x="-17463" y="3006725"/>
            <a:ext cx="9142413" cy="3851275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60" name="Volný tvar 414"/>
          <p:cNvSpPr>
            <a:spLocks/>
          </p:cNvSpPr>
          <p:nvPr/>
        </p:nvSpPr>
        <p:spPr bwMode="auto">
          <a:xfrm>
            <a:off x="-17463" y="3324225"/>
            <a:ext cx="9142413" cy="3382963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grpSp>
        <p:nvGrpSpPr>
          <p:cNvPr id="61" name="Skupina 5"/>
          <p:cNvGrpSpPr>
            <a:grpSpLocks noChangeAspect="1"/>
          </p:cNvGrpSpPr>
          <p:nvPr/>
        </p:nvGrpSpPr>
        <p:grpSpPr bwMode="auto">
          <a:xfrm>
            <a:off x="-1588" y="854075"/>
            <a:ext cx="1411288" cy="2341563"/>
            <a:chOff x="3000" y="1116"/>
            <a:chExt cx="1680" cy="2091"/>
          </a:xfrm>
        </p:grpSpPr>
        <p:sp>
          <p:nvSpPr>
            <p:cNvPr id="62" name="Volný tvar 6"/>
            <p:cNvSpPr>
              <a:spLocks/>
            </p:cNvSpPr>
            <p:nvPr/>
          </p:nvSpPr>
          <p:spPr bwMode="auto">
            <a:xfrm>
              <a:off x="3019" y="2576"/>
              <a:ext cx="85" cy="92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3" name="Volný tvar 7"/>
            <p:cNvSpPr>
              <a:spLocks/>
            </p:cNvSpPr>
            <p:nvPr/>
          </p:nvSpPr>
          <p:spPr bwMode="auto">
            <a:xfrm>
              <a:off x="3057" y="2617"/>
              <a:ext cx="117" cy="72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4" name="Volný tvar 8"/>
            <p:cNvSpPr>
              <a:spLocks/>
            </p:cNvSpPr>
            <p:nvPr/>
          </p:nvSpPr>
          <p:spPr bwMode="auto">
            <a:xfrm>
              <a:off x="3132" y="2675"/>
              <a:ext cx="72" cy="24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5" name="Volný tvar 9"/>
            <p:cNvSpPr>
              <a:spLocks/>
            </p:cNvSpPr>
            <p:nvPr/>
          </p:nvSpPr>
          <p:spPr bwMode="auto">
            <a:xfrm>
              <a:off x="3004" y="2742"/>
              <a:ext cx="232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6" name="Volný tvar 10"/>
            <p:cNvSpPr>
              <a:spLocks/>
            </p:cNvSpPr>
            <p:nvPr/>
          </p:nvSpPr>
          <p:spPr bwMode="auto">
            <a:xfrm>
              <a:off x="4589" y="2069"/>
              <a:ext cx="91" cy="21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7" name="Volný tvar 11"/>
            <p:cNvSpPr>
              <a:spLocks/>
            </p:cNvSpPr>
            <p:nvPr/>
          </p:nvSpPr>
          <p:spPr bwMode="auto">
            <a:xfrm>
              <a:off x="3000" y="1631"/>
              <a:ext cx="1601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8" name="Volný tvar 12"/>
            <p:cNvSpPr>
              <a:spLocks/>
            </p:cNvSpPr>
            <p:nvPr/>
          </p:nvSpPr>
          <p:spPr bwMode="auto">
            <a:xfrm>
              <a:off x="3433" y="1740"/>
              <a:ext cx="559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9" name="Volný tvar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0" name="Volný tvar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1" name="Volný tvar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2" name="Volný tvar 16"/>
            <p:cNvSpPr>
              <a:spLocks/>
            </p:cNvSpPr>
            <p:nvPr/>
          </p:nvSpPr>
          <p:spPr bwMode="auto">
            <a:xfrm>
              <a:off x="3631" y="1453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3" name="Volný tvar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4" name="Volný tvar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5" name="Volný tvar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6" name="Volný tvar 20"/>
            <p:cNvSpPr>
              <a:spLocks/>
            </p:cNvSpPr>
            <p:nvPr/>
          </p:nvSpPr>
          <p:spPr bwMode="auto">
            <a:xfrm>
              <a:off x="3695" y="2568"/>
              <a:ext cx="32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7" name="Volný tvar 21"/>
            <p:cNvSpPr>
              <a:spLocks/>
            </p:cNvSpPr>
            <p:nvPr/>
          </p:nvSpPr>
          <p:spPr bwMode="auto">
            <a:xfrm>
              <a:off x="3094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8" name="Volný tvar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9" name="Volný tvar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0" name="Volný tvar 24"/>
            <p:cNvSpPr>
              <a:spLocks/>
            </p:cNvSpPr>
            <p:nvPr/>
          </p:nvSpPr>
          <p:spPr bwMode="auto">
            <a:xfrm>
              <a:off x="3472" y="3143"/>
              <a:ext cx="491" cy="11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81" name="Skupina 33"/>
          <p:cNvGrpSpPr>
            <a:grpSpLocks noChangeAspect="1"/>
          </p:cNvGrpSpPr>
          <p:nvPr/>
        </p:nvGrpSpPr>
        <p:grpSpPr bwMode="auto">
          <a:xfrm>
            <a:off x="1285875" y="4545013"/>
            <a:ext cx="1404938" cy="2324100"/>
            <a:chOff x="3359" y="1523"/>
            <a:chExt cx="943" cy="1170"/>
          </a:xfrm>
        </p:grpSpPr>
        <p:sp>
          <p:nvSpPr>
            <p:cNvPr id="82" name="Volný tvar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3" name="Volný tvar 35"/>
            <p:cNvSpPr>
              <a:spLocks/>
            </p:cNvSpPr>
            <p:nvPr/>
          </p:nvSpPr>
          <p:spPr bwMode="auto">
            <a:xfrm>
              <a:off x="3565" y="1904"/>
              <a:ext cx="563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4" name="Volný tvar 36"/>
            <p:cNvSpPr>
              <a:spLocks/>
            </p:cNvSpPr>
            <p:nvPr/>
          </p:nvSpPr>
          <p:spPr bwMode="auto">
            <a:xfrm>
              <a:off x="3553" y="1620"/>
              <a:ext cx="596" cy="193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5" name="Volný tvar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6" name="Volný tvar 38"/>
            <p:cNvSpPr>
              <a:spLocks/>
            </p:cNvSpPr>
            <p:nvPr/>
          </p:nvSpPr>
          <p:spPr bwMode="auto">
            <a:xfrm>
              <a:off x="3884" y="1779"/>
              <a:ext cx="392" cy="667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87" name="Skupina 43"/>
          <p:cNvGrpSpPr>
            <a:grpSpLocks noChangeAspect="1"/>
          </p:cNvGrpSpPr>
          <p:nvPr/>
        </p:nvGrpSpPr>
        <p:grpSpPr bwMode="auto">
          <a:xfrm>
            <a:off x="876300" y="5011738"/>
            <a:ext cx="1122363" cy="1857375"/>
            <a:chOff x="3367" y="1523"/>
            <a:chExt cx="943" cy="1170"/>
          </a:xfrm>
        </p:grpSpPr>
        <p:sp>
          <p:nvSpPr>
            <p:cNvPr id="88" name="Volný tvar 44"/>
            <p:cNvSpPr>
              <a:spLocks/>
            </p:cNvSpPr>
            <p:nvPr/>
          </p:nvSpPr>
          <p:spPr bwMode="auto">
            <a:xfrm>
              <a:off x="3756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9" name="Volný tvar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0" name="Volný tvar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1" name="Volný tvar 47"/>
            <p:cNvSpPr>
              <a:spLocks/>
            </p:cNvSpPr>
            <p:nvPr/>
          </p:nvSpPr>
          <p:spPr bwMode="auto">
            <a:xfrm>
              <a:off x="3528" y="1620"/>
              <a:ext cx="592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2" name="Volný tvar 48"/>
            <p:cNvSpPr>
              <a:spLocks/>
            </p:cNvSpPr>
            <p:nvPr/>
          </p:nvSpPr>
          <p:spPr bwMode="auto">
            <a:xfrm>
              <a:off x="3965" y="1788"/>
              <a:ext cx="308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3" name="Volný tvar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94" name="Skupina 93"/>
          <p:cNvGrpSpPr>
            <a:grpSpLocks/>
          </p:cNvGrpSpPr>
          <p:nvPr/>
        </p:nvGrpSpPr>
        <p:grpSpPr bwMode="auto">
          <a:xfrm>
            <a:off x="-15875" y="4349750"/>
            <a:ext cx="1271588" cy="2519363"/>
            <a:chOff x="-3496" y="4350236"/>
            <a:chExt cx="1696783" cy="2518186"/>
          </a:xfrm>
        </p:grpSpPr>
        <p:sp>
          <p:nvSpPr>
            <p:cNvPr id="95" name="Volný tvar 34"/>
            <p:cNvSpPr>
              <a:spLocks/>
            </p:cNvSpPr>
            <p:nvPr/>
          </p:nvSpPr>
          <p:spPr bwMode="auto">
            <a:xfrm>
              <a:off x="-1378" y="4440682"/>
              <a:ext cx="1614169" cy="182001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6" name="Volný tvar 35"/>
            <p:cNvSpPr>
              <a:spLocks/>
            </p:cNvSpPr>
            <p:nvPr/>
          </p:nvSpPr>
          <p:spPr bwMode="auto">
            <a:xfrm>
              <a:off x="24043" y="5016675"/>
              <a:ext cx="1319719" cy="1851747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7" name="Volný tvar 36"/>
            <p:cNvSpPr>
              <a:spLocks/>
            </p:cNvSpPr>
            <p:nvPr/>
          </p:nvSpPr>
          <p:spPr bwMode="auto">
            <a:xfrm>
              <a:off x="-3496" y="4350236"/>
              <a:ext cx="1398098" cy="450639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8" name="Volný tvar 38"/>
            <p:cNvSpPr>
              <a:spLocks/>
            </p:cNvSpPr>
            <p:nvPr/>
          </p:nvSpPr>
          <p:spPr bwMode="auto">
            <a:xfrm>
              <a:off x="773932" y="4723125"/>
              <a:ext cx="919355" cy="156295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99" name="Skupina 43"/>
          <p:cNvGrpSpPr>
            <a:grpSpLocks noChangeAspect="1"/>
          </p:cNvGrpSpPr>
          <p:nvPr/>
        </p:nvGrpSpPr>
        <p:grpSpPr bwMode="auto">
          <a:xfrm>
            <a:off x="2182813" y="4572000"/>
            <a:ext cx="1389062" cy="2297113"/>
            <a:chOff x="3367" y="1523"/>
            <a:chExt cx="943" cy="1170"/>
          </a:xfrm>
        </p:grpSpPr>
        <p:sp>
          <p:nvSpPr>
            <p:cNvPr id="100" name="Volný tvar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1" name="Volný tvar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2" name="Volný tvar 46"/>
            <p:cNvSpPr>
              <a:spLocks/>
            </p:cNvSpPr>
            <p:nvPr/>
          </p:nvSpPr>
          <p:spPr bwMode="auto">
            <a:xfrm>
              <a:off x="3571" y="1904"/>
              <a:ext cx="565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3" name="Volný tvar 47"/>
            <p:cNvSpPr>
              <a:spLocks/>
            </p:cNvSpPr>
            <p:nvPr/>
          </p:nvSpPr>
          <p:spPr bwMode="auto">
            <a:xfrm>
              <a:off x="3528" y="1620"/>
              <a:ext cx="594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4" name="Volný tvar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5" name="Volný tvar 49"/>
            <p:cNvSpPr>
              <a:spLocks/>
            </p:cNvSpPr>
            <p:nvPr/>
          </p:nvSpPr>
          <p:spPr bwMode="auto">
            <a:xfrm>
              <a:off x="3403" y="1779"/>
              <a:ext cx="389" cy="665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6" name="Skupina 105"/>
          <p:cNvGrpSpPr>
            <a:grpSpLocks/>
          </p:cNvGrpSpPr>
          <p:nvPr/>
        </p:nvGrpSpPr>
        <p:grpSpPr bwMode="auto">
          <a:xfrm rot="1576354">
            <a:off x="8343900" y="2895600"/>
            <a:ext cx="773113" cy="1169988"/>
            <a:chOff x="11036616" y="1071278"/>
            <a:chExt cx="1030189" cy="1170315"/>
          </a:xfrm>
        </p:grpSpPr>
        <p:sp>
          <p:nvSpPr>
            <p:cNvPr id="107" name="Volný tvar 28"/>
            <p:cNvSpPr>
              <a:spLocks/>
            </p:cNvSpPr>
            <p:nvPr/>
          </p:nvSpPr>
          <p:spPr bwMode="auto">
            <a:xfrm rot="20399546">
              <a:off x="11036414" y="1070413"/>
              <a:ext cx="1030188" cy="109250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8" name="Volný tvar 29"/>
            <p:cNvSpPr>
              <a:spLocks/>
            </p:cNvSpPr>
            <p:nvPr/>
          </p:nvSpPr>
          <p:spPr bwMode="auto">
            <a:xfrm rot="20399546">
              <a:off x="11111264" y="1136329"/>
              <a:ext cx="871535" cy="886073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9" name="Volný tvar 30"/>
            <p:cNvSpPr>
              <a:spLocks/>
            </p:cNvSpPr>
            <p:nvPr/>
          </p:nvSpPr>
          <p:spPr bwMode="auto">
            <a:xfrm rot="20399546">
              <a:off x="11486726" y="1371482"/>
              <a:ext cx="143846" cy="616122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0" name="Volný tvar 31"/>
            <p:cNvSpPr>
              <a:spLocks/>
            </p:cNvSpPr>
            <p:nvPr/>
          </p:nvSpPr>
          <p:spPr bwMode="auto">
            <a:xfrm rot="20399546">
              <a:off x="11273768" y="1607126"/>
              <a:ext cx="279230" cy="298533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1" name="Volný tvar 32"/>
            <p:cNvSpPr>
              <a:spLocks/>
            </p:cNvSpPr>
            <p:nvPr/>
          </p:nvSpPr>
          <p:spPr bwMode="auto">
            <a:xfrm rot="20399546">
              <a:off x="11407013" y="1945201"/>
              <a:ext cx="243269" cy="84162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2" name="Volný tvar 33"/>
            <p:cNvSpPr>
              <a:spLocks/>
            </p:cNvSpPr>
            <p:nvPr/>
          </p:nvSpPr>
          <p:spPr bwMode="auto">
            <a:xfrm rot="20399546">
              <a:off x="11622402" y="1563187"/>
              <a:ext cx="342691" cy="230251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3" name="Volný tvar 34"/>
            <p:cNvSpPr>
              <a:spLocks/>
            </p:cNvSpPr>
            <p:nvPr/>
          </p:nvSpPr>
          <p:spPr bwMode="auto">
            <a:xfrm rot="20399546">
              <a:off x="11676125" y="1823516"/>
              <a:ext cx="329999" cy="104804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4" name="Volný tvar 35"/>
            <p:cNvSpPr>
              <a:spLocks/>
            </p:cNvSpPr>
            <p:nvPr/>
          </p:nvSpPr>
          <p:spPr bwMode="auto">
            <a:xfrm rot="20399546">
              <a:off x="11580421" y="2030266"/>
              <a:ext cx="164999" cy="211197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115" name="Volný tvar 8"/>
          <p:cNvSpPr>
            <a:spLocks/>
          </p:cNvSpPr>
          <p:nvPr/>
        </p:nvSpPr>
        <p:spPr bwMode="auto">
          <a:xfrm>
            <a:off x="3032125" y="5351463"/>
            <a:ext cx="261938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116" name="Volný tvar 115"/>
          <p:cNvSpPr/>
          <p:nvPr/>
        </p:nvSpPr>
        <p:spPr>
          <a:xfrm>
            <a:off x="-20638" y="3533775"/>
            <a:ext cx="9104313" cy="3030538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grpSp>
        <p:nvGrpSpPr>
          <p:cNvPr id="117" name="Skupina 116"/>
          <p:cNvGrpSpPr>
            <a:grpSpLocks/>
          </p:cNvGrpSpPr>
          <p:nvPr/>
        </p:nvGrpSpPr>
        <p:grpSpPr bwMode="auto">
          <a:xfrm rot="198573">
            <a:off x="900113" y="2684463"/>
            <a:ext cx="1616075" cy="1685925"/>
            <a:chOff x="1175948" y="2708421"/>
            <a:chExt cx="2159248" cy="1690131"/>
          </a:xfrm>
        </p:grpSpPr>
        <p:sp>
          <p:nvSpPr>
            <p:cNvPr id="118" name="Volný tvar 324"/>
            <p:cNvSpPr>
              <a:spLocks/>
            </p:cNvSpPr>
            <p:nvPr/>
          </p:nvSpPr>
          <p:spPr bwMode="auto">
            <a:xfrm rot="1365846">
              <a:off x="2669501" y="3668814"/>
              <a:ext cx="638442" cy="572926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9" name="Volný tvar 325"/>
            <p:cNvSpPr>
              <a:spLocks/>
            </p:cNvSpPr>
            <p:nvPr/>
          </p:nvSpPr>
          <p:spPr bwMode="auto">
            <a:xfrm rot="1365846">
              <a:off x="1188746" y="2789378"/>
              <a:ext cx="1834725" cy="1150626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0" name="Volný tvar 326"/>
            <p:cNvSpPr>
              <a:spLocks/>
            </p:cNvSpPr>
            <p:nvPr/>
          </p:nvSpPr>
          <p:spPr bwMode="auto">
            <a:xfrm rot="1365846">
              <a:off x="2722221" y="3178152"/>
              <a:ext cx="292707" cy="448792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1" name="Volný tvar 327"/>
            <p:cNvSpPr>
              <a:spLocks/>
            </p:cNvSpPr>
            <p:nvPr/>
          </p:nvSpPr>
          <p:spPr bwMode="auto">
            <a:xfrm rot="1365846">
              <a:off x="1352088" y="2845352"/>
              <a:ext cx="1107198" cy="496536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2" name="Volný tvar 328"/>
            <p:cNvSpPr>
              <a:spLocks/>
            </p:cNvSpPr>
            <p:nvPr/>
          </p:nvSpPr>
          <p:spPr bwMode="auto">
            <a:xfrm rot="1365846">
              <a:off x="1632840" y="2806758"/>
              <a:ext cx="44543" cy="439243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3" name="Volný tvar 329"/>
            <p:cNvSpPr>
              <a:spLocks/>
            </p:cNvSpPr>
            <p:nvPr/>
          </p:nvSpPr>
          <p:spPr bwMode="auto">
            <a:xfrm rot="1365846">
              <a:off x="1904148" y="2882752"/>
              <a:ext cx="40300" cy="436060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4" name="Volný tvar 330"/>
            <p:cNvSpPr>
              <a:spLocks/>
            </p:cNvSpPr>
            <p:nvPr/>
          </p:nvSpPr>
          <p:spPr bwMode="auto">
            <a:xfrm rot="1365846">
              <a:off x="2143318" y="2951992"/>
              <a:ext cx="44542" cy="439243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5" name="Volný tvar 331"/>
            <p:cNvSpPr>
              <a:spLocks/>
            </p:cNvSpPr>
            <p:nvPr/>
          </p:nvSpPr>
          <p:spPr bwMode="auto">
            <a:xfrm rot="1365846">
              <a:off x="1339439" y="3490556"/>
              <a:ext cx="489968" cy="490170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6" name="Volný tvar 332"/>
            <p:cNvSpPr>
              <a:spLocks/>
            </p:cNvSpPr>
            <p:nvPr/>
          </p:nvSpPr>
          <p:spPr bwMode="auto">
            <a:xfrm rot="1365846">
              <a:off x="2465477" y="3900765"/>
              <a:ext cx="492088" cy="496536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7" name="Volný tvar 333"/>
            <p:cNvSpPr>
              <a:spLocks/>
            </p:cNvSpPr>
            <p:nvPr/>
          </p:nvSpPr>
          <p:spPr bwMode="auto">
            <a:xfrm rot="1365846">
              <a:off x="1322591" y="3145260"/>
              <a:ext cx="256649" cy="31829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8" name="Volný tvar 334"/>
            <p:cNvSpPr>
              <a:spLocks/>
            </p:cNvSpPr>
            <p:nvPr/>
          </p:nvSpPr>
          <p:spPr bwMode="auto">
            <a:xfrm rot="1365846">
              <a:off x="1592447" y="3227514"/>
              <a:ext cx="260891" cy="33420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9" name="Volný tvar 335"/>
            <p:cNvSpPr>
              <a:spLocks/>
            </p:cNvSpPr>
            <p:nvPr/>
          </p:nvSpPr>
          <p:spPr bwMode="auto">
            <a:xfrm rot="1365846">
              <a:off x="1859532" y="3305651"/>
              <a:ext cx="239681" cy="27054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0" name="Volný tvar 336"/>
            <p:cNvSpPr>
              <a:spLocks/>
            </p:cNvSpPr>
            <p:nvPr/>
          </p:nvSpPr>
          <p:spPr bwMode="auto">
            <a:xfrm rot="1365846">
              <a:off x="2097238" y="3380783"/>
              <a:ext cx="269375" cy="35012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1" name="Volný tvar 337"/>
            <p:cNvSpPr>
              <a:spLocks/>
            </p:cNvSpPr>
            <p:nvPr/>
          </p:nvSpPr>
          <p:spPr bwMode="auto">
            <a:xfrm rot="1365846">
              <a:off x="2400791" y="3057485"/>
              <a:ext cx="29695" cy="404231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2" name="Volný tvar 338"/>
            <p:cNvSpPr>
              <a:spLocks/>
            </p:cNvSpPr>
            <p:nvPr/>
          </p:nvSpPr>
          <p:spPr bwMode="auto">
            <a:xfrm rot="1365846">
              <a:off x="2132677" y="2970189"/>
              <a:ext cx="33937" cy="40263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3" name="Volný tvar 339"/>
            <p:cNvSpPr>
              <a:spLocks/>
            </p:cNvSpPr>
            <p:nvPr/>
          </p:nvSpPr>
          <p:spPr bwMode="auto">
            <a:xfrm rot="1365846">
              <a:off x="1893200" y="2894544"/>
              <a:ext cx="31817" cy="404231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4" name="Volný tvar 340"/>
            <p:cNvSpPr>
              <a:spLocks/>
            </p:cNvSpPr>
            <p:nvPr/>
          </p:nvSpPr>
          <p:spPr bwMode="auto">
            <a:xfrm rot="1365846">
              <a:off x="1621468" y="2815468"/>
              <a:ext cx="31815" cy="402640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5" name="Volný tvar 341"/>
            <p:cNvSpPr>
              <a:spLocks/>
            </p:cNvSpPr>
            <p:nvPr/>
          </p:nvSpPr>
          <p:spPr bwMode="auto">
            <a:xfrm rot="1365846">
              <a:off x="2680149" y="3610414"/>
              <a:ext cx="275739" cy="36603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6" name="Volný tvar 342"/>
            <p:cNvSpPr>
              <a:spLocks/>
            </p:cNvSpPr>
            <p:nvPr/>
          </p:nvSpPr>
          <p:spPr bwMode="auto">
            <a:xfrm rot="1365846">
              <a:off x="1175460" y="3368198"/>
              <a:ext cx="1228098" cy="157554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7" name="Volný tvar 343"/>
            <p:cNvSpPr>
              <a:spLocks/>
            </p:cNvSpPr>
            <p:nvPr/>
          </p:nvSpPr>
          <p:spPr bwMode="auto">
            <a:xfrm rot="1365846">
              <a:off x="2529176" y="3819494"/>
              <a:ext cx="789038" cy="100262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8" name="Volný tvar 344"/>
            <p:cNvSpPr>
              <a:spLocks/>
            </p:cNvSpPr>
            <p:nvPr/>
          </p:nvSpPr>
          <p:spPr bwMode="auto">
            <a:xfrm rot="1365846">
              <a:off x="1179525" y="3406581"/>
              <a:ext cx="1211130" cy="76390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9" name="Volný tvar 345"/>
            <p:cNvSpPr>
              <a:spLocks/>
            </p:cNvSpPr>
            <p:nvPr/>
          </p:nvSpPr>
          <p:spPr bwMode="auto">
            <a:xfrm rot="1365846">
              <a:off x="1245232" y="2707100"/>
              <a:ext cx="727526" cy="875303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0" name="Volný tvar 346"/>
            <p:cNvSpPr>
              <a:spLocks/>
            </p:cNvSpPr>
            <p:nvPr/>
          </p:nvSpPr>
          <p:spPr bwMode="auto">
            <a:xfrm rot="1365846">
              <a:off x="2531487" y="3854686"/>
              <a:ext cx="776311" cy="35012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1" name="Volný tvar 347"/>
            <p:cNvSpPr>
              <a:spLocks/>
            </p:cNvSpPr>
            <p:nvPr/>
          </p:nvSpPr>
          <p:spPr bwMode="auto">
            <a:xfrm rot="1365846">
              <a:off x="2352706" y="3083219"/>
              <a:ext cx="284223" cy="97397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2" name="Volný tvar 348"/>
            <p:cNvSpPr>
              <a:spLocks/>
            </p:cNvSpPr>
            <p:nvPr/>
          </p:nvSpPr>
          <p:spPr bwMode="auto">
            <a:xfrm rot="1365846">
              <a:off x="2895166" y="3733395"/>
              <a:ext cx="439062" cy="459933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3" name="Volný tvar 349"/>
            <p:cNvSpPr>
              <a:spLocks/>
            </p:cNvSpPr>
            <p:nvPr/>
          </p:nvSpPr>
          <p:spPr bwMode="auto">
            <a:xfrm rot="1365846">
              <a:off x="3174475" y="3795728"/>
              <a:ext cx="154837" cy="146414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4" name="Volný tvar 332"/>
            <p:cNvSpPr>
              <a:spLocks/>
            </p:cNvSpPr>
            <p:nvPr/>
          </p:nvSpPr>
          <p:spPr bwMode="auto">
            <a:xfrm rot="1365846">
              <a:off x="2586316" y="4021718"/>
              <a:ext cx="250286" cy="25304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5" name="Volný tvar 332"/>
            <p:cNvSpPr>
              <a:spLocks/>
            </p:cNvSpPr>
            <p:nvPr/>
          </p:nvSpPr>
          <p:spPr bwMode="auto">
            <a:xfrm rot="1365846">
              <a:off x="1454169" y="3611733"/>
              <a:ext cx="250286" cy="25304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46" name="Skupina 5"/>
          <p:cNvGrpSpPr>
            <a:grpSpLocks noChangeAspect="1"/>
          </p:cNvGrpSpPr>
          <p:nvPr/>
        </p:nvGrpSpPr>
        <p:grpSpPr bwMode="auto">
          <a:xfrm>
            <a:off x="6875463" y="4138613"/>
            <a:ext cx="2266950" cy="2719387"/>
            <a:chOff x="2887" y="1286"/>
            <a:chExt cx="1903" cy="1712"/>
          </a:xfrm>
        </p:grpSpPr>
        <p:sp>
          <p:nvSpPr>
            <p:cNvPr id="147" name="Volný tvar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8" name="Volný tvar 7"/>
            <p:cNvSpPr>
              <a:spLocks/>
            </p:cNvSpPr>
            <p:nvPr/>
          </p:nvSpPr>
          <p:spPr bwMode="auto">
            <a:xfrm>
              <a:off x="3357" y="1532"/>
              <a:ext cx="668" cy="832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9" name="Volný tvar 8"/>
            <p:cNvSpPr>
              <a:spLocks/>
            </p:cNvSpPr>
            <p:nvPr/>
          </p:nvSpPr>
          <p:spPr bwMode="auto">
            <a:xfrm>
              <a:off x="3673" y="1612"/>
              <a:ext cx="273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0" name="Volný tvar 9"/>
            <p:cNvSpPr>
              <a:spLocks/>
            </p:cNvSpPr>
            <p:nvPr/>
          </p:nvSpPr>
          <p:spPr bwMode="auto">
            <a:xfrm>
              <a:off x="3435" y="1709"/>
              <a:ext cx="676" cy="591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1" name="Volný tvar 10"/>
            <p:cNvSpPr>
              <a:spLocks/>
            </p:cNvSpPr>
            <p:nvPr/>
          </p:nvSpPr>
          <p:spPr bwMode="auto">
            <a:xfrm>
              <a:off x="3425" y="1752"/>
              <a:ext cx="208" cy="492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2" name="Volný tvar 11"/>
            <p:cNvSpPr>
              <a:spLocks/>
            </p:cNvSpPr>
            <p:nvPr/>
          </p:nvSpPr>
          <p:spPr bwMode="auto">
            <a:xfrm>
              <a:off x="3627" y="1804"/>
              <a:ext cx="83" cy="416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3" name="Volný tvar 12"/>
            <p:cNvSpPr>
              <a:spLocks/>
            </p:cNvSpPr>
            <p:nvPr/>
          </p:nvSpPr>
          <p:spPr bwMode="auto">
            <a:xfrm>
              <a:off x="3846" y="1286"/>
              <a:ext cx="941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4" name="Volný tvar 13"/>
            <p:cNvSpPr>
              <a:spLocks/>
            </p:cNvSpPr>
            <p:nvPr/>
          </p:nvSpPr>
          <p:spPr bwMode="auto">
            <a:xfrm>
              <a:off x="3890" y="1492"/>
              <a:ext cx="897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5" name="Volný tvar 14"/>
            <p:cNvSpPr>
              <a:spLocks/>
            </p:cNvSpPr>
            <p:nvPr/>
          </p:nvSpPr>
          <p:spPr bwMode="auto">
            <a:xfrm>
              <a:off x="3902" y="1567"/>
              <a:ext cx="324" cy="755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6" name="Volný tvar 15"/>
            <p:cNvSpPr>
              <a:spLocks/>
            </p:cNvSpPr>
            <p:nvPr/>
          </p:nvSpPr>
          <p:spPr bwMode="auto">
            <a:xfrm>
              <a:off x="4070" y="1645"/>
              <a:ext cx="203" cy="658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7" name="Volný tvar 16"/>
            <p:cNvSpPr>
              <a:spLocks/>
            </p:cNvSpPr>
            <p:nvPr/>
          </p:nvSpPr>
          <p:spPr bwMode="auto">
            <a:xfrm>
              <a:off x="4533" y="1650"/>
              <a:ext cx="132" cy="693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8" name="Volný tvar 17"/>
            <p:cNvSpPr>
              <a:spLocks/>
            </p:cNvSpPr>
            <p:nvPr/>
          </p:nvSpPr>
          <p:spPr bwMode="auto">
            <a:xfrm>
              <a:off x="4228" y="1388"/>
              <a:ext cx="360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9" name="Volný tvar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0" name="Volný tvar 19"/>
            <p:cNvSpPr>
              <a:spLocks/>
            </p:cNvSpPr>
            <p:nvPr/>
          </p:nvSpPr>
          <p:spPr bwMode="auto">
            <a:xfrm>
              <a:off x="2887" y="1740"/>
              <a:ext cx="1900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1" name="Volný tvar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2" name="Volný tvar 21"/>
            <p:cNvSpPr>
              <a:spLocks/>
            </p:cNvSpPr>
            <p:nvPr/>
          </p:nvSpPr>
          <p:spPr bwMode="auto">
            <a:xfrm>
              <a:off x="3587" y="1792"/>
              <a:ext cx="1059" cy="589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3" name="Volný tvar 22"/>
            <p:cNvSpPr>
              <a:spLocks/>
            </p:cNvSpPr>
            <p:nvPr/>
          </p:nvSpPr>
          <p:spPr bwMode="auto">
            <a:xfrm>
              <a:off x="2982" y="2238"/>
              <a:ext cx="505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4" name="Volný tvar 23"/>
            <p:cNvSpPr>
              <a:spLocks/>
            </p:cNvSpPr>
            <p:nvPr/>
          </p:nvSpPr>
          <p:spPr bwMode="auto">
            <a:xfrm>
              <a:off x="4168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5" name="Volný tvar 24"/>
            <p:cNvSpPr>
              <a:spLocks/>
            </p:cNvSpPr>
            <p:nvPr/>
          </p:nvSpPr>
          <p:spPr bwMode="auto">
            <a:xfrm>
              <a:off x="3587" y="2068"/>
              <a:ext cx="452" cy="150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6" name="Volný tvar 25"/>
            <p:cNvSpPr>
              <a:spLocks/>
            </p:cNvSpPr>
            <p:nvPr/>
          </p:nvSpPr>
          <p:spPr bwMode="auto">
            <a:xfrm>
              <a:off x="3640" y="2408"/>
              <a:ext cx="259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7" name="Volný tvar 26"/>
            <p:cNvSpPr>
              <a:spLocks/>
            </p:cNvSpPr>
            <p:nvPr/>
          </p:nvSpPr>
          <p:spPr bwMode="auto">
            <a:xfrm>
              <a:off x="3605" y="2392"/>
              <a:ext cx="322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8" name="Volný tvar 27"/>
            <p:cNvSpPr>
              <a:spLocks/>
            </p:cNvSpPr>
            <p:nvPr/>
          </p:nvSpPr>
          <p:spPr bwMode="auto">
            <a:xfrm>
              <a:off x="4539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9" name="Volný tvar 28"/>
            <p:cNvSpPr>
              <a:spLocks/>
            </p:cNvSpPr>
            <p:nvPr/>
          </p:nvSpPr>
          <p:spPr bwMode="auto">
            <a:xfrm>
              <a:off x="4507" y="2427"/>
              <a:ext cx="280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0" name="Volný tvar 29"/>
            <p:cNvSpPr>
              <a:spLocks/>
            </p:cNvSpPr>
            <p:nvPr/>
          </p:nvSpPr>
          <p:spPr bwMode="auto">
            <a:xfrm>
              <a:off x="3998" y="1848"/>
              <a:ext cx="51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71" name="Skupina 64"/>
          <p:cNvGrpSpPr>
            <a:grpSpLocks noChangeAspect="1"/>
          </p:cNvGrpSpPr>
          <p:nvPr/>
        </p:nvGrpSpPr>
        <p:grpSpPr bwMode="auto">
          <a:xfrm rot="12827499" flipH="1">
            <a:off x="8520113" y="2338388"/>
            <a:ext cx="363537" cy="536575"/>
            <a:chOff x="2052" y="995"/>
            <a:chExt cx="768" cy="852"/>
          </a:xfrm>
        </p:grpSpPr>
        <p:sp>
          <p:nvSpPr>
            <p:cNvPr id="172" name="Volný tvar 65"/>
            <p:cNvSpPr>
              <a:spLocks/>
            </p:cNvSpPr>
            <p:nvPr/>
          </p:nvSpPr>
          <p:spPr bwMode="auto">
            <a:xfrm>
              <a:off x="2428" y="1615"/>
              <a:ext cx="151" cy="232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3" name="Volný tvar 66"/>
            <p:cNvSpPr>
              <a:spLocks/>
            </p:cNvSpPr>
            <p:nvPr/>
          </p:nvSpPr>
          <p:spPr bwMode="auto">
            <a:xfrm>
              <a:off x="2047" y="998"/>
              <a:ext cx="768" cy="728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4" name="Volný tvar 67"/>
            <p:cNvSpPr>
              <a:spLocks/>
            </p:cNvSpPr>
            <p:nvPr/>
          </p:nvSpPr>
          <p:spPr bwMode="auto">
            <a:xfrm>
              <a:off x="2087" y="1056"/>
              <a:ext cx="651" cy="678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5" name="Volný tvar 68"/>
            <p:cNvSpPr>
              <a:spLocks/>
            </p:cNvSpPr>
            <p:nvPr/>
          </p:nvSpPr>
          <p:spPr bwMode="auto">
            <a:xfrm>
              <a:off x="2321" y="1199"/>
              <a:ext cx="211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6" name="Volný tvar 69"/>
            <p:cNvSpPr>
              <a:spLocks/>
            </p:cNvSpPr>
            <p:nvPr/>
          </p:nvSpPr>
          <p:spPr bwMode="auto">
            <a:xfrm>
              <a:off x="2510" y="1237"/>
              <a:ext cx="127" cy="282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7" name="Volný tvar 70"/>
            <p:cNvSpPr>
              <a:spLocks/>
            </p:cNvSpPr>
            <p:nvPr/>
          </p:nvSpPr>
          <p:spPr bwMode="auto">
            <a:xfrm>
              <a:off x="2538" y="1499"/>
              <a:ext cx="164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8" name="Volný tvar 71"/>
            <p:cNvSpPr>
              <a:spLocks/>
            </p:cNvSpPr>
            <p:nvPr/>
          </p:nvSpPr>
          <p:spPr bwMode="auto">
            <a:xfrm>
              <a:off x="2301" y="1607"/>
              <a:ext cx="178" cy="58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9" name="Volný tvar 72"/>
            <p:cNvSpPr>
              <a:spLocks/>
            </p:cNvSpPr>
            <p:nvPr/>
          </p:nvSpPr>
          <p:spPr bwMode="auto">
            <a:xfrm>
              <a:off x="2160" y="1472"/>
              <a:ext cx="298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0966" y="165020"/>
            <a:ext cx="7020314" cy="2263258"/>
          </a:xfrm>
        </p:spPr>
        <p:txBody>
          <a:bodyPr>
            <a:normAutofit/>
          </a:bodyPr>
          <a:lstStyle>
            <a:lvl1pPr algn="ctr">
              <a:defRPr sz="66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27497" y="2476917"/>
            <a:ext cx="5187252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D04C8-7CD4-4089-8617-6CC01E8A37A9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CCF2-7420-4B00-AB38-93909533C6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592667"/>
            <a:ext cx="1971675" cy="55795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592667"/>
            <a:ext cx="5800725" cy="55795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9C5D5-860B-4F8D-8C42-283BA8E42785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D97A-ED90-4D74-A33F-23DFDA74F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F358B-B4B2-4C8A-9DF4-9A7C0A0B72C1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8E55D-30A6-4F70-B885-144FA6F2CC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1485900"/>
            <a:ext cx="6858001" cy="2933700"/>
          </a:xfrm>
        </p:spPr>
        <p:txBody>
          <a:bodyPr>
            <a:normAutofit/>
          </a:bodyPr>
          <a:lstStyle>
            <a:lvl1pPr algn="l">
              <a:defRPr sz="52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1810" y="4454034"/>
            <a:ext cx="6858000" cy="118476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AC342-5ED4-4360-87D5-17E00CD78F4B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18142-173A-40FE-A256-78880B4772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6429" y="1485900"/>
            <a:ext cx="336042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877" y="1485900"/>
            <a:ext cx="336042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C79C5-247B-4496-B325-7A402173984D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F3636-8F72-4E71-964B-C0A2D3FC1F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6429" y="1376018"/>
            <a:ext cx="336042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46429" y="2144114"/>
            <a:ext cx="336042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32877" y="1376018"/>
            <a:ext cx="336042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32877" y="2144114"/>
            <a:ext cx="336042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DDAC3-7471-43C6-8ACB-CAB3FC1D113C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C46A-77FA-4268-BFDB-5E67659826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lný tvar 92"/>
          <p:cNvSpPr>
            <a:spLocks/>
          </p:cNvSpPr>
          <p:nvPr/>
        </p:nvSpPr>
        <p:spPr bwMode="auto">
          <a:xfrm>
            <a:off x="6483350" y="3889375"/>
            <a:ext cx="158750" cy="1000125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4" name="Volný tvar 50"/>
          <p:cNvSpPr>
            <a:spLocks/>
          </p:cNvSpPr>
          <p:nvPr/>
        </p:nvSpPr>
        <p:spPr bwMode="auto">
          <a:xfrm>
            <a:off x="5084763" y="4191000"/>
            <a:ext cx="405765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5" name="Volný tvar 51"/>
          <p:cNvSpPr>
            <a:spLocks/>
          </p:cNvSpPr>
          <p:nvPr/>
        </p:nvSpPr>
        <p:spPr bwMode="auto">
          <a:xfrm>
            <a:off x="0" y="4572000"/>
            <a:ext cx="8561388" cy="2286000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grpSp>
        <p:nvGrpSpPr>
          <p:cNvPr id="6" name="Skupina 69"/>
          <p:cNvGrpSpPr>
            <a:grpSpLocks noChangeAspect="1"/>
          </p:cNvGrpSpPr>
          <p:nvPr/>
        </p:nvGrpSpPr>
        <p:grpSpPr bwMode="auto">
          <a:xfrm flipH="1">
            <a:off x="7299325" y="958850"/>
            <a:ext cx="1050925" cy="4002088"/>
            <a:chOff x="3220" y="236"/>
            <a:chExt cx="1347" cy="3848"/>
          </a:xfrm>
        </p:grpSpPr>
        <p:sp>
          <p:nvSpPr>
            <p:cNvPr id="7" name="Volný tvar 70"/>
            <p:cNvSpPr>
              <a:spLocks/>
            </p:cNvSpPr>
            <p:nvPr/>
          </p:nvSpPr>
          <p:spPr bwMode="auto">
            <a:xfrm>
              <a:off x="3989" y="492"/>
              <a:ext cx="31" cy="1348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" name="Volný tvar 71"/>
            <p:cNvSpPr>
              <a:spLocks/>
            </p:cNvSpPr>
            <p:nvPr/>
          </p:nvSpPr>
          <p:spPr bwMode="auto">
            <a:xfrm>
              <a:off x="3810" y="1216"/>
              <a:ext cx="163" cy="249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" name="Volný tvar 72"/>
            <p:cNvSpPr>
              <a:spLocks/>
            </p:cNvSpPr>
            <p:nvPr/>
          </p:nvSpPr>
          <p:spPr bwMode="auto">
            <a:xfrm>
              <a:off x="4022" y="1005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" name="Volný tvar 73"/>
            <p:cNvSpPr>
              <a:spLocks/>
            </p:cNvSpPr>
            <p:nvPr/>
          </p:nvSpPr>
          <p:spPr bwMode="auto">
            <a:xfrm>
              <a:off x="3810" y="1509"/>
              <a:ext cx="163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" name="Volný tvar 74"/>
            <p:cNvSpPr>
              <a:spLocks/>
            </p:cNvSpPr>
            <p:nvPr/>
          </p:nvSpPr>
          <p:spPr bwMode="auto">
            <a:xfrm>
              <a:off x="4022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" name="Volný tvar 75"/>
            <p:cNvSpPr>
              <a:spLocks/>
            </p:cNvSpPr>
            <p:nvPr/>
          </p:nvSpPr>
          <p:spPr bwMode="auto">
            <a:xfrm>
              <a:off x="4022" y="1633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" name="Volný tvar 76"/>
            <p:cNvSpPr>
              <a:spLocks/>
            </p:cNvSpPr>
            <p:nvPr/>
          </p:nvSpPr>
          <p:spPr bwMode="auto">
            <a:xfrm>
              <a:off x="3810" y="885"/>
              <a:ext cx="163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" name="Volný tvar 77"/>
            <p:cNvSpPr>
              <a:spLocks/>
            </p:cNvSpPr>
            <p:nvPr/>
          </p:nvSpPr>
          <p:spPr bwMode="auto">
            <a:xfrm>
              <a:off x="4022" y="677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" name="Volný tvar 78"/>
            <p:cNvSpPr>
              <a:spLocks/>
            </p:cNvSpPr>
            <p:nvPr/>
          </p:nvSpPr>
          <p:spPr bwMode="auto">
            <a:xfrm>
              <a:off x="3810" y="569"/>
              <a:ext cx="163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" name="Volný tvar 79"/>
            <p:cNvSpPr>
              <a:spLocks/>
            </p:cNvSpPr>
            <p:nvPr/>
          </p:nvSpPr>
          <p:spPr bwMode="auto">
            <a:xfrm>
              <a:off x="3834" y="332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" name="Volný tvar 80"/>
            <p:cNvSpPr>
              <a:spLocks/>
            </p:cNvSpPr>
            <p:nvPr/>
          </p:nvSpPr>
          <p:spPr bwMode="auto">
            <a:xfrm>
              <a:off x="4022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" name="Volný tvar 81"/>
            <p:cNvSpPr>
              <a:spLocks/>
            </p:cNvSpPr>
            <p:nvPr/>
          </p:nvSpPr>
          <p:spPr bwMode="auto">
            <a:xfrm>
              <a:off x="3360" y="486"/>
              <a:ext cx="20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" name="Volný tvar 83"/>
            <p:cNvSpPr>
              <a:spLocks/>
            </p:cNvSpPr>
            <p:nvPr/>
          </p:nvSpPr>
          <p:spPr bwMode="auto">
            <a:xfrm>
              <a:off x="3387" y="885"/>
              <a:ext cx="122" cy="197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" name="Volný tvar 84"/>
            <p:cNvSpPr>
              <a:spLocks/>
            </p:cNvSpPr>
            <p:nvPr/>
          </p:nvSpPr>
          <p:spPr bwMode="auto">
            <a:xfrm>
              <a:off x="3220" y="1277"/>
              <a:ext cx="126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" name="Volný tvar 85"/>
            <p:cNvSpPr>
              <a:spLocks/>
            </p:cNvSpPr>
            <p:nvPr/>
          </p:nvSpPr>
          <p:spPr bwMode="auto">
            <a:xfrm>
              <a:off x="3387" y="1114"/>
              <a:ext cx="122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" name="Volný tvar 86"/>
            <p:cNvSpPr>
              <a:spLocks/>
            </p:cNvSpPr>
            <p:nvPr/>
          </p:nvSpPr>
          <p:spPr bwMode="auto">
            <a:xfrm>
              <a:off x="3387" y="1372"/>
              <a:ext cx="122" cy="197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" name="Volný tvar 87"/>
            <p:cNvSpPr>
              <a:spLocks/>
            </p:cNvSpPr>
            <p:nvPr/>
          </p:nvSpPr>
          <p:spPr bwMode="auto">
            <a:xfrm>
              <a:off x="3220" y="793"/>
              <a:ext cx="126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" name="Volný tvar 88"/>
            <p:cNvSpPr>
              <a:spLocks/>
            </p:cNvSpPr>
            <p:nvPr/>
          </p:nvSpPr>
          <p:spPr bwMode="auto">
            <a:xfrm>
              <a:off x="3387" y="630"/>
              <a:ext cx="122" cy="197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" name="Volný tvar 89"/>
            <p:cNvSpPr>
              <a:spLocks/>
            </p:cNvSpPr>
            <p:nvPr/>
          </p:nvSpPr>
          <p:spPr bwMode="auto">
            <a:xfrm>
              <a:off x="3220" y="544"/>
              <a:ext cx="126" cy="197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" name="Volný tvar 90"/>
            <p:cNvSpPr>
              <a:spLocks/>
            </p:cNvSpPr>
            <p:nvPr/>
          </p:nvSpPr>
          <p:spPr bwMode="auto">
            <a:xfrm>
              <a:off x="3220" y="315"/>
              <a:ext cx="126" cy="197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" name="Volný tvar 91"/>
            <p:cNvSpPr>
              <a:spLocks/>
            </p:cNvSpPr>
            <p:nvPr/>
          </p:nvSpPr>
          <p:spPr bwMode="auto">
            <a:xfrm>
              <a:off x="3387" y="386"/>
              <a:ext cx="122" cy="192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" name="Volný tvar 92"/>
            <p:cNvSpPr>
              <a:spLocks/>
            </p:cNvSpPr>
            <p:nvPr/>
          </p:nvSpPr>
          <p:spPr bwMode="auto">
            <a:xfrm>
              <a:off x="3283" y="1759"/>
              <a:ext cx="265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" name="Volný tvar 93"/>
            <p:cNvSpPr>
              <a:spLocks/>
            </p:cNvSpPr>
            <p:nvPr/>
          </p:nvSpPr>
          <p:spPr bwMode="auto">
            <a:xfrm>
              <a:off x="3806" y="1379"/>
              <a:ext cx="376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" name="Volný tvar 94"/>
            <p:cNvSpPr>
              <a:spLocks/>
            </p:cNvSpPr>
            <p:nvPr/>
          </p:nvSpPr>
          <p:spPr bwMode="auto">
            <a:xfrm>
              <a:off x="3248" y="2924"/>
              <a:ext cx="360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" name="Volný tvar 95"/>
            <p:cNvSpPr>
              <a:spLocks/>
            </p:cNvSpPr>
            <p:nvPr/>
          </p:nvSpPr>
          <p:spPr bwMode="auto">
            <a:xfrm>
              <a:off x="3324" y="2993"/>
              <a:ext cx="305" cy="519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" name="Volný tvar 96"/>
            <p:cNvSpPr>
              <a:spLocks/>
            </p:cNvSpPr>
            <p:nvPr/>
          </p:nvSpPr>
          <p:spPr bwMode="auto">
            <a:xfrm>
              <a:off x="3611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5" name="Volný tvar 98"/>
            <p:cNvSpPr>
              <a:spLocks/>
            </p:cNvSpPr>
            <p:nvPr/>
          </p:nvSpPr>
          <p:spPr bwMode="auto">
            <a:xfrm>
              <a:off x="3627" y="1756"/>
              <a:ext cx="252" cy="499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6" name="Volný tvar 99"/>
            <p:cNvSpPr>
              <a:spLocks/>
            </p:cNvSpPr>
            <p:nvPr/>
          </p:nvSpPr>
          <p:spPr bwMode="auto">
            <a:xfrm>
              <a:off x="3741" y="1765"/>
              <a:ext cx="126" cy="417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7" name="Volný tvar 100"/>
            <p:cNvSpPr>
              <a:spLocks/>
            </p:cNvSpPr>
            <p:nvPr/>
          </p:nvSpPr>
          <p:spPr bwMode="auto">
            <a:xfrm>
              <a:off x="3609" y="3016"/>
              <a:ext cx="254" cy="499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8" name="Volný tvar 101"/>
            <p:cNvSpPr>
              <a:spLocks/>
            </p:cNvSpPr>
            <p:nvPr/>
          </p:nvSpPr>
          <p:spPr bwMode="auto">
            <a:xfrm>
              <a:off x="3721" y="3025"/>
              <a:ext cx="128" cy="417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9" name="Volný tvar 102"/>
            <p:cNvSpPr>
              <a:spLocks/>
            </p:cNvSpPr>
            <p:nvPr/>
          </p:nvSpPr>
          <p:spPr bwMode="auto">
            <a:xfrm>
              <a:off x="3330" y="1527"/>
              <a:ext cx="254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0" name="Volný tvar 103"/>
            <p:cNvSpPr>
              <a:spLocks/>
            </p:cNvSpPr>
            <p:nvPr/>
          </p:nvSpPr>
          <p:spPr bwMode="auto">
            <a:xfrm>
              <a:off x="3340" y="1536"/>
              <a:ext cx="128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1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" name="Volný tvar 105"/>
            <p:cNvSpPr>
              <a:spLocks/>
            </p:cNvSpPr>
            <p:nvPr/>
          </p:nvSpPr>
          <p:spPr bwMode="auto">
            <a:xfrm>
              <a:off x="3615" y="1863"/>
              <a:ext cx="358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" name="Volný tvar 106"/>
            <p:cNvSpPr>
              <a:spLocks/>
            </p:cNvSpPr>
            <p:nvPr/>
          </p:nvSpPr>
          <p:spPr bwMode="auto">
            <a:xfrm>
              <a:off x="3586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" name="Volný tvar 107"/>
            <p:cNvSpPr>
              <a:spLocks/>
            </p:cNvSpPr>
            <p:nvPr/>
          </p:nvSpPr>
          <p:spPr bwMode="auto">
            <a:xfrm>
              <a:off x="3590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5" name="Volný tvar 108"/>
            <p:cNvSpPr>
              <a:spLocks/>
            </p:cNvSpPr>
            <p:nvPr/>
          </p:nvSpPr>
          <p:spPr bwMode="auto">
            <a:xfrm>
              <a:off x="3244" y="1604"/>
              <a:ext cx="356" cy="554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6" name="Volný tvar 109"/>
            <p:cNvSpPr>
              <a:spLocks/>
            </p:cNvSpPr>
            <p:nvPr/>
          </p:nvSpPr>
          <p:spPr bwMode="auto">
            <a:xfrm>
              <a:off x="3631" y="1138"/>
              <a:ext cx="354" cy="559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7" name="Volný tvar 110"/>
            <p:cNvSpPr>
              <a:spLocks/>
            </p:cNvSpPr>
            <p:nvPr/>
          </p:nvSpPr>
          <p:spPr bwMode="auto">
            <a:xfrm>
              <a:off x="3244" y="895"/>
              <a:ext cx="356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8" name="Volný tvar 111"/>
            <p:cNvSpPr>
              <a:spLocks/>
            </p:cNvSpPr>
            <p:nvPr/>
          </p:nvSpPr>
          <p:spPr bwMode="auto">
            <a:xfrm>
              <a:off x="3228" y="236"/>
              <a:ext cx="358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9" name="Volný tvar 112"/>
            <p:cNvSpPr>
              <a:spLocks/>
            </p:cNvSpPr>
            <p:nvPr/>
          </p:nvSpPr>
          <p:spPr bwMode="auto">
            <a:xfrm>
              <a:off x="3600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0" name="Volný tvar 113"/>
            <p:cNvSpPr>
              <a:spLocks/>
            </p:cNvSpPr>
            <p:nvPr/>
          </p:nvSpPr>
          <p:spPr bwMode="auto">
            <a:xfrm>
              <a:off x="3635" y="1863"/>
              <a:ext cx="301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1" name="Volný tvar 114"/>
            <p:cNvSpPr>
              <a:spLocks/>
            </p:cNvSpPr>
            <p:nvPr/>
          </p:nvSpPr>
          <p:spPr bwMode="auto">
            <a:xfrm>
              <a:off x="3653" y="1156"/>
              <a:ext cx="299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2" name="Volný tvar 115"/>
            <p:cNvSpPr>
              <a:spLocks/>
            </p:cNvSpPr>
            <p:nvPr/>
          </p:nvSpPr>
          <p:spPr bwMode="auto">
            <a:xfrm>
              <a:off x="3621" y="495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3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4" name="Volný tvar 117"/>
            <p:cNvSpPr>
              <a:spLocks/>
            </p:cNvSpPr>
            <p:nvPr/>
          </p:nvSpPr>
          <p:spPr bwMode="auto">
            <a:xfrm>
              <a:off x="3279" y="915"/>
              <a:ext cx="319" cy="530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5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6" name="Volný tvar 119"/>
            <p:cNvSpPr>
              <a:spLocks/>
            </p:cNvSpPr>
            <p:nvPr/>
          </p:nvSpPr>
          <p:spPr bwMode="auto">
            <a:xfrm>
              <a:off x="3291" y="2277"/>
              <a:ext cx="309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7" name="Volný tvar 120"/>
            <p:cNvSpPr>
              <a:spLocks/>
            </p:cNvSpPr>
            <p:nvPr/>
          </p:nvSpPr>
          <p:spPr bwMode="auto">
            <a:xfrm>
              <a:off x="3609" y="2437"/>
              <a:ext cx="299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8" name="Volný tvar 121"/>
            <p:cNvSpPr>
              <a:spLocks/>
            </p:cNvSpPr>
            <p:nvPr/>
          </p:nvSpPr>
          <p:spPr bwMode="auto">
            <a:xfrm>
              <a:off x="3609" y="3089"/>
              <a:ext cx="299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9" name="Volný tvar 122"/>
            <p:cNvSpPr>
              <a:spLocks/>
            </p:cNvSpPr>
            <p:nvPr/>
          </p:nvSpPr>
          <p:spPr bwMode="auto">
            <a:xfrm>
              <a:off x="3574" y="750"/>
              <a:ext cx="69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0" name="Volný tvar 123"/>
            <p:cNvSpPr>
              <a:spLocks/>
            </p:cNvSpPr>
            <p:nvPr/>
          </p:nvSpPr>
          <p:spPr bwMode="auto">
            <a:xfrm>
              <a:off x="4060" y="1280"/>
              <a:ext cx="195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1" name="Volný tvar 124"/>
            <p:cNvSpPr>
              <a:spLocks/>
            </p:cNvSpPr>
            <p:nvPr/>
          </p:nvSpPr>
          <p:spPr bwMode="auto">
            <a:xfrm>
              <a:off x="4068" y="1292"/>
              <a:ext cx="102" cy="317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2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3" name="Volný tvar 126"/>
            <p:cNvSpPr>
              <a:spLocks/>
            </p:cNvSpPr>
            <p:nvPr/>
          </p:nvSpPr>
          <p:spPr bwMode="auto">
            <a:xfrm>
              <a:off x="4050" y="2492"/>
              <a:ext cx="110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4" name="Volný tvar 127"/>
            <p:cNvSpPr>
              <a:spLocks/>
            </p:cNvSpPr>
            <p:nvPr/>
          </p:nvSpPr>
          <p:spPr bwMode="auto">
            <a:xfrm>
              <a:off x="4050" y="3545"/>
              <a:ext cx="222" cy="427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5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6" name="Volný tvar 129"/>
            <p:cNvSpPr>
              <a:spLocks/>
            </p:cNvSpPr>
            <p:nvPr/>
          </p:nvSpPr>
          <p:spPr bwMode="auto">
            <a:xfrm>
              <a:off x="4270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7" name="Volný tvar 130"/>
            <p:cNvSpPr>
              <a:spLocks/>
            </p:cNvSpPr>
            <p:nvPr/>
          </p:nvSpPr>
          <p:spPr bwMode="auto">
            <a:xfrm>
              <a:off x="4366" y="2333"/>
              <a:ext cx="112" cy="354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8" name="Volný tvar 131"/>
            <p:cNvSpPr>
              <a:spLocks/>
            </p:cNvSpPr>
            <p:nvPr/>
          </p:nvSpPr>
          <p:spPr bwMode="auto">
            <a:xfrm>
              <a:off x="4254" y="2954"/>
              <a:ext cx="303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9" name="Volný tvar 132"/>
            <p:cNvSpPr>
              <a:spLocks/>
            </p:cNvSpPr>
            <p:nvPr/>
          </p:nvSpPr>
          <p:spPr bwMode="auto">
            <a:xfrm>
              <a:off x="3965" y="2577"/>
              <a:ext cx="305" cy="476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0" name="Volný tvar 133"/>
            <p:cNvSpPr>
              <a:spLocks/>
            </p:cNvSpPr>
            <p:nvPr/>
          </p:nvSpPr>
          <p:spPr bwMode="auto">
            <a:xfrm>
              <a:off x="4262" y="3589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1" name="Volný tvar 134"/>
            <p:cNvSpPr>
              <a:spLocks/>
            </p:cNvSpPr>
            <p:nvPr/>
          </p:nvSpPr>
          <p:spPr bwMode="auto">
            <a:xfrm>
              <a:off x="3973" y="3122"/>
              <a:ext cx="303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2" name="Volný tvar 135"/>
            <p:cNvSpPr>
              <a:spLocks/>
            </p:cNvSpPr>
            <p:nvPr/>
          </p:nvSpPr>
          <p:spPr bwMode="auto">
            <a:xfrm>
              <a:off x="3981" y="3596"/>
              <a:ext cx="305" cy="481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3" name="Volný tvar 136"/>
            <p:cNvSpPr>
              <a:spLocks/>
            </p:cNvSpPr>
            <p:nvPr/>
          </p:nvSpPr>
          <p:spPr bwMode="auto">
            <a:xfrm>
              <a:off x="4254" y="2385"/>
              <a:ext cx="303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4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5" name="Volný tvar 138"/>
            <p:cNvSpPr>
              <a:spLocks/>
            </p:cNvSpPr>
            <p:nvPr/>
          </p:nvSpPr>
          <p:spPr bwMode="auto">
            <a:xfrm>
              <a:off x="4254" y="1747"/>
              <a:ext cx="303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6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7" name="Volný tvar 140"/>
            <p:cNvSpPr>
              <a:spLocks/>
            </p:cNvSpPr>
            <p:nvPr/>
          </p:nvSpPr>
          <p:spPr bwMode="auto">
            <a:xfrm>
              <a:off x="3989" y="1381"/>
              <a:ext cx="275" cy="429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8" name="Volný tvar 141"/>
            <p:cNvSpPr>
              <a:spLocks/>
            </p:cNvSpPr>
            <p:nvPr/>
          </p:nvSpPr>
          <p:spPr bwMode="auto">
            <a:xfrm>
              <a:off x="3993" y="2577"/>
              <a:ext cx="260" cy="473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79" name="Volný tvar 142"/>
            <p:cNvSpPr>
              <a:spLocks/>
            </p:cNvSpPr>
            <p:nvPr/>
          </p:nvSpPr>
          <p:spPr bwMode="auto">
            <a:xfrm>
              <a:off x="3979" y="1962"/>
              <a:ext cx="256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0" name="Volný tvar 143"/>
            <p:cNvSpPr>
              <a:spLocks/>
            </p:cNvSpPr>
            <p:nvPr/>
          </p:nvSpPr>
          <p:spPr bwMode="auto">
            <a:xfrm>
              <a:off x="4020" y="1388"/>
              <a:ext cx="228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1" name="Volný tvar 144"/>
            <p:cNvSpPr>
              <a:spLocks/>
            </p:cNvSpPr>
            <p:nvPr/>
          </p:nvSpPr>
          <p:spPr bwMode="auto">
            <a:xfrm>
              <a:off x="4248" y="1240"/>
              <a:ext cx="277" cy="447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2" name="Volný tvar 145"/>
            <p:cNvSpPr>
              <a:spLocks/>
            </p:cNvSpPr>
            <p:nvPr/>
          </p:nvSpPr>
          <p:spPr bwMode="auto">
            <a:xfrm>
              <a:off x="4254" y="1765"/>
              <a:ext cx="273" cy="450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3" name="Volný tvar 146"/>
            <p:cNvSpPr>
              <a:spLocks/>
            </p:cNvSpPr>
            <p:nvPr/>
          </p:nvSpPr>
          <p:spPr bwMode="auto">
            <a:xfrm>
              <a:off x="4254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4" name="Volný tvar 147"/>
            <p:cNvSpPr>
              <a:spLocks/>
            </p:cNvSpPr>
            <p:nvPr/>
          </p:nvSpPr>
          <p:spPr bwMode="auto">
            <a:xfrm>
              <a:off x="4364" y="2648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5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6" name="Volný tvar 149"/>
            <p:cNvSpPr>
              <a:spLocks/>
            </p:cNvSpPr>
            <p:nvPr/>
          </p:nvSpPr>
          <p:spPr bwMode="auto">
            <a:xfrm>
              <a:off x="4270" y="3622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7" name="Volný tvar 150"/>
            <p:cNvSpPr>
              <a:spLocks/>
            </p:cNvSpPr>
            <p:nvPr/>
          </p:nvSpPr>
          <p:spPr bwMode="auto">
            <a:xfrm>
              <a:off x="4001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8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89" name="Volný tvar 152"/>
            <p:cNvSpPr>
              <a:spLocks/>
            </p:cNvSpPr>
            <p:nvPr/>
          </p:nvSpPr>
          <p:spPr bwMode="auto">
            <a:xfrm>
              <a:off x="4227" y="1607"/>
              <a:ext cx="59" cy="2470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90" name="Skupina 69"/>
          <p:cNvGrpSpPr>
            <a:grpSpLocks noChangeAspect="1"/>
          </p:cNvGrpSpPr>
          <p:nvPr/>
        </p:nvGrpSpPr>
        <p:grpSpPr bwMode="auto">
          <a:xfrm>
            <a:off x="8170863" y="1249363"/>
            <a:ext cx="941387" cy="3344862"/>
            <a:chOff x="3124" y="236"/>
            <a:chExt cx="1443" cy="3848"/>
          </a:xfrm>
        </p:grpSpPr>
        <p:sp>
          <p:nvSpPr>
            <p:cNvPr id="91" name="Volný tvar 70"/>
            <p:cNvSpPr>
              <a:spLocks/>
            </p:cNvSpPr>
            <p:nvPr/>
          </p:nvSpPr>
          <p:spPr bwMode="auto">
            <a:xfrm>
              <a:off x="3859" y="1801"/>
              <a:ext cx="29" cy="1346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2" name="Volný tvar 71"/>
            <p:cNvSpPr>
              <a:spLocks/>
            </p:cNvSpPr>
            <p:nvPr/>
          </p:nvSpPr>
          <p:spPr bwMode="auto">
            <a:xfrm>
              <a:off x="3679" y="2552"/>
              <a:ext cx="161" cy="247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3" name="Volný tvar 72"/>
            <p:cNvSpPr>
              <a:spLocks/>
            </p:cNvSpPr>
            <p:nvPr/>
          </p:nvSpPr>
          <p:spPr bwMode="auto">
            <a:xfrm>
              <a:off x="3888" y="2342"/>
              <a:ext cx="163" cy="248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4" name="Volný tvar 73"/>
            <p:cNvSpPr>
              <a:spLocks/>
            </p:cNvSpPr>
            <p:nvPr/>
          </p:nvSpPr>
          <p:spPr bwMode="auto">
            <a:xfrm>
              <a:off x="3679" y="2844"/>
              <a:ext cx="161" cy="254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5" name="Volný tvar 74"/>
            <p:cNvSpPr>
              <a:spLocks/>
            </p:cNvSpPr>
            <p:nvPr/>
          </p:nvSpPr>
          <p:spPr bwMode="auto">
            <a:xfrm>
              <a:off x="4022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6" name="Volný tvar 75"/>
            <p:cNvSpPr>
              <a:spLocks/>
            </p:cNvSpPr>
            <p:nvPr/>
          </p:nvSpPr>
          <p:spPr bwMode="auto">
            <a:xfrm>
              <a:off x="3888" y="2966"/>
              <a:ext cx="163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7" name="Volný tvar 76"/>
            <p:cNvSpPr>
              <a:spLocks/>
            </p:cNvSpPr>
            <p:nvPr/>
          </p:nvSpPr>
          <p:spPr bwMode="auto">
            <a:xfrm>
              <a:off x="3679" y="2219"/>
              <a:ext cx="161" cy="254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8" name="Volný tvar 77"/>
            <p:cNvSpPr>
              <a:spLocks/>
            </p:cNvSpPr>
            <p:nvPr/>
          </p:nvSpPr>
          <p:spPr bwMode="auto">
            <a:xfrm>
              <a:off x="3888" y="2011"/>
              <a:ext cx="163" cy="252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99" name="Volný tvar 78"/>
            <p:cNvSpPr>
              <a:spLocks/>
            </p:cNvSpPr>
            <p:nvPr/>
          </p:nvSpPr>
          <p:spPr bwMode="auto">
            <a:xfrm>
              <a:off x="3679" y="1903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0" name="Volný tvar 79"/>
            <p:cNvSpPr>
              <a:spLocks/>
            </p:cNvSpPr>
            <p:nvPr/>
          </p:nvSpPr>
          <p:spPr bwMode="auto">
            <a:xfrm>
              <a:off x="3679" y="1608"/>
              <a:ext cx="161" cy="252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1" name="Volný tvar 80"/>
            <p:cNvSpPr>
              <a:spLocks/>
            </p:cNvSpPr>
            <p:nvPr/>
          </p:nvSpPr>
          <p:spPr bwMode="auto">
            <a:xfrm>
              <a:off x="3888" y="1695"/>
              <a:ext cx="163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2" name="Volný tvar 81"/>
            <p:cNvSpPr>
              <a:spLocks/>
            </p:cNvSpPr>
            <p:nvPr/>
          </p:nvSpPr>
          <p:spPr bwMode="auto">
            <a:xfrm>
              <a:off x="3360" y="486"/>
              <a:ext cx="22" cy="1048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3" name="Volný tvar 82"/>
            <p:cNvSpPr>
              <a:spLocks/>
            </p:cNvSpPr>
            <p:nvPr/>
          </p:nvSpPr>
          <p:spPr bwMode="auto">
            <a:xfrm>
              <a:off x="3219" y="1049"/>
              <a:ext cx="127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4" name="Volný tvar 83"/>
            <p:cNvSpPr>
              <a:spLocks/>
            </p:cNvSpPr>
            <p:nvPr/>
          </p:nvSpPr>
          <p:spPr bwMode="auto">
            <a:xfrm>
              <a:off x="3387" y="884"/>
              <a:ext cx="122" cy="197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5" name="Volný tvar 84"/>
            <p:cNvSpPr>
              <a:spLocks/>
            </p:cNvSpPr>
            <p:nvPr/>
          </p:nvSpPr>
          <p:spPr bwMode="auto">
            <a:xfrm>
              <a:off x="3219" y="1277"/>
              <a:ext cx="127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6" name="Volný tvar 85"/>
            <p:cNvSpPr>
              <a:spLocks/>
            </p:cNvSpPr>
            <p:nvPr/>
          </p:nvSpPr>
          <p:spPr bwMode="auto">
            <a:xfrm>
              <a:off x="3387" y="1114"/>
              <a:ext cx="122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7" name="Volný tvar 86"/>
            <p:cNvSpPr>
              <a:spLocks/>
            </p:cNvSpPr>
            <p:nvPr/>
          </p:nvSpPr>
          <p:spPr bwMode="auto">
            <a:xfrm>
              <a:off x="3387" y="1372"/>
              <a:ext cx="122" cy="195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8" name="Volný tvar 87"/>
            <p:cNvSpPr>
              <a:spLocks/>
            </p:cNvSpPr>
            <p:nvPr/>
          </p:nvSpPr>
          <p:spPr bwMode="auto">
            <a:xfrm>
              <a:off x="3219" y="793"/>
              <a:ext cx="127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09" name="Volný tvar 88"/>
            <p:cNvSpPr>
              <a:spLocks/>
            </p:cNvSpPr>
            <p:nvPr/>
          </p:nvSpPr>
          <p:spPr bwMode="auto">
            <a:xfrm>
              <a:off x="3387" y="630"/>
              <a:ext cx="122" cy="195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0" name="Volný tvar 89"/>
            <p:cNvSpPr>
              <a:spLocks/>
            </p:cNvSpPr>
            <p:nvPr/>
          </p:nvSpPr>
          <p:spPr bwMode="auto">
            <a:xfrm>
              <a:off x="3219" y="545"/>
              <a:ext cx="127" cy="197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1" name="Volný tvar 90"/>
            <p:cNvSpPr>
              <a:spLocks/>
            </p:cNvSpPr>
            <p:nvPr/>
          </p:nvSpPr>
          <p:spPr bwMode="auto">
            <a:xfrm>
              <a:off x="3219" y="316"/>
              <a:ext cx="127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2" name="Volný tvar 91"/>
            <p:cNvSpPr>
              <a:spLocks/>
            </p:cNvSpPr>
            <p:nvPr/>
          </p:nvSpPr>
          <p:spPr bwMode="auto">
            <a:xfrm>
              <a:off x="3387" y="386"/>
              <a:ext cx="122" cy="192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3" name="Volný tvar 92"/>
            <p:cNvSpPr>
              <a:spLocks/>
            </p:cNvSpPr>
            <p:nvPr/>
          </p:nvSpPr>
          <p:spPr bwMode="auto">
            <a:xfrm>
              <a:off x="3124" y="1061"/>
              <a:ext cx="263" cy="1242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4" name="Volný tvar 93"/>
            <p:cNvSpPr>
              <a:spLocks/>
            </p:cNvSpPr>
            <p:nvPr/>
          </p:nvSpPr>
          <p:spPr bwMode="auto">
            <a:xfrm>
              <a:off x="3737" y="1710"/>
              <a:ext cx="377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5" name="Volný tvar 94"/>
            <p:cNvSpPr>
              <a:spLocks/>
            </p:cNvSpPr>
            <p:nvPr/>
          </p:nvSpPr>
          <p:spPr bwMode="auto">
            <a:xfrm>
              <a:off x="3248" y="2924"/>
              <a:ext cx="360" cy="559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6" name="Volný tvar 95"/>
            <p:cNvSpPr>
              <a:spLocks/>
            </p:cNvSpPr>
            <p:nvPr/>
          </p:nvSpPr>
          <p:spPr bwMode="auto">
            <a:xfrm>
              <a:off x="3324" y="2992"/>
              <a:ext cx="307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7" name="Volný tvar 96"/>
            <p:cNvSpPr>
              <a:spLocks/>
            </p:cNvSpPr>
            <p:nvPr/>
          </p:nvSpPr>
          <p:spPr bwMode="auto">
            <a:xfrm>
              <a:off x="3611" y="375"/>
              <a:ext cx="231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8" name="Volný tvar 97"/>
            <p:cNvSpPr>
              <a:spLocks/>
            </p:cNvSpPr>
            <p:nvPr/>
          </p:nvSpPr>
          <p:spPr bwMode="auto">
            <a:xfrm>
              <a:off x="3713" y="388"/>
              <a:ext cx="117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19" name="Volný tvar 98"/>
            <p:cNvSpPr>
              <a:spLocks/>
            </p:cNvSpPr>
            <p:nvPr/>
          </p:nvSpPr>
          <p:spPr bwMode="auto">
            <a:xfrm>
              <a:off x="3628" y="1757"/>
              <a:ext cx="251" cy="499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0" name="Volný tvar 99"/>
            <p:cNvSpPr>
              <a:spLocks/>
            </p:cNvSpPr>
            <p:nvPr/>
          </p:nvSpPr>
          <p:spPr bwMode="auto">
            <a:xfrm>
              <a:off x="3740" y="1766"/>
              <a:ext cx="129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1" name="Volný tvar 100"/>
            <p:cNvSpPr>
              <a:spLocks/>
            </p:cNvSpPr>
            <p:nvPr/>
          </p:nvSpPr>
          <p:spPr bwMode="auto">
            <a:xfrm>
              <a:off x="3608" y="3016"/>
              <a:ext cx="256" cy="499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2" name="Volný tvar 101"/>
            <p:cNvSpPr>
              <a:spLocks/>
            </p:cNvSpPr>
            <p:nvPr/>
          </p:nvSpPr>
          <p:spPr bwMode="auto">
            <a:xfrm>
              <a:off x="3720" y="3025"/>
              <a:ext cx="129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3" name="Volný tvar 102"/>
            <p:cNvSpPr>
              <a:spLocks/>
            </p:cNvSpPr>
            <p:nvPr/>
          </p:nvSpPr>
          <p:spPr bwMode="auto">
            <a:xfrm>
              <a:off x="3328" y="1527"/>
              <a:ext cx="256" cy="497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4" name="Volný tvar 103"/>
            <p:cNvSpPr>
              <a:spLocks/>
            </p:cNvSpPr>
            <p:nvPr/>
          </p:nvSpPr>
          <p:spPr bwMode="auto">
            <a:xfrm>
              <a:off x="3341" y="1536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5" name="Volný tvar 104"/>
            <p:cNvSpPr>
              <a:spLocks/>
            </p:cNvSpPr>
            <p:nvPr/>
          </p:nvSpPr>
          <p:spPr bwMode="auto">
            <a:xfrm>
              <a:off x="3260" y="2272"/>
              <a:ext cx="358" cy="559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6" name="Volný tvar 105"/>
            <p:cNvSpPr>
              <a:spLocks/>
            </p:cNvSpPr>
            <p:nvPr/>
          </p:nvSpPr>
          <p:spPr bwMode="auto">
            <a:xfrm>
              <a:off x="3616" y="1863"/>
              <a:ext cx="355" cy="561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7" name="Volný tvar 106"/>
            <p:cNvSpPr>
              <a:spLocks/>
            </p:cNvSpPr>
            <p:nvPr/>
          </p:nvSpPr>
          <p:spPr bwMode="auto">
            <a:xfrm>
              <a:off x="3586" y="2462"/>
              <a:ext cx="358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8" name="Volný tvar 107"/>
            <p:cNvSpPr>
              <a:spLocks/>
            </p:cNvSpPr>
            <p:nvPr/>
          </p:nvSpPr>
          <p:spPr bwMode="auto">
            <a:xfrm>
              <a:off x="3591" y="3096"/>
              <a:ext cx="353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9" name="Volný tvar 108"/>
            <p:cNvSpPr>
              <a:spLocks/>
            </p:cNvSpPr>
            <p:nvPr/>
          </p:nvSpPr>
          <p:spPr bwMode="auto">
            <a:xfrm>
              <a:off x="3243" y="1604"/>
              <a:ext cx="358" cy="553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0" name="Volný tvar 109"/>
            <p:cNvSpPr>
              <a:spLocks/>
            </p:cNvSpPr>
            <p:nvPr/>
          </p:nvSpPr>
          <p:spPr bwMode="auto">
            <a:xfrm>
              <a:off x="3630" y="1138"/>
              <a:ext cx="355" cy="557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1" name="Volný tvar 110"/>
            <p:cNvSpPr>
              <a:spLocks/>
            </p:cNvSpPr>
            <p:nvPr/>
          </p:nvSpPr>
          <p:spPr bwMode="auto">
            <a:xfrm>
              <a:off x="3243" y="895"/>
              <a:ext cx="358" cy="559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2" name="Volný tvar 111"/>
            <p:cNvSpPr>
              <a:spLocks/>
            </p:cNvSpPr>
            <p:nvPr/>
          </p:nvSpPr>
          <p:spPr bwMode="auto">
            <a:xfrm>
              <a:off x="3229" y="236"/>
              <a:ext cx="358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3" name="Volný tvar 112"/>
            <p:cNvSpPr>
              <a:spLocks/>
            </p:cNvSpPr>
            <p:nvPr/>
          </p:nvSpPr>
          <p:spPr bwMode="auto">
            <a:xfrm>
              <a:off x="3601" y="488"/>
              <a:ext cx="321" cy="500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4" name="Volný tvar 113"/>
            <p:cNvSpPr>
              <a:spLocks/>
            </p:cNvSpPr>
            <p:nvPr/>
          </p:nvSpPr>
          <p:spPr bwMode="auto">
            <a:xfrm>
              <a:off x="3635" y="1863"/>
              <a:ext cx="302" cy="552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5" name="Volný tvar 114"/>
            <p:cNvSpPr>
              <a:spLocks/>
            </p:cNvSpPr>
            <p:nvPr/>
          </p:nvSpPr>
          <p:spPr bwMode="auto">
            <a:xfrm>
              <a:off x="3652" y="1156"/>
              <a:ext cx="302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6" name="Volný tvar 115"/>
            <p:cNvSpPr>
              <a:spLocks/>
            </p:cNvSpPr>
            <p:nvPr/>
          </p:nvSpPr>
          <p:spPr bwMode="auto">
            <a:xfrm>
              <a:off x="3620" y="495"/>
              <a:ext cx="268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7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8" name="Volný tvar 117"/>
            <p:cNvSpPr>
              <a:spLocks/>
            </p:cNvSpPr>
            <p:nvPr/>
          </p:nvSpPr>
          <p:spPr bwMode="auto">
            <a:xfrm>
              <a:off x="3280" y="915"/>
              <a:ext cx="319" cy="530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9" name="Volný tvar 118"/>
            <p:cNvSpPr>
              <a:spLocks/>
            </p:cNvSpPr>
            <p:nvPr/>
          </p:nvSpPr>
          <p:spPr bwMode="auto">
            <a:xfrm>
              <a:off x="3289" y="1626"/>
              <a:ext cx="304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0" name="Volný tvar 119"/>
            <p:cNvSpPr>
              <a:spLocks/>
            </p:cNvSpPr>
            <p:nvPr/>
          </p:nvSpPr>
          <p:spPr bwMode="auto">
            <a:xfrm>
              <a:off x="3292" y="2278"/>
              <a:ext cx="309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1" name="Volný tvar 120"/>
            <p:cNvSpPr>
              <a:spLocks/>
            </p:cNvSpPr>
            <p:nvPr/>
          </p:nvSpPr>
          <p:spPr bwMode="auto">
            <a:xfrm>
              <a:off x="3608" y="2437"/>
              <a:ext cx="299" cy="552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2" name="Volný tvar 121"/>
            <p:cNvSpPr>
              <a:spLocks/>
            </p:cNvSpPr>
            <p:nvPr/>
          </p:nvSpPr>
          <p:spPr bwMode="auto">
            <a:xfrm>
              <a:off x="3608" y="3089"/>
              <a:ext cx="299" cy="552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3" name="Volný tvar 122"/>
            <p:cNvSpPr>
              <a:spLocks/>
            </p:cNvSpPr>
            <p:nvPr/>
          </p:nvSpPr>
          <p:spPr bwMode="auto">
            <a:xfrm>
              <a:off x="3574" y="751"/>
              <a:ext cx="68" cy="2939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4" name="Volný tvar 123"/>
            <p:cNvSpPr>
              <a:spLocks/>
            </p:cNvSpPr>
            <p:nvPr/>
          </p:nvSpPr>
          <p:spPr bwMode="auto">
            <a:xfrm>
              <a:off x="4061" y="1281"/>
              <a:ext cx="195" cy="384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5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6" name="Volný tvar 125"/>
            <p:cNvSpPr>
              <a:spLocks/>
            </p:cNvSpPr>
            <p:nvPr/>
          </p:nvSpPr>
          <p:spPr bwMode="auto">
            <a:xfrm>
              <a:off x="4039" y="2484"/>
              <a:ext cx="221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7" name="Volný tvar 126"/>
            <p:cNvSpPr>
              <a:spLocks/>
            </p:cNvSpPr>
            <p:nvPr/>
          </p:nvSpPr>
          <p:spPr bwMode="auto">
            <a:xfrm>
              <a:off x="4051" y="2491"/>
              <a:ext cx="110" cy="360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8" name="Volný tvar 127"/>
            <p:cNvSpPr>
              <a:spLocks/>
            </p:cNvSpPr>
            <p:nvPr/>
          </p:nvSpPr>
          <p:spPr bwMode="auto">
            <a:xfrm>
              <a:off x="4051" y="3545"/>
              <a:ext cx="221" cy="427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9" name="Volný tvar 128"/>
            <p:cNvSpPr>
              <a:spLocks/>
            </p:cNvSpPr>
            <p:nvPr/>
          </p:nvSpPr>
          <p:spPr bwMode="auto">
            <a:xfrm>
              <a:off x="4066" y="3556"/>
              <a:ext cx="107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0" name="Volný tvar 129"/>
            <p:cNvSpPr>
              <a:spLocks/>
            </p:cNvSpPr>
            <p:nvPr/>
          </p:nvSpPr>
          <p:spPr bwMode="auto">
            <a:xfrm>
              <a:off x="4270" y="2322"/>
              <a:ext cx="217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1" name="Volný tvar 130"/>
            <p:cNvSpPr>
              <a:spLocks/>
            </p:cNvSpPr>
            <p:nvPr/>
          </p:nvSpPr>
          <p:spPr bwMode="auto">
            <a:xfrm>
              <a:off x="4365" y="2333"/>
              <a:ext cx="112" cy="356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2" name="Volný tvar 131"/>
            <p:cNvSpPr>
              <a:spLocks/>
            </p:cNvSpPr>
            <p:nvPr/>
          </p:nvSpPr>
          <p:spPr bwMode="auto">
            <a:xfrm>
              <a:off x="4253" y="2955"/>
              <a:ext cx="304" cy="480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3" name="Volný tvar 132"/>
            <p:cNvSpPr>
              <a:spLocks/>
            </p:cNvSpPr>
            <p:nvPr/>
          </p:nvSpPr>
          <p:spPr bwMode="auto">
            <a:xfrm>
              <a:off x="3964" y="2577"/>
              <a:ext cx="307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4" name="Volný tvar 133"/>
            <p:cNvSpPr>
              <a:spLocks/>
            </p:cNvSpPr>
            <p:nvPr/>
          </p:nvSpPr>
          <p:spPr bwMode="auto">
            <a:xfrm>
              <a:off x="4263" y="3591"/>
              <a:ext cx="304" cy="478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5" name="Volný tvar 134"/>
            <p:cNvSpPr>
              <a:spLocks/>
            </p:cNvSpPr>
            <p:nvPr/>
          </p:nvSpPr>
          <p:spPr bwMode="auto">
            <a:xfrm>
              <a:off x="3971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6" name="Volný tvar 135"/>
            <p:cNvSpPr>
              <a:spLocks/>
            </p:cNvSpPr>
            <p:nvPr/>
          </p:nvSpPr>
          <p:spPr bwMode="auto">
            <a:xfrm>
              <a:off x="3981" y="3595"/>
              <a:ext cx="307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7" name="Volný tvar 136"/>
            <p:cNvSpPr>
              <a:spLocks/>
            </p:cNvSpPr>
            <p:nvPr/>
          </p:nvSpPr>
          <p:spPr bwMode="auto">
            <a:xfrm>
              <a:off x="4253" y="2386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8" name="Volný tvar 137"/>
            <p:cNvSpPr>
              <a:spLocks/>
            </p:cNvSpPr>
            <p:nvPr/>
          </p:nvSpPr>
          <p:spPr bwMode="auto">
            <a:xfrm>
              <a:off x="3949" y="1945"/>
              <a:ext cx="307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9" name="Volný tvar 138"/>
            <p:cNvSpPr>
              <a:spLocks/>
            </p:cNvSpPr>
            <p:nvPr/>
          </p:nvSpPr>
          <p:spPr bwMode="auto">
            <a:xfrm>
              <a:off x="4253" y="1746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0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1" name="Volný tvar 140"/>
            <p:cNvSpPr>
              <a:spLocks/>
            </p:cNvSpPr>
            <p:nvPr/>
          </p:nvSpPr>
          <p:spPr bwMode="auto">
            <a:xfrm>
              <a:off x="3990" y="1381"/>
              <a:ext cx="273" cy="427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2" name="Volný tvar 141"/>
            <p:cNvSpPr>
              <a:spLocks/>
            </p:cNvSpPr>
            <p:nvPr/>
          </p:nvSpPr>
          <p:spPr bwMode="auto">
            <a:xfrm>
              <a:off x="3993" y="2577"/>
              <a:ext cx="260" cy="473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3" name="Volný tvar 142"/>
            <p:cNvSpPr>
              <a:spLocks/>
            </p:cNvSpPr>
            <p:nvPr/>
          </p:nvSpPr>
          <p:spPr bwMode="auto">
            <a:xfrm>
              <a:off x="3978" y="1962"/>
              <a:ext cx="258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4" name="Volný tvar 143"/>
            <p:cNvSpPr>
              <a:spLocks/>
            </p:cNvSpPr>
            <p:nvPr/>
          </p:nvSpPr>
          <p:spPr bwMode="auto">
            <a:xfrm>
              <a:off x="4019" y="1388"/>
              <a:ext cx="229" cy="420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5" name="Volný tvar 144"/>
            <p:cNvSpPr>
              <a:spLocks/>
            </p:cNvSpPr>
            <p:nvPr/>
          </p:nvSpPr>
          <p:spPr bwMode="auto">
            <a:xfrm>
              <a:off x="4248" y="1240"/>
              <a:ext cx="275" cy="447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6" name="Volný tvar 145"/>
            <p:cNvSpPr>
              <a:spLocks/>
            </p:cNvSpPr>
            <p:nvPr/>
          </p:nvSpPr>
          <p:spPr bwMode="auto">
            <a:xfrm>
              <a:off x="4253" y="1766"/>
              <a:ext cx="275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7" name="Volný tvar 146"/>
            <p:cNvSpPr>
              <a:spLocks/>
            </p:cNvSpPr>
            <p:nvPr/>
          </p:nvSpPr>
          <p:spPr bwMode="auto">
            <a:xfrm>
              <a:off x="4253" y="2407"/>
              <a:ext cx="270" cy="440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8" name="Volný tvar 147"/>
            <p:cNvSpPr>
              <a:spLocks/>
            </p:cNvSpPr>
            <p:nvPr/>
          </p:nvSpPr>
          <p:spPr bwMode="auto">
            <a:xfrm>
              <a:off x="4365" y="2647"/>
              <a:ext cx="0" cy="4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9" name="Volný tvar 148"/>
            <p:cNvSpPr>
              <a:spLocks/>
            </p:cNvSpPr>
            <p:nvPr/>
          </p:nvSpPr>
          <p:spPr bwMode="auto">
            <a:xfrm>
              <a:off x="4263" y="2959"/>
              <a:ext cx="265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0" name="Volný tvar 149"/>
            <p:cNvSpPr>
              <a:spLocks/>
            </p:cNvSpPr>
            <p:nvPr/>
          </p:nvSpPr>
          <p:spPr bwMode="auto">
            <a:xfrm>
              <a:off x="4270" y="3620"/>
              <a:ext cx="265" cy="442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1" name="Volný tvar 150"/>
            <p:cNvSpPr>
              <a:spLocks/>
            </p:cNvSpPr>
            <p:nvPr/>
          </p:nvSpPr>
          <p:spPr bwMode="auto">
            <a:xfrm>
              <a:off x="4002" y="3100"/>
              <a:ext cx="260" cy="471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2" name="Volný tvar 151"/>
            <p:cNvSpPr>
              <a:spLocks/>
            </p:cNvSpPr>
            <p:nvPr/>
          </p:nvSpPr>
          <p:spPr bwMode="auto">
            <a:xfrm>
              <a:off x="4010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3" name="Volný tvar 152"/>
            <p:cNvSpPr>
              <a:spLocks/>
            </p:cNvSpPr>
            <p:nvPr/>
          </p:nvSpPr>
          <p:spPr bwMode="auto">
            <a:xfrm>
              <a:off x="4226" y="1606"/>
              <a:ext cx="61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74" name="Skupina 69"/>
          <p:cNvGrpSpPr>
            <a:grpSpLocks noChangeAspect="1"/>
          </p:cNvGrpSpPr>
          <p:nvPr/>
        </p:nvGrpSpPr>
        <p:grpSpPr bwMode="auto">
          <a:xfrm>
            <a:off x="6815138" y="2736850"/>
            <a:ext cx="679450" cy="2416175"/>
            <a:chOff x="3124" y="236"/>
            <a:chExt cx="1443" cy="3848"/>
          </a:xfrm>
        </p:grpSpPr>
        <p:sp>
          <p:nvSpPr>
            <p:cNvPr id="175" name="Volný tvar 70"/>
            <p:cNvSpPr>
              <a:spLocks/>
            </p:cNvSpPr>
            <p:nvPr/>
          </p:nvSpPr>
          <p:spPr bwMode="auto">
            <a:xfrm>
              <a:off x="3990" y="494"/>
              <a:ext cx="27" cy="1345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6" name="Volný tvar 71"/>
            <p:cNvSpPr>
              <a:spLocks/>
            </p:cNvSpPr>
            <p:nvPr/>
          </p:nvSpPr>
          <p:spPr bwMode="auto">
            <a:xfrm>
              <a:off x="3812" y="1217"/>
              <a:ext cx="162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7" name="Volný tvar 72"/>
            <p:cNvSpPr>
              <a:spLocks/>
            </p:cNvSpPr>
            <p:nvPr/>
          </p:nvSpPr>
          <p:spPr bwMode="auto">
            <a:xfrm>
              <a:off x="4021" y="1007"/>
              <a:ext cx="162" cy="248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8" name="Volný tvar 73"/>
            <p:cNvSpPr>
              <a:spLocks/>
            </p:cNvSpPr>
            <p:nvPr/>
          </p:nvSpPr>
          <p:spPr bwMode="auto">
            <a:xfrm>
              <a:off x="3812" y="1510"/>
              <a:ext cx="162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9" name="Volný tvar 74"/>
            <p:cNvSpPr>
              <a:spLocks/>
            </p:cNvSpPr>
            <p:nvPr/>
          </p:nvSpPr>
          <p:spPr bwMode="auto">
            <a:xfrm>
              <a:off x="4021" y="1300"/>
              <a:ext cx="162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0" name="Volný tvar 75"/>
            <p:cNvSpPr>
              <a:spLocks/>
            </p:cNvSpPr>
            <p:nvPr/>
          </p:nvSpPr>
          <p:spPr bwMode="auto">
            <a:xfrm>
              <a:off x="4021" y="1632"/>
              <a:ext cx="162" cy="253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1" name="Volný tvar 76"/>
            <p:cNvSpPr>
              <a:spLocks/>
            </p:cNvSpPr>
            <p:nvPr/>
          </p:nvSpPr>
          <p:spPr bwMode="auto">
            <a:xfrm>
              <a:off x="3812" y="886"/>
              <a:ext cx="162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2" name="Volný tvar 77"/>
            <p:cNvSpPr>
              <a:spLocks/>
            </p:cNvSpPr>
            <p:nvPr/>
          </p:nvSpPr>
          <p:spPr bwMode="auto">
            <a:xfrm>
              <a:off x="4021" y="676"/>
              <a:ext cx="162" cy="253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3" name="Volný tvar 78"/>
            <p:cNvSpPr>
              <a:spLocks/>
            </p:cNvSpPr>
            <p:nvPr/>
          </p:nvSpPr>
          <p:spPr bwMode="auto">
            <a:xfrm>
              <a:off x="3812" y="570"/>
              <a:ext cx="162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4" name="Volný tvar 79"/>
            <p:cNvSpPr>
              <a:spLocks/>
            </p:cNvSpPr>
            <p:nvPr/>
          </p:nvSpPr>
          <p:spPr bwMode="auto">
            <a:xfrm>
              <a:off x="3812" y="274"/>
              <a:ext cx="162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5" name="Volný tvar 80"/>
            <p:cNvSpPr>
              <a:spLocks/>
            </p:cNvSpPr>
            <p:nvPr/>
          </p:nvSpPr>
          <p:spPr bwMode="auto">
            <a:xfrm>
              <a:off x="4021" y="360"/>
              <a:ext cx="162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6" name="Volný tvar 81"/>
            <p:cNvSpPr>
              <a:spLocks/>
            </p:cNvSpPr>
            <p:nvPr/>
          </p:nvSpPr>
          <p:spPr bwMode="auto">
            <a:xfrm>
              <a:off x="3360" y="486"/>
              <a:ext cx="20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7" name="Volný tvar 82"/>
            <p:cNvSpPr>
              <a:spLocks/>
            </p:cNvSpPr>
            <p:nvPr/>
          </p:nvSpPr>
          <p:spPr bwMode="auto">
            <a:xfrm>
              <a:off x="3218" y="1048"/>
              <a:ext cx="128" cy="195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8" name="Volný tvar 83"/>
            <p:cNvSpPr>
              <a:spLocks/>
            </p:cNvSpPr>
            <p:nvPr/>
          </p:nvSpPr>
          <p:spPr bwMode="auto">
            <a:xfrm>
              <a:off x="3387" y="886"/>
              <a:ext cx="121" cy="195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9" name="Volný tvar 84"/>
            <p:cNvSpPr>
              <a:spLocks/>
            </p:cNvSpPr>
            <p:nvPr/>
          </p:nvSpPr>
          <p:spPr bwMode="auto">
            <a:xfrm>
              <a:off x="3218" y="1278"/>
              <a:ext cx="128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0" name="Volný tvar 85"/>
            <p:cNvSpPr>
              <a:spLocks/>
            </p:cNvSpPr>
            <p:nvPr/>
          </p:nvSpPr>
          <p:spPr bwMode="auto">
            <a:xfrm>
              <a:off x="3387" y="1113"/>
              <a:ext cx="121" cy="195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1" name="Volný tvar 86"/>
            <p:cNvSpPr>
              <a:spLocks/>
            </p:cNvSpPr>
            <p:nvPr/>
          </p:nvSpPr>
          <p:spPr bwMode="auto">
            <a:xfrm>
              <a:off x="3387" y="1371"/>
              <a:ext cx="121" cy="197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2" name="Volný tvar 87"/>
            <p:cNvSpPr>
              <a:spLocks/>
            </p:cNvSpPr>
            <p:nvPr/>
          </p:nvSpPr>
          <p:spPr bwMode="auto">
            <a:xfrm>
              <a:off x="3218" y="792"/>
              <a:ext cx="128" cy="197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3" name="Volný tvar 88"/>
            <p:cNvSpPr>
              <a:spLocks/>
            </p:cNvSpPr>
            <p:nvPr/>
          </p:nvSpPr>
          <p:spPr bwMode="auto">
            <a:xfrm>
              <a:off x="3387" y="630"/>
              <a:ext cx="121" cy="195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4" name="Volný tvar 89"/>
            <p:cNvSpPr>
              <a:spLocks/>
            </p:cNvSpPr>
            <p:nvPr/>
          </p:nvSpPr>
          <p:spPr bwMode="auto">
            <a:xfrm>
              <a:off x="3218" y="544"/>
              <a:ext cx="128" cy="197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5" name="Volný tvar 90"/>
            <p:cNvSpPr>
              <a:spLocks/>
            </p:cNvSpPr>
            <p:nvPr/>
          </p:nvSpPr>
          <p:spPr bwMode="auto">
            <a:xfrm>
              <a:off x="3218" y="317"/>
              <a:ext cx="128" cy="195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6" name="Volný tvar 91"/>
            <p:cNvSpPr>
              <a:spLocks/>
            </p:cNvSpPr>
            <p:nvPr/>
          </p:nvSpPr>
          <p:spPr bwMode="auto">
            <a:xfrm>
              <a:off x="3387" y="385"/>
              <a:ext cx="121" cy="192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7" name="Volný tvar 92"/>
            <p:cNvSpPr>
              <a:spLocks/>
            </p:cNvSpPr>
            <p:nvPr/>
          </p:nvSpPr>
          <p:spPr bwMode="auto">
            <a:xfrm>
              <a:off x="3124" y="1063"/>
              <a:ext cx="263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8" name="Volný tvar 94"/>
            <p:cNvSpPr>
              <a:spLocks/>
            </p:cNvSpPr>
            <p:nvPr/>
          </p:nvSpPr>
          <p:spPr bwMode="auto">
            <a:xfrm>
              <a:off x="3249" y="2924"/>
              <a:ext cx="361" cy="561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99" name="Volný tvar 95"/>
            <p:cNvSpPr>
              <a:spLocks/>
            </p:cNvSpPr>
            <p:nvPr/>
          </p:nvSpPr>
          <p:spPr bwMode="auto">
            <a:xfrm>
              <a:off x="3323" y="2992"/>
              <a:ext cx="307" cy="521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0" name="Volný tvar 96"/>
            <p:cNvSpPr>
              <a:spLocks/>
            </p:cNvSpPr>
            <p:nvPr/>
          </p:nvSpPr>
          <p:spPr bwMode="auto">
            <a:xfrm>
              <a:off x="3609" y="375"/>
              <a:ext cx="233" cy="445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1" name="Volný tvar 97"/>
            <p:cNvSpPr>
              <a:spLocks/>
            </p:cNvSpPr>
            <p:nvPr/>
          </p:nvSpPr>
          <p:spPr bwMode="auto">
            <a:xfrm>
              <a:off x="3711" y="388"/>
              <a:ext cx="118" cy="369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2" name="Volný tvar 98"/>
            <p:cNvSpPr>
              <a:spLocks/>
            </p:cNvSpPr>
            <p:nvPr/>
          </p:nvSpPr>
          <p:spPr bwMode="auto">
            <a:xfrm>
              <a:off x="3626" y="1758"/>
              <a:ext cx="253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3" name="Volný tvar 99"/>
            <p:cNvSpPr>
              <a:spLocks/>
            </p:cNvSpPr>
            <p:nvPr/>
          </p:nvSpPr>
          <p:spPr bwMode="auto">
            <a:xfrm>
              <a:off x="3741" y="1766"/>
              <a:ext cx="128" cy="417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4" name="Volný tvar 100"/>
            <p:cNvSpPr>
              <a:spLocks/>
            </p:cNvSpPr>
            <p:nvPr/>
          </p:nvSpPr>
          <p:spPr bwMode="auto">
            <a:xfrm>
              <a:off x="3609" y="3017"/>
              <a:ext cx="253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5" name="Volný tvar 101"/>
            <p:cNvSpPr>
              <a:spLocks/>
            </p:cNvSpPr>
            <p:nvPr/>
          </p:nvSpPr>
          <p:spPr bwMode="auto">
            <a:xfrm>
              <a:off x="3721" y="3025"/>
              <a:ext cx="128" cy="417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6" name="Volný tvar 102"/>
            <p:cNvSpPr>
              <a:spLocks/>
            </p:cNvSpPr>
            <p:nvPr/>
          </p:nvSpPr>
          <p:spPr bwMode="auto">
            <a:xfrm>
              <a:off x="3330" y="1528"/>
              <a:ext cx="253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7" name="Volný tvar 103"/>
            <p:cNvSpPr>
              <a:spLocks/>
            </p:cNvSpPr>
            <p:nvPr/>
          </p:nvSpPr>
          <p:spPr bwMode="auto">
            <a:xfrm>
              <a:off x="3340" y="1538"/>
              <a:ext cx="128" cy="417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8" name="Volný tvar 104"/>
            <p:cNvSpPr>
              <a:spLocks/>
            </p:cNvSpPr>
            <p:nvPr/>
          </p:nvSpPr>
          <p:spPr bwMode="auto">
            <a:xfrm>
              <a:off x="3262" y="2271"/>
              <a:ext cx="354" cy="561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09" name="Volný tvar 105"/>
            <p:cNvSpPr>
              <a:spLocks/>
            </p:cNvSpPr>
            <p:nvPr/>
          </p:nvSpPr>
          <p:spPr bwMode="auto">
            <a:xfrm>
              <a:off x="3616" y="1864"/>
              <a:ext cx="357" cy="559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0" name="Volný tvar 106"/>
            <p:cNvSpPr>
              <a:spLocks/>
            </p:cNvSpPr>
            <p:nvPr/>
          </p:nvSpPr>
          <p:spPr bwMode="auto">
            <a:xfrm>
              <a:off x="3586" y="2463"/>
              <a:ext cx="357" cy="561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1" name="Volný tvar 107"/>
            <p:cNvSpPr>
              <a:spLocks/>
            </p:cNvSpPr>
            <p:nvPr/>
          </p:nvSpPr>
          <p:spPr bwMode="auto">
            <a:xfrm>
              <a:off x="3593" y="3095"/>
              <a:ext cx="351" cy="564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2" name="Volný tvar 108"/>
            <p:cNvSpPr>
              <a:spLocks/>
            </p:cNvSpPr>
            <p:nvPr/>
          </p:nvSpPr>
          <p:spPr bwMode="auto">
            <a:xfrm>
              <a:off x="3245" y="1604"/>
              <a:ext cx="354" cy="554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3" name="Volný tvar 109"/>
            <p:cNvSpPr>
              <a:spLocks/>
            </p:cNvSpPr>
            <p:nvPr/>
          </p:nvSpPr>
          <p:spPr bwMode="auto">
            <a:xfrm>
              <a:off x="3630" y="1139"/>
              <a:ext cx="357" cy="556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4" name="Volný tvar 110"/>
            <p:cNvSpPr>
              <a:spLocks/>
            </p:cNvSpPr>
            <p:nvPr/>
          </p:nvSpPr>
          <p:spPr bwMode="auto">
            <a:xfrm>
              <a:off x="3245" y="896"/>
              <a:ext cx="354" cy="559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5" name="Volný tvar 111"/>
            <p:cNvSpPr>
              <a:spLocks/>
            </p:cNvSpPr>
            <p:nvPr/>
          </p:nvSpPr>
          <p:spPr bwMode="auto">
            <a:xfrm>
              <a:off x="3229" y="236"/>
              <a:ext cx="357" cy="561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6" name="Volný tvar 112"/>
            <p:cNvSpPr>
              <a:spLocks/>
            </p:cNvSpPr>
            <p:nvPr/>
          </p:nvSpPr>
          <p:spPr bwMode="auto">
            <a:xfrm>
              <a:off x="3599" y="489"/>
              <a:ext cx="324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7" name="Volný tvar 113"/>
            <p:cNvSpPr>
              <a:spLocks/>
            </p:cNvSpPr>
            <p:nvPr/>
          </p:nvSpPr>
          <p:spPr bwMode="auto">
            <a:xfrm>
              <a:off x="3636" y="1864"/>
              <a:ext cx="300" cy="549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8" name="Volný tvar 114"/>
            <p:cNvSpPr>
              <a:spLocks/>
            </p:cNvSpPr>
            <p:nvPr/>
          </p:nvSpPr>
          <p:spPr bwMode="auto">
            <a:xfrm>
              <a:off x="3653" y="1156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9" name="Volný tvar 115"/>
            <p:cNvSpPr>
              <a:spLocks/>
            </p:cNvSpPr>
            <p:nvPr/>
          </p:nvSpPr>
          <p:spPr bwMode="auto">
            <a:xfrm>
              <a:off x="3620" y="496"/>
              <a:ext cx="270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0" name="Volný tvar 116"/>
            <p:cNvSpPr>
              <a:spLocks/>
            </p:cNvSpPr>
            <p:nvPr/>
          </p:nvSpPr>
          <p:spPr bwMode="auto">
            <a:xfrm>
              <a:off x="3266" y="274"/>
              <a:ext cx="317" cy="528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1" name="Volný tvar 117"/>
            <p:cNvSpPr>
              <a:spLocks/>
            </p:cNvSpPr>
            <p:nvPr/>
          </p:nvSpPr>
          <p:spPr bwMode="auto">
            <a:xfrm>
              <a:off x="3279" y="916"/>
              <a:ext cx="320" cy="528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2" name="Volný tvar 118"/>
            <p:cNvSpPr>
              <a:spLocks/>
            </p:cNvSpPr>
            <p:nvPr/>
          </p:nvSpPr>
          <p:spPr bwMode="auto">
            <a:xfrm>
              <a:off x="3289" y="1624"/>
              <a:ext cx="303" cy="518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3" name="Volný tvar 119"/>
            <p:cNvSpPr>
              <a:spLocks/>
            </p:cNvSpPr>
            <p:nvPr/>
          </p:nvSpPr>
          <p:spPr bwMode="auto">
            <a:xfrm>
              <a:off x="3293" y="2276"/>
              <a:ext cx="307" cy="518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4" name="Volný tvar 120"/>
            <p:cNvSpPr>
              <a:spLocks/>
            </p:cNvSpPr>
            <p:nvPr/>
          </p:nvSpPr>
          <p:spPr bwMode="auto">
            <a:xfrm>
              <a:off x="3609" y="2438"/>
              <a:ext cx="300" cy="549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5" name="Volný tvar 121"/>
            <p:cNvSpPr>
              <a:spLocks/>
            </p:cNvSpPr>
            <p:nvPr/>
          </p:nvSpPr>
          <p:spPr bwMode="auto">
            <a:xfrm>
              <a:off x="3609" y="3088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6" name="Volný tvar 122"/>
            <p:cNvSpPr>
              <a:spLocks/>
            </p:cNvSpPr>
            <p:nvPr/>
          </p:nvSpPr>
          <p:spPr bwMode="auto">
            <a:xfrm>
              <a:off x="3576" y="752"/>
              <a:ext cx="67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7" name="Volný tvar 123"/>
            <p:cNvSpPr>
              <a:spLocks/>
            </p:cNvSpPr>
            <p:nvPr/>
          </p:nvSpPr>
          <p:spPr bwMode="auto">
            <a:xfrm>
              <a:off x="4061" y="1280"/>
              <a:ext cx="192" cy="384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8" name="Volný tvar 124"/>
            <p:cNvSpPr>
              <a:spLocks/>
            </p:cNvSpPr>
            <p:nvPr/>
          </p:nvSpPr>
          <p:spPr bwMode="auto">
            <a:xfrm>
              <a:off x="4068" y="1293"/>
              <a:ext cx="101" cy="316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9" name="Volný tvar 125"/>
            <p:cNvSpPr>
              <a:spLocks/>
            </p:cNvSpPr>
            <p:nvPr/>
          </p:nvSpPr>
          <p:spPr bwMode="auto">
            <a:xfrm>
              <a:off x="4041" y="2484"/>
              <a:ext cx="219" cy="427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0" name="Volný tvar 126"/>
            <p:cNvSpPr>
              <a:spLocks/>
            </p:cNvSpPr>
            <p:nvPr/>
          </p:nvSpPr>
          <p:spPr bwMode="auto">
            <a:xfrm>
              <a:off x="4051" y="2491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1" name="Volný tvar 127"/>
            <p:cNvSpPr>
              <a:spLocks/>
            </p:cNvSpPr>
            <p:nvPr/>
          </p:nvSpPr>
          <p:spPr bwMode="auto">
            <a:xfrm>
              <a:off x="4051" y="3545"/>
              <a:ext cx="223" cy="427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2" name="Volný tvar 128"/>
            <p:cNvSpPr>
              <a:spLocks/>
            </p:cNvSpPr>
            <p:nvPr/>
          </p:nvSpPr>
          <p:spPr bwMode="auto">
            <a:xfrm>
              <a:off x="4065" y="3558"/>
              <a:ext cx="108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3" name="Volný tvar 129"/>
            <p:cNvSpPr>
              <a:spLocks/>
            </p:cNvSpPr>
            <p:nvPr/>
          </p:nvSpPr>
          <p:spPr bwMode="auto">
            <a:xfrm>
              <a:off x="4270" y="2322"/>
              <a:ext cx="216" cy="432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4" name="Volný tvar 130"/>
            <p:cNvSpPr>
              <a:spLocks/>
            </p:cNvSpPr>
            <p:nvPr/>
          </p:nvSpPr>
          <p:spPr bwMode="auto">
            <a:xfrm>
              <a:off x="4365" y="2332"/>
              <a:ext cx="111" cy="356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5" name="Volný tvar 131"/>
            <p:cNvSpPr>
              <a:spLocks/>
            </p:cNvSpPr>
            <p:nvPr/>
          </p:nvSpPr>
          <p:spPr bwMode="auto">
            <a:xfrm>
              <a:off x="4253" y="2954"/>
              <a:ext cx="303" cy="483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6" name="Volný tvar 132"/>
            <p:cNvSpPr>
              <a:spLocks/>
            </p:cNvSpPr>
            <p:nvPr/>
          </p:nvSpPr>
          <p:spPr bwMode="auto">
            <a:xfrm>
              <a:off x="3964" y="2577"/>
              <a:ext cx="307" cy="478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7" name="Volný tvar 133"/>
            <p:cNvSpPr>
              <a:spLocks/>
            </p:cNvSpPr>
            <p:nvPr/>
          </p:nvSpPr>
          <p:spPr bwMode="auto">
            <a:xfrm>
              <a:off x="4264" y="3591"/>
              <a:ext cx="303" cy="478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8" name="Volný tvar 134"/>
            <p:cNvSpPr>
              <a:spLocks/>
            </p:cNvSpPr>
            <p:nvPr/>
          </p:nvSpPr>
          <p:spPr bwMode="auto">
            <a:xfrm>
              <a:off x="3974" y="3123"/>
              <a:ext cx="303" cy="473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9" name="Volný tvar 135"/>
            <p:cNvSpPr>
              <a:spLocks/>
            </p:cNvSpPr>
            <p:nvPr/>
          </p:nvSpPr>
          <p:spPr bwMode="auto">
            <a:xfrm>
              <a:off x="3980" y="3596"/>
              <a:ext cx="307" cy="480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0" name="Volný tvar 136"/>
            <p:cNvSpPr>
              <a:spLocks/>
            </p:cNvSpPr>
            <p:nvPr/>
          </p:nvSpPr>
          <p:spPr bwMode="auto">
            <a:xfrm>
              <a:off x="4253" y="2385"/>
              <a:ext cx="303" cy="483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1" name="Volný tvar 137"/>
            <p:cNvSpPr>
              <a:spLocks/>
            </p:cNvSpPr>
            <p:nvPr/>
          </p:nvSpPr>
          <p:spPr bwMode="auto">
            <a:xfrm>
              <a:off x="3950" y="1945"/>
              <a:ext cx="303" cy="485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2" name="Volný tvar 138"/>
            <p:cNvSpPr>
              <a:spLocks/>
            </p:cNvSpPr>
            <p:nvPr/>
          </p:nvSpPr>
          <p:spPr bwMode="auto">
            <a:xfrm>
              <a:off x="4253" y="1748"/>
              <a:ext cx="303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3" name="Volný tvar 139"/>
            <p:cNvSpPr>
              <a:spLocks/>
            </p:cNvSpPr>
            <p:nvPr/>
          </p:nvSpPr>
          <p:spPr bwMode="auto">
            <a:xfrm>
              <a:off x="4247" y="1212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4" name="Volný tvar 140"/>
            <p:cNvSpPr>
              <a:spLocks/>
            </p:cNvSpPr>
            <p:nvPr/>
          </p:nvSpPr>
          <p:spPr bwMode="auto">
            <a:xfrm>
              <a:off x="3990" y="1381"/>
              <a:ext cx="273" cy="427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5" name="Volný tvar 141"/>
            <p:cNvSpPr>
              <a:spLocks/>
            </p:cNvSpPr>
            <p:nvPr/>
          </p:nvSpPr>
          <p:spPr bwMode="auto">
            <a:xfrm>
              <a:off x="3994" y="2577"/>
              <a:ext cx="260" cy="473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6" name="Volný tvar 142"/>
            <p:cNvSpPr>
              <a:spLocks/>
            </p:cNvSpPr>
            <p:nvPr/>
          </p:nvSpPr>
          <p:spPr bwMode="auto">
            <a:xfrm>
              <a:off x="3980" y="1963"/>
              <a:ext cx="256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7" name="Volný tvar 143"/>
            <p:cNvSpPr>
              <a:spLocks/>
            </p:cNvSpPr>
            <p:nvPr/>
          </p:nvSpPr>
          <p:spPr bwMode="auto">
            <a:xfrm>
              <a:off x="4017" y="1389"/>
              <a:ext cx="229" cy="420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8" name="Volný tvar 144"/>
            <p:cNvSpPr>
              <a:spLocks/>
            </p:cNvSpPr>
            <p:nvPr/>
          </p:nvSpPr>
          <p:spPr bwMode="auto">
            <a:xfrm>
              <a:off x="4247" y="1240"/>
              <a:ext cx="276" cy="447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9" name="Volný tvar 145"/>
            <p:cNvSpPr>
              <a:spLocks/>
            </p:cNvSpPr>
            <p:nvPr/>
          </p:nvSpPr>
          <p:spPr bwMode="auto">
            <a:xfrm>
              <a:off x="4253" y="1766"/>
              <a:ext cx="273" cy="450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0" name="Volný tvar 146"/>
            <p:cNvSpPr>
              <a:spLocks/>
            </p:cNvSpPr>
            <p:nvPr/>
          </p:nvSpPr>
          <p:spPr bwMode="auto">
            <a:xfrm>
              <a:off x="4253" y="2408"/>
              <a:ext cx="270" cy="440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1" name="Volný tvar 147"/>
            <p:cNvSpPr>
              <a:spLocks/>
            </p:cNvSpPr>
            <p:nvPr/>
          </p:nvSpPr>
          <p:spPr bwMode="auto">
            <a:xfrm>
              <a:off x="4365" y="2648"/>
              <a:ext cx="0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2" name="Volný tvar 148"/>
            <p:cNvSpPr>
              <a:spLocks/>
            </p:cNvSpPr>
            <p:nvPr/>
          </p:nvSpPr>
          <p:spPr bwMode="auto">
            <a:xfrm>
              <a:off x="4264" y="2959"/>
              <a:ext cx="266" cy="445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3" name="Volný tvar 149"/>
            <p:cNvSpPr>
              <a:spLocks/>
            </p:cNvSpPr>
            <p:nvPr/>
          </p:nvSpPr>
          <p:spPr bwMode="auto">
            <a:xfrm>
              <a:off x="4270" y="3621"/>
              <a:ext cx="266" cy="440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4" name="Volný tvar 150"/>
            <p:cNvSpPr>
              <a:spLocks/>
            </p:cNvSpPr>
            <p:nvPr/>
          </p:nvSpPr>
          <p:spPr bwMode="auto">
            <a:xfrm>
              <a:off x="4001" y="3098"/>
              <a:ext cx="263" cy="473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5" name="Volný tvar 151"/>
            <p:cNvSpPr>
              <a:spLocks/>
            </p:cNvSpPr>
            <p:nvPr/>
          </p:nvSpPr>
          <p:spPr bwMode="auto">
            <a:xfrm>
              <a:off x="4007" y="3609"/>
              <a:ext cx="263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6" name="Volný tvar 152"/>
            <p:cNvSpPr>
              <a:spLocks/>
            </p:cNvSpPr>
            <p:nvPr/>
          </p:nvSpPr>
          <p:spPr bwMode="auto">
            <a:xfrm>
              <a:off x="4226" y="1606"/>
              <a:ext cx="61" cy="2470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257" name="Skupina 50"/>
          <p:cNvGrpSpPr>
            <a:grpSpLocks noChangeAspect="1"/>
          </p:cNvGrpSpPr>
          <p:nvPr/>
        </p:nvGrpSpPr>
        <p:grpSpPr bwMode="auto">
          <a:xfrm>
            <a:off x="7885113" y="2438400"/>
            <a:ext cx="1114425" cy="2195513"/>
            <a:chOff x="3369" y="1563"/>
            <a:chExt cx="940" cy="1390"/>
          </a:xfrm>
        </p:grpSpPr>
        <p:sp>
          <p:nvSpPr>
            <p:cNvPr id="258" name="Volný tvar 51"/>
            <p:cNvSpPr>
              <a:spLocks/>
            </p:cNvSpPr>
            <p:nvPr/>
          </p:nvSpPr>
          <p:spPr bwMode="auto">
            <a:xfrm>
              <a:off x="3539" y="1906"/>
              <a:ext cx="191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9" name="Volný tvar 52"/>
            <p:cNvSpPr>
              <a:spLocks/>
            </p:cNvSpPr>
            <p:nvPr/>
          </p:nvSpPr>
          <p:spPr bwMode="auto">
            <a:xfrm>
              <a:off x="3603" y="1925"/>
              <a:ext cx="16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0" name="Volný tvar 53"/>
            <p:cNvSpPr>
              <a:spLocks/>
            </p:cNvSpPr>
            <p:nvPr/>
          </p:nvSpPr>
          <p:spPr bwMode="auto">
            <a:xfrm>
              <a:off x="3635" y="1889"/>
              <a:ext cx="27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1" name="Volný tvar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2" name="Volný tvar 55"/>
            <p:cNvSpPr>
              <a:spLocks/>
            </p:cNvSpPr>
            <p:nvPr/>
          </p:nvSpPr>
          <p:spPr bwMode="auto">
            <a:xfrm>
              <a:off x="4061" y="1915"/>
              <a:ext cx="190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3" name="Volný tvar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4" name="Volný tvar 57"/>
            <p:cNvSpPr>
              <a:spLocks/>
            </p:cNvSpPr>
            <p:nvPr/>
          </p:nvSpPr>
          <p:spPr bwMode="auto">
            <a:xfrm>
              <a:off x="4132" y="1899"/>
              <a:ext cx="25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5" name="Volný tvar 58"/>
            <p:cNvSpPr>
              <a:spLocks/>
            </p:cNvSpPr>
            <p:nvPr/>
          </p:nvSpPr>
          <p:spPr bwMode="auto">
            <a:xfrm>
              <a:off x="4144" y="1896"/>
              <a:ext cx="25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6" name="Volný tvar 59"/>
            <p:cNvSpPr>
              <a:spLocks/>
            </p:cNvSpPr>
            <p:nvPr/>
          </p:nvSpPr>
          <p:spPr bwMode="auto">
            <a:xfrm>
              <a:off x="3369" y="2088"/>
              <a:ext cx="141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7" name="Volný tvar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8" name="Volný tvar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69" name="Volný tvar 62"/>
            <p:cNvSpPr>
              <a:spLocks/>
            </p:cNvSpPr>
            <p:nvPr/>
          </p:nvSpPr>
          <p:spPr bwMode="auto">
            <a:xfrm>
              <a:off x="3680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0" name="Volný tvar 63"/>
            <p:cNvSpPr>
              <a:spLocks/>
            </p:cNvSpPr>
            <p:nvPr/>
          </p:nvSpPr>
          <p:spPr bwMode="auto">
            <a:xfrm>
              <a:off x="3457" y="2073"/>
              <a:ext cx="778" cy="358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271" name="Volný tvar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2" name="Volný tvar 65"/>
            <p:cNvSpPr>
              <a:spLocks/>
            </p:cNvSpPr>
            <p:nvPr/>
          </p:nvSpPr>
          <p:spPr bwMode="auto">
            <a:xfrm>
              <a:off x="3680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3" name="Volný tvar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4" name="Volný tvar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275" name="Volný tvar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6" name="Volný tvar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7" name="Volný tvar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8" name="Volný tvar 71"/>
            <p:cNvSpPr>
              <a:spLocks/>
            </p:cNvSpPr>
            <p:nvPr/>
          </p:nvSpPr>
          <p:spPr bwMode="auto">
            <a:xfrm>
              <a:off x="3745" y="1981"/>
              <a:ext cx="195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79" name="Volný tvar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0" name="Volný tvar 73"/>
            <p:cNvSpPr>
              <a:spLocks/>
            </p:cNvSpPr>
            <p:nvPr/>
          </p:nvSpPr>
          <p:spPr bwMode="auto">
            <a:xfrm>
              <a:off x="3913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1" name="Volný tvar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282" name="Volný tvar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283" name="Volný tvar 76"/>
            <p:cNvSpPr>
              <a:spLocks/>
            </p:cNvSpPr>
            <p:nvPr/>
          </p:nvSpPr>
          <p:spPr bwMode="auto">
            <a:xfrm>
              <a:off x="3718" y="2407"/>
              <a:ext cx="244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4" name="Volný tvar 77"/>
            <p:cNvSpPr>
              <a:spLocks/>
            </p:cNvSpPr>
            <p:nvPr/>
          </p:nvSpPr>
          <p:spPr bwMode="auto">
            <a:xfrm>
              <a:off x="3835" y="2116"/>
              <a:ext cx="13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5" name="Volný tvar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286" name="Skupina 5"/>
          <p:cNvGrpSpPr>
            <a:grpSpLocks noChangeAspect="1"/>
          </p:cNvGrpSpPr>
          <p:nvPr/>
        </p:nvGrpSpPr>
        <p:grpSpPr bwMode="auto">
          <a:xfrm>
            <a:off x="5991225" y="2989263"/>
            <a:ext cx="1828800" cy="3073400"/>
            <a:chOff x="2968" y="1107"/>
            <a:chExt cx="1736" cy="2188"/>
          </a:xfrm>
        </p:grpSpPr>
        <p:sp>
          <p:nvSpPr>
            <p:cNvPr id="287" name="Volný tvar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8" name="Ovál 7"/>
            <p:cNvSpPr>
              <a:spLocks noChangeArrowheads="1"/>
            </p:cNvSpPr>
            <p:nvPr/>
          </p:nvSpPr>
          <p:spPr bwMode="auto">
            <a:xfrm>
              <a:off x="3226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9" name="Volný tvar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0" name="Volný tvar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1" name="Volný tvar 10"/>
            <p:cNvSpPr>
              <a:spLocks/>
            </p:cNvSpPr>
            <p:nvPr/>
          </p:nvSpPr>
          <p:spPr bwMode="auto">
            <a:xfrm>
              <a:off x="3125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2" name="Volný tvar 11"/>
            <p:cNvSpPr>
              <a:spLocks/>
            </p:cNvSpPr>
            <p:nvPr/>
          </p:nvSpPr>
          <p:spPr bwMode="auto">
            <a:xfrm>
              <a:off x="4452" y="1967"/>
              <a:ext cx="252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3" name="Volný tvar 12"/>
            <p:cNvSpPr>
              <a:spLocks/>
            </p:cNvSpPr>
            <p:nvPr/>
          </p:nvSpPr>
          <p:spPr bwMode="auto">
            <a:xfrm>
              <a:off x="2968" y="1967"/>
              <a:ext cx="249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4" name="Volný tvar 13"/>
            <p:cNvSpPr>
              <a:spLocks/>
            </p:cNvSpPr>
            <p:nvPr/>
          </p:nvSpPr>
          <p:spPr bwMode="auto">
            <a:xfrm>
              <a:off x="3550" y="1495"/>
              <a:ext cx="547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5" name="Volný tvar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6" name="Volný tvar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7" name="Volný tvar 16"/>
            <p:cNvSpPr>
              <a:spLocks/>
            </p:cNvSpPr>
            <p:nvPr/>
          </p:nvSpPr>
          <p:spPr bwMode="auto">
            <a:xfrm>
              <a:off x="3685" y="1665"/>
              <a:ext cx="113" cy="63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8" name="Volný tvar 17"/>
            <p:cNvSpPr>
              <a:spLocks/>
            </p:cNvSpPr>
            <p:nvPr/>
          </p:nvSpPr>
          <p:spPr bwMode="auto">
            <a:xfrm>
              <a:off x="3839" y="1665"/>
              <a:ext cx="118" cy="63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9" name="Volný tvar 18"/>
            <p:cNvSpPr>
              <a:spLocks/>
            </p:cNvSpPr>
            <p:nvPr/>
          </p:nvSpPr>
          <p:spPr bwMode="auto">
            <a:xfrm>
              <a:off x="3551" y="1717"/>
              <a:ext cx="533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0" name="Volný tvar 19"/>
            <p:cNvSpPr>
              <a:spLocks/>
            </p:cNvSpPr>
            <p:nvPr/>
          </p:nvSpPr>
          <p:spPr bwMode="auto">
            <a:xfrm>
              <a:off x="3663" y="1772"/>
              <a:ext cx="356" cy="53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1" name="Volný tvar 20"/>
            <p:cNvSpPr>
              <a:spLocks/>
            </p:cNvSpPr>
            <p:nvPr/>
          </p:nvSpPr>
          <p:spPr bwMode="auto">
            <a:xfrm>
              <a:off x="3957" y="1711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2" name="Volný tvar 21"/>
            <p:cNvSpPr>
              <a:spLocks/>
            </p:cNvSpPr>
            <p:nvPr/>
          </p:nvSpPr>
          <p:spPr bwMode="auto">
            <a:xfrm>
              <a:off x="3627" y="1731"/>
              <a:ext cx="86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3" name="Volný tvar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4" name="Volný tvar 23"/>
            <p:cNvSpPr>
              <a:spLocks/>
            </p:cNvSpPr>
            <p:nvPr/>
          </p:nvSpPr>
          <p:spPr bwMode="auto">
            <a:xfrm>
              <a:off x="3673" y="1334"/>
              <a:ext cx="301" cy="186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5" name="Volný tvar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6" name="Volný tvar 25"/>
            <p:cNvSpPr>
              <a:spLocks/>
            </p:cNvSpPr>
            <p:nvPr/>
          </p:nvSpPr>
          <p:spPr bwMode="auto">
            <a:xfrm>
              <a:off x="3639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307" name="Volný tvar 52"/>
          <p:cNvSpPr>
            <a:spLocks/>
          </p:cNvSpPr>
          <p:nvPr/>
        </p:nvSpPr>
        <p:spPr bwMode="auto">
          <a:xfrm>
            <a:off x="0" y="5181600"/>
            <a:ext cx="8372475" cy="1676400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grpSp>
        <p:nvGrpSpPr>
          <p:cNvPr id="308" name="Skupina 29"/>
          <p:cNvGrpSpPr>
            <a:grpSpLocks noChangeAspect="1"/>
          </p:cNvGrpSpPr>
          <p:nvPr/>
        </p:nvGrpSpPr>
        <p:grpSpPr bwMode="auto">
          <a:xfrm flipH="1">
            <a:off x="6892925" y="4800600"/>
            <a:ext cx="2249488" cy="2082800"/>
            <a:chOff x="2481" y="1188"/>
            <a:chExt cx="2735" cy="1900"/>
          </a:xfrm>
        </p:grpSpPr>
        <p:sp>
          <p:nvSpPr>
            <p:cNvPr id="309" name="Volný tvar 30"/>
            <p:cNvSpPr>
              <a:spLocks/>
            </p:cNvSpPr>
            <p:nvPr/>
          </p:nvSpPr>
          <p:spPr bwMode="auto">
            <a:xfrm>
              <a:off x="3336" y="1462"/>
              <a:ext cx="749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0" name="Volný tvar 31"/>
            <p:cNvSpPr>
              <a:spLocks/>
            </p:cNvSpPr>
            <p:nvPr/>
          </p:nvSpPr>
          <p:spPr bwMode="auto">
            <a:xfrm>
              <a:off x="3423" y="1551"/>
              <a:ext cx="307" cy="223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1" name="Volný tvar 32"/>
            <p:cNvSpPr>
              <a:spLocks/>
            </p:cNvSpPr>
            <p:nvPr/>
          </p:nvSpPr>
          <p:spPr bwMode="auto">
            <a:xfrm>
              <a:off x="3241" y="1662"/>
              <a:ext cx="753" cy="660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2" name="Volný tvar 33"/>
            <p:cNvSpPr>
              <a:spLocks/>
            </p:cNvSpPr>
            <p:nvPr/>
          </p:nvSpPr>
          <p:spPr bwMode="auto">
            <a:xfrm>
              <a:off x="2481" y="1188"/>
              <a:ext cx="1056" cy="1313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3" name="Volný tvar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4" name="Volný tvar 35"/>
            <p:cNvSpPr>
              <a:spLocks/>
            </p:cNvSpPr>
            <p:nvPr/>
          </p:nvSpPr>
          <p:spPr bwMode="auto">
            <a:xfrm>
              <a:off x="3110" y="1502"/>
              <a:ext cx="363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5" name="Volný tvar 36"/>
            <p:cNvSpPr>
              <a:spLocks/>
            </p:cNvSpPr>
            <p:nvPr/>
          </p:nvSpPr>
          <p:spPr bwMode="auto">
            <a:xfrm>
              <a:off x="3056" y="1591"/>
              <a:ext cx="228" cy="733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6" name="Volný tvar 37"/>
            <p:cNvSpPr>
              <a:spLocks/>
            </p:cNvSpPr>
            <p:nvPr/>
          </p:nvSpPr>
          <p:spPr bwMode="auto">
            <a:xfrm>
              <a:off x="2614" y="1593"/>
              <a:ext cx="151" cy="779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7" name="Volný tvar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8" name="Volný tvar 39"/>
            <p:cNvSpPr>
              <a:spLocks/>
            </p:cNvSpPr>
            <p:nvPr/>
          </p:nvSpPr>
          <p:spPr bwMode="auto">
            <a:xfrm>
              <a:off x="2674" y="1301"/>
              <a:ext cx="340" cy="287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9" name="Volný tvar 40"/>
            <p:cNvSpPr>
              <a:spLocks/>
            </p:cNvSpPr>
            <p:nvPr/>
          </p:nvSpPr>
          <p:spPr bwMode="auto">
            <a:xfrm>
              <a:off x="4079" y="2055"/>
              <a:ext cx="1137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0" name="Volný tvar 41"/>
            <p:cNvSpPr>
              <a:spLocks/>
            </p:cNvSpPr>
            <p:nvPr/>
          </p:nvSpPr>
          <p:spPr bwMode="auto">
            <a:xfrm>
              <a:off x="4216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1" name="Volný tvar 42"/>
            <p:cNvSpPr>
              <a:spLocks/>
            </p:cNvSpPr>
            <p:nvPr/>
          </p:nvSpPr>
          <p:spPr bwMode="auto">
            <a:xfrm>
              <a:off x="4473" y="2389"/>
              <a:ext cx="100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2" name="Volný tvar 43"/>
            <p:cNvSpPr>
              <a:spLocks/>
            </p:cNvSpPr>
            <p:nvPr/>
          </p:nvSpPr>
          <p:spPr bwMode="auto">
            <a:xfrm>
              <a:off x="4840" y="2557"/>
              <a:ext cx="133" cy="462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3" name="Volný tvar 44"/>
            <p:cNvSpPr>
              <a:spLocks/>
            </p:cNvSpPr>
            <p:nvPr/>
          </p:nvSpPr>
          <p:spPr bwMode="auto">
            <a:xfrm>
              <a:off x="4517" y="2102"/>
              <a:ext cx="407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4" name="Volný tvar 45"/>
            <p:cNvSpPr>
              <a:spLocks/>
            </p:cNvSpPr>
            <p:nvPr/>
          </p:nvSpPr>
          <p:spPr bwMode="auto">
            <a:xfrm>
              <a:off x="4950" y="2415"/>
              <a:ext cx="234" cy="647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5" name="Volný tvar 46"/>
            <p:cNvSpPr>
              <a:spLocks/>
            </p:cNvSpPr>
            <p:nvPr/>
          </p:nvSpPr>
          <p:spPr bwMode="auto">
            <a:xfrm>
              <a:off x="4180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6" name="Volný tvar 47"/>
            <p:cNvSpPr>
              <a:spLocks/>
            </p:cNvSpPr>
            <p:nvPr/>
          </p:nvSpPr>
          <p:spPr bwMode="auto">
            <a:xfrm>
              <a:off x="3772" y="1709"/>
              <a:ext cx="234" cy="549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7" name="Volný tvar 48"/>
            <p:cNvSpPr>
              <a:spLocks/>
            </p:cNvSpPr>
            <p:nvPr/>
          </p:nvSpPr>
          <p:spPr bwMode="auto">
            <a:xfrm>
              <a:off x="3689" y="1764"/>
              <a:ext cx="93" cy="468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8" name="Volný tvar 49"/>
            <p:cNvSpPr>
              <a:spLocks/>
            </p:cNvSpPr>
            <p:nvPr/>
          </p:nvSpPr>
          <p:spPr bwMode="auto">
            <a:xfrm>
              <a:off x="2481" y="1663"/>
              <a:ext cx="2131" cy="1411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9" name="Volný tvar 50"/>
            <p:cNvSpPr>
              <a:spLocks/>
            </p:cNvSpPr>
            <p:nvPr/>
          </p:nvSpPr>
          <p:spPr bwMode="auto">
            <a:xfrm>
              <a:off x="2481" y="2037"/>
              <a:ext cx="2117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0" name="Volný tvar 51"/>
            <p:cNvSpPr>
              <a:spLocks/>
            </p:cNvSpPr>
            <p:nvPr/>
          </p:nvSpPr>
          <p:spPr bwMode="auto">
            <a:xfrm>
              <a:off x="2639" y="1756"/>
              <a:ext cx="1185" cy="656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1" name="Volný tvar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2" name="Volný tvar 53"/>
            <p:cNvSpPr>
              <a:spLocks/>
            </p:cNvSpPr>
            <p:nvPr/>
          </p:nvSpPr>
          <p:spPr bwMode="auto">
            <a:xfrm>
              <a:off x="3074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3" name="Volný tvar 54"/>
            <p:cNvSpPr>
              <a:spLocks/>
            </p:cNvSpPr>
            <p:nvPr/>
          </p:nvSpPr>
          <p:spPr bwMode="auto">
            <a:xfrm>
              <a:off x="3477" y="2415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4" name="Volný tvar 55"/>
            <p:cNvSpPr>
              <a:spLocks/>
            </p:cNvSpPr>
            <p:nvPr/>
          </p:nvSpPr>
          <p:spPr bwMode="auto">
            <a:xfrm>
              <a:off x="3442" y="2393"/>
              <a:ext cx="363" cy="681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5" name="Volný tvar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6" name="Volný tvar 57"/>
            <p:cNvSpPr>
              <a:spLocks/>
            </p:cNvSpPr>
            <p:nvPr/>
          </p:nvSpPr>
          <p:spPr bwMode="auto">
            <a:xfrm>
              <a:off x="2481" y="2433"/>
              <a:ext cx="315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7" name="Volný tvar 58"/>
            <p:cNvSpPr>
              <a:spLocks/>
            </p:cNvSpPr>
            <p:nvPr/>
          </p:nvSpPr>
          <p:spPr bwMode="auto">
            <a:xfrm>
              <a:off x="3307" y="1817"/>
              <a:ext cx="56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8" name="Volný tvar 59"/>
            <p:cNvSpPr>
              <a:spLocks/>
            </p:cNvSpPr>
            <p:nvPr/>
          </p:nvSpPr>
          <p:spPr bwMode="auto">
            <a:xfrm>
              <a:off x="3865" y="2512"/>
              <a:ext cx="950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9" name="Volný tvar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0" name="Volný tvar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1" name="Volný tvar 62"/>
            <p:cNvSpPr>
              <a:spLocks noEditPoints="1"/>
            </p:cNvSpPr>
            <p:nvPr/>
          </p:nvSpPr>
          <p:spPr bwMode="auto">
            <a:xfrm>
              <a:off x="3905" y="2659"/>
              <a:ext cx="869" cy="424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2" name="Volný tvar 63"/>
            <p:cNvSpPr>
              <a:spLocks/>
            </p:cNvSpPr>
            <p:nvPr/>
          </p:nvSpPr>
          <p:spPr bwMode="auto">
            <a:xfrm>
              <a:off x="4239" y="2565"/>
              <a:ext cx="218" cy="217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3" name="Volný tvar 64"/>
            <p:cNvSpPr>
              <a:spLocks/>
            </p:cNvSpPr>
            <p:nvPr/>
          </p:nvSpPr>
          <p:spPr bwMode="auto">
            <a:xfrm>
              <a:off x="4243" y="2577"/>
              <a:ext cx="234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44" name="Volný tvar 65"/>
            <p:cNvSpPr>
              <a:spLocks/>
            </p:cNvSpPr>
            <p:nvPr/>
          </p:nvSpPr>
          <p:spPr bwMode="auto">
            <a:xfrm>
              <a:off x="3311" y="2071"/>
              <a:ext cx="506" cy="168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345" name="Skupina 347"/>
          <p:cNvGrpSpPr>
            <a:grpSpLocks/>
          </p:cNvGrpSpPr>
          <p:nvPr/>
        </p:nvGrpSpPr>
        <p:grpSpPr bwMode="auto">
          <a:xfrm>
            <a:off x="-1588" y="3798888"/>
            <a:ext cx="3290888" cy="3084512"/>
            <a:chOff x="-1588" y="4419600"/>
            <a:chExt cx="3504440" cy="2464312"/>
          </a:xfrm>
        </p:grpSpPr>
        <p:grpSp>
          <p:nvGrpSpPr>
            <p:cNvPr id="346" name="Skupina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2" name="Volný tvar 157"/>
              <p:cNvSpPr>
                <a:spLocks/>
              </p:cNvSpPr>
              <p:nvPr/>
            </p:nvSpPr>
            <p:spPr bwMode="auto">
              <a:xfrm>
                <a:off x="2494" y="-125"/>
                <a:ext cx="1751" cy="1831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3" name="Volný tvar 158"/>
              <p:cNvSpPr>
                <a:spLocks/>
              </p:cNvSpPr>
              <p:nvPr/>
            </p:nvSpPr>
            <p:spPr bwMode="auto">
              <a:xfrm>
                <a:off x="2365" y="88"/>
                <a:ext cx="1806" cy="1631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4" name="Volný tvar 159"/>
              <p:cNvSpPr>
                <a:spLocks/>
              </p:cNvSpPr>
              <p:nvPr/>
            </p:nvSpPr>
            <p:spPr bwMode="auto">
              <a:xfrm>
                <a:off x="3613" y="218"/>
                <a:ext cx="530" cy="1254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5" name="Volný tvar 160"/>
              <p:cNvSpPr>
                <a:spLocks/>
              </p:cNvSpPr>
              <p:nvPr/>
            </p:nvSpPr>
            <p:spPr bwMode="auto">
              <a:xfrm>
                <a:off x="3537" y="348"/>
                <a:ext cx="326" cy="1092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6" name="Volný tvar 161"/>
              <p:cNvSpPr>
                <a:spLocks/>
              </p:cNvSpPr>
              <p:nvPr/>
            </p:nvSpPr>
            <p:spPr bwMode="auto">
              <a:xfrm>
                <a:off x="3003" y="-99"/>
                <a:ext cx="679" cy="424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7" name="Volný tvar 162"/>
              <p:cNvSpPr>
                <a:spLocks/>
              </p:cNvSpPr>
              <p:nvPr/>
            </p:nvSpPr>
            <p:spPr bwMode="auto">
              <a:xfrm>
                <a:off x="2955" y="-99"/>
                <a:ext cx="579" cy="473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8" name="Volný tvar 163"/>
              <p:cNvSpPr>
                <a:spLocks/>
              </p:cNvSpPr>
              <p:nvPr/>
            </p:nvSpPr>
            <p:spPr bwMode="auto">
              <a:xfrm>
                <a:off x="479" y="-162"/>
                <a:ext cx="2409" cy="1992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9" name="Volný tvar 164"/>
              <p:cNvSpPr>
                <a:spLocks/>
              </p:cNvSpPr>
              <p:nvPr/>
            </p:nvSpPr>
            <p:spPr bwMode="auto">
              <a:xfrm>
                <a:off x="559" y="62"/>
                <a:ext cx="832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0" name="Volný tvar 165"/>
              <p:cNvSpPr>
                <a:spLocks/>
              </p:cNvSpPr>
              <p:nvPr/>
            </p:nvSpPr>
            <p:spPr bwMode="auto">
              <a:xfrm>
                <a:off x="1984" y="171"/>
                <a:ext cx="263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1" name="Volný tvar 166"/>
              <p:cNvSpPr>
                <a:spLocks/>
              </p:cNvSpPr>
              <p:nvPr/>
            </p:nvSpPr>
            <p:spPr bwMode="auto">
              <a:xfrm>
                <a:off x="1287" y="-367"/>
                <a:ext cx="721" cy="471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2" name="Volný tvar 167"/>
              <p:cNvSpPr>
                <a:spLocks/>
              </p:cNvSpPr>
              <p:nvPr/>
            </p:nvSpPr>
            <p:spPr bwMode="auto">
              <a:xfrm>
                <a:off x="1391" y="-344"/>
                <a:ext cx="659" cy="492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3" name="Volný tvar 168"/>
              <p:cNvSpPr>
                <a:spLocks/>
              </p:cNvSpPr>
              <p:nvPr/>
            </p:nvSpPr>
            <p:spPr bwMode="auto">
              <a:xfrm>
                <a:off x="3152" y="179"/>
                <a:ext cx="2614" cy="2562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4" name="Volný tvar 169"/>
              <p:cNvSpPr>
                <a:spLocks/>
              </p:cNvSpPr>
              <p:nvPr/>
            </p:nvSpPr>
            <p:spPr bwMode="auto">
              <a:xfrm>
                <a:off x="3256" y="538"/>
                <a:ext cx="2611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5" name="Volný tvar 170"/>
              <p:cNvSpPr>
                <a:spLocks/>
              </p:cNvSpPr>
              <p:nvPr/>
            </p:nvSpPr>
            <p:spPr bwMode="auto">
              <a:xfrm>
                <a:off x="3818" y="226"/>
                <a:ext cx="1206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6" name="Volný tvar 171"/>
              <p:cNvSpPr>
                <a:spLocks/>
              </p:cNvSpPr>
              <p:nvPr/>
            </p:nvSpPr>
            <p:spPr bwMode="auto">
              <a:xfrm>
                <a:off x="4380" y="325"/>
                <a:ext cx="66" cy="330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7" name="Volný tvar 172"/>
              <p:cNvSpPr>
                <a:spLocks/>
              </p:cNvSpPr>
              <p:nvPr/>
            </p:nvSpPr>
            <p:spPr bwMode="auto">
              <a:xfrm>
                <a:off x="3818" y="536"/>
                <a:ext cx="423" cy="135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8" name="Volný tvar 173"/>
              <p:cNvSpPr>
                <a:spLocks/>
              </p:cNvSpPr>
              <p:nvPr/>
            </p:nvSpPr>
            <p:spPr bwMode="auto">
              <a:xfrm>
                <a:off x="4827" y="848"/>
                <a:ext cx="475" cy="1581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89" name="Volný tvar 174"/>
              <p:cNvSpPr>
                <a:spLocks/>
              </p:cNvSpPr>
              <p:nvPr/>
            </p:nvSpPr>
            <p:spPr bwMode="auto">
              <a:xfrm>
                <a:off x="4813" y="840"/>
                <a:ext cx="489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0" name="Volný tvar 175"/>
              <p:cNvSpPr>
                <a:spLocks/>
              </p:cNvSpPr>
              <p:nvPr/>
            </p:nvSpPr>
            <p:spPr bwMode="auto">
              <a:xfrm>
                <a:off x="4491" y="915"/>
                <a:ext cx="468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1" name="Volný tvar 176"/>
              <p:cNvSpPr>
                <a:spLocks/>
              </p:cNvSpPr>
              <p:nvPr/>
            </p:nvSpPr>
            <p:spPr bwMode="auto">
              <a:xfrm>
                <a:off x="4633" y="897"/>
                <a:ext cx="340" cy="1381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2" name="Volný tvar 177"/>
              <p:cNvSpPr>
                <a:spLocks/>
              </p:cNvSpPr>
              <p:nvPr/>
            </p:nvSpPr>
            <p:spPr bwMode="auto">
              <a:xfrm>
                <a:off x="3863" y="853"/>
                <a:ext cx="371" cy="1428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3" name="Volný tvar 178"/>
              <p:cNvSpPr>
                <a:spLocks/>
              </p:cNvSpPr>
              <p:nvPr/>
            </p:nvSpPr>
            <p:spPr bwMode="auto">
              <a:xfrm>
                <a:off x="3752" y="827"/>
                <a:ext cx="385" cy="1428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4" name="Volný tvar 179"/>
              <p:cNvSpPr>
                <a:spLocks/>
              </p:cNvSpPr>
              <p:nvPr/>
            </p:nvSpPr>
            <p:spPr bwMode="auto">
              <a:xfrm>
                <a:off x="3232" y="749"/>
                <a:ext cx="579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5" name="Volný tvar 180"/>
              <p:cNvSpPr>
                <a:spLocks/>
              </p:cNvSpPr>
              <p:nvPr/>
            </p:nvSpPr>
            <p:spPr bwMode="auto">
              <a:xfrm>
                <a:off x="3246" y="728"/>
                <a:ext cx="471" cy="1306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6" name="Volný tvar 190"/>
              <p:cNvSpPr>
                <a:spLocks/>
              </p:cNvSpPr>
              <p:nvPr/>
            </p:nvSpPr>
            <p:spPr bwMode="auto">
              <a:xfrm>
                <a:off x="438" y="-172"/>
                <a:ext cx="4209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7" name="Volný tvar 191"/>
              <p:cNvSpPr>
                <a:spLocks/>
              </p:cNvSpPr>
              <p:nvPr/>
            </p:nvSpPr>
            <p:spPr bwMode="auto">
              <a:xfrm>
                <a:off x="507" y="356"/>
                <a:ext cx="4261" cy="3051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8" name="Volný tvar 192"/>
              <p:cNvSpPr>
                <a:spLocks/>
              </p:cNvSpPr>
              <p:nvPr/>
            </p:nvSpPr>
            <p:spPr bwMode="auto">
              <a:xfrm>
                <a:off x="1561" y="-125"/>
                <a:ext cx="1858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99" name="Volný tvar 193"/>
              <p:cNvSpPr>
                <a:spLocks/>
              </p:cNvSpPr>
              <p:nvPr/>
            </p:nvSpPr>
            <p:spPr bwMode="auto">
              <a:xfrm>
                <a:off x="2612" y="-42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0" name="Volný tvar 194"/>
              <p:cNvSpPr>
                <a:spLocks/>
              </p:cNvSpPr>
              <p:nvPr/>
            </p:nvSpPr>
            <p:spPr bwMode="auto">
              <a:xfrm>
                <a:off x="1561" y="343"/>
                <a:ext cx="797" cy="268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1" name="Volný tvar 195"/>
              <p:cNvSpPr>
                <a:spLocks/>
              </p:cNvSpPr>
              <p:nvPr/>
            </p:nvSpPr>
            <p:spPr bwMode="auto">
              <a:xfrm>
                <a:off x="3485" y="3506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2" name="Volný tvar 196"/>
              <p:cNvSpPr>
                <a:spLocks/>
              </p:cNvSpPr>
              <p:nvPr/>
            </p:nvSpPr>
            <p:spPr bwMode="auto">
              <a:xfrm>
                <a:off x="3454" y="936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3" name="Volný tvar 197"/>
              <p:cNvSpPr>
                <a:spLocks/>
              </p:cNvSpPr>
              <p:nvPr/>
            </p:nvSpPr>
            <p:spPr bwMode="auto">
              <a:xfrm>
                <a:off x="2827" y="1061"/>
                <a:ext cx="874" cy="2552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4" name="Volný tvar 198"/>
              <p:cNvSpPr>
                <a:spLocks/>
              </p:cNvSpPr>
              <p:nvPr/>
            </p:nvSpPr>
            <p:spPr bwMode="auto">
              <a:xfrm>
                <a:off x="2293" y="-34"/>
                <a:ext cx="340" cy="122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5" name="Volný tvar 199"/>
              <p:cNvSpPr>
                <a:spLocks/>
              </p:cNvSpPr>
              <p:nvPr/>
            </p:nvSpPr>
            <p:spPr bwMode="auto">
              <a:xfrm>
                <a:off x="514" y="772"/>
                <a:ext cx="3827" cy="2812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6" name="Volný tvar 214"/>
              <p:cNvSpPr>
                <a:spLocks/>
              </p:cNvSpPr>
              <p:nvPr/>
            </p:nvSpPr>
            <p:spPr bwMode="auto">
              <a:xfrm>
                <a:off x="1409" y="1313"/>
                <a:ext cx="4826" cy="3360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7" name="Volný tvar 215"/>
              <p:cNvSpPr>
                <a:spLocks/>
              </p:cNvSpPr>
              <p:nvPr/>
            </p:nvSpPr>
            <p:spPr bwMode="auto">
              <a:xfrm>
                <a:off x="1561" y="2099"/>
                <a:ext cx="4420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8" name="Volný tvar 216"/>
              <p:cNvSpPr>
                <a:spLocks/>
              </p:cNvSpPr>
              <p:nvPr/>
            </p:nvSpPr>
            <p:spPr bwMode="auto">
              <a:xfrm>
                <a:off x="2761" y="1407"/>
                <a:ext cx="2077" cy="1235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09" name="Volný tvar 217"/>
              <p:cNvSpPr>
                <a:spLocks/>
              </p:cNvSpPr>
              <p:nvPr/>
            </p:nvSpPr>
            <p:spPr bwMode="auto">
              <a:xfrm>
                <a:off x="3520" y="1618"/>
                <a:ext cx="142" cy="681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0" name="Volný tvar 218"/>
              <p:cNvSpPr>
                <a:spLocks/>
              </p:cNvSpPr>
              <p:nvPr/>
            </p:nvSpPr>
            <p:spPr bwMode="auto">
              <a:xfrm>
                <a:off x="3946" y="2057"/>
                <a:ext cx="891" cy="289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1" name="Volný tvar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2" name="Volný tvar 220"/>
              <p:cNvSpPr>
                <a:spLocks/>
              </p:cNvSpPr>
              <p:nvPr/>
            </p:nvSpPr>
            <p:spPr bwMode="auto">
              <a:xfrm>
                <a:off x="1908" y="2543"/>
                <a:ext cx="905" cy="2130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3" name="Volný tvar 221"/>
              <p:cNvSpPr>
                <a:spLocks/>
              </p:cNvSpPr>
              <p:nvPr/>
            </p:nvSpPr>
            <p:spPr bwMode="auto">
              <a:xfrm>
                <a:off x="2601" y="2580"/>
                <a:ext cx="447" cy="2094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4" name="Volný tvar 222"/>
              <p:cNvSpPr>
                <a:spLocks/>
              </p:cNvSpPr>
              <p:nvPr/>
            </p:nvSpPr>
            <p:spPr bwMode="auto">
              <a:xfrm>
                <a:off x="2528" y="2533"/>
                <a:ext cx="589" cy="2141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5" name="Volný tvar 223"/>
              <p:cNvSpPr>
                <a:spLocks/>
              </p:cNvSpPr>
              <p:nvPr/>
            </p:nvSpPr>
            <p:spPr bwMode="auto">
              <a:xfrm>
                <a:off x="4227" y="2567"/>
                <a:ext cx="517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6" name="Volný tvar 224"/>
              <p:cNvSpPr>
                <a:spLocks/>
              </p:cNvSpPr>
              <p:nvPr/>
            </p:nvSpPr>
            <p:spPr bwMode="auto">
              <a:xfrm>
                <a:off x="4168" y="2497"/>
                <a:ext cx="686" cy="2177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7" name="Volný tvar 225"/>
              <p:cNvSpPr>
                <a:spLocks/>
              </p:cNvSpPr>
              <p:nvPr/>
            </p:nvSpPr>
            <p:spPr bwMode="auto">
              <a:xfrm>
                <a:off x="4737" y="2575"/>
                <a:ext cx="1040" cy="2099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418" name="Volný tvar 226"/>
              <p:cNvSpPr>
                <a:spLocks/>
              </p:cNvSpPr>
              <p:nvPr/>
            </p:nvSpPr>
            <p:spPr bwMode="auto">
              <a:xfrm>
                <a:off x="4862" y="2465"/>
                <a:ext cx="988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</p:grpSp>
        <p:grpSp>
          <p:nvGrpSpPr>
            <p:cNvPr id="347" name="Skupina 349"/>
            <p:cNvGrpSpPr>
              <a:grpSpLocks/>
            </p:cNvGrpSpPr>
            <p:nvPr/>
          </p:nvGrpSpPr>
          <p:grpSpPr bwMode="auto"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3" name="Volný tvar 244"/>
              <p:cNvSpPr>
                <a:spLocks/>
              </p:cNvSpPr>
              <p:nvPr/>
            </p:nvSpPr>
            <p:spPr bwMode="auto">
              <a:xfrm>
                <a:off x="3899664" y="5426398"/>
                <a:ext cx="1778167" cy="1448978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4" name="Volný tvar 245"/>
              <p:cNvSpPr>
                <a:spLocks/>
              </p:cNvSpPr>
              <p:nvPr/>
            </p:nvSpPr>
            <p:spPr bwMode="auto">
              <a:xfrm>
                <a:off x="3984465" y="5722736"/>
                <a:ext cx="1619165" cy="1152640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5" name="Volný tvar 246"/>
              <p:cNvSpPr>
                <a:spLocks/>
              </p:cNvSpPr>
              <p:nvPr/>
            </p:nvSpPr>
            <p:spPr bwMode="auto">
              <a:xfrm>
                <a:off x="4413769" y="5447565"/>
                <a:ext cx="781758" cy="467598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6" name="Volný tvar 247"/>
              <p:cNvSpPr>
                <a:spLocks/>
              </p:cNvSpPr>
              <p:nvPr/>
            </p:nvSpPr>
            <p:spPr bwMode="auto">
              <a:xfrm>
                <a:off x="4856323" y="5528385"/>
                <a:ext cx="53000" cy="257853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7" name="Volný tvar 248"/>
              <p:cNvSpPr>
                <a:spLocks/>
              </p:cNvSpPr>
              <p:nvPr/>
            </p:nvSpPr>
            <p:spPr bwMode="auto">
              <a:xfrm>
                <a:off x="4413769" y="5693872"/>
                <a:ext cx="333903" cy="10775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8" name="Volný tvar 251"/>
              <p:cNvSpPr>
                <a:spLocks/>
              </p:cNvSpPr>
              <p:nvPr/>
            </p:nvSpPr>
            <p:spPr bwMode="auto">
              <a:xfrm>
                <a:off x="5052425" y="5995983"/>
                <a:ext cx="188151" cy="87939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9" name="Volný tvar 252"/>
              <p:cNvSpPr>
                <a:spLocks/>
              </p:cNvSpPr>
              <p:nvPr/>
            </p:nvSpPr>
            <p:spPr bwMode="auto">
              <a:xfrm>
                <a:off x="5060374" y="5980588"/>
                <a:ext cx="198753" cy="89478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0" name="Volný tvar 253"/>
              <p:cNvSpPr>
                <a:spLocks/>
              </p:cNvSpPr>
              <p:nvPr/>
            </p:nvSpPr>
            <p:spPr bwMode="auto">
              <a:xfrm>
                <a:off x="4450869" y="5945952"/>
                <a:ext cx="193453" cy="929425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71" name="Volný tvar 254"/>
              <p:cNvSpPr>
                <a:spLocks/>
              </p:cNvSpPr>
              <p:nvPr/>
            </p:nvSpPr>
            <p:spPr bwMode="auto">
              <a:xfrm>
                <a:off x="4421719" y="5932482"/>
                <a:ext cx="243802" cy="942894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</p:grpSp>
        <p:grpSp>
          <p:nvGrpSpPr>
            <p:cNvPr id="348" name="Skupina 350"/>
            <p:cNvGrpSpPr>
              <a:grpSpLocks/>
            </p:cNvGrpSpPr>
            <p:nvPr/>
          </p:nvGrpSpPr>
          <p:grpSpPr bwMode="auto"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6" name="Volný tvar 343"/>
              <p:cNvSpPr>
                <a:spLocks/>
              </p:cNvSpPr>
              <p:nvPr/>
            </p:nvSpPr>
            <p:spPr bwMode="auto">
              <a:xfrm>
                <a:off x="-1588" y="5363217"/>
                <a:ext cx="1521466" cy="1520695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7" name="Volný tvar 344"/>
              <p:cNvSpPr>
                <a:spLocks/>
              </p:cNvSpPr>
              <p:nvPr/>
            </p:nvSpPr>
            <p:spPr bwMode="auto">
              <a:xfrm>
                <a:off x="-1588" y="5667610"/>
                <a:ext cx="1425106" cy="1216302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8" name="Volný tvar 345"/>
              <p:cNvSpPr>
                <a:spLocks/>
              </p:cNvSpPr>
              <p:nvPr/>
            </p:nvSpPr>
            <p:spPr bwMode="auto">
              <a:xfrm>
                <a:off x="906220" y="5751318"/>
                <a:ext cx="488560" cy="1132594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9" name="Volný tvar 346"/>
              <p:cNvSpPr>
                <a:spLocks/>
              </p:cNvSpPr>
              <p:nvPr/>
            </p:nvSpPr>
            <p:spPr bwMode="auto">
              <a:xfrm>
                <a:off x="828456" y="5883221"/>
                <a:ext cx="371914" cy="966447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0" name="Volný tvar 347"/>
              <p:cNvSpPr>
                <a:spLocks/>
              </p:cNvSpPr>
              <p:nvPr/>
            </p:nvSpPr>
            <p:spPr bwMode="auto">
              <a:xfrm>
                <a:off x="191132" y="5883221"/>
                <a:ext cx="169052" cy="92459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1" name="Volný tvar 348"/>
              <p:cNvSpPr>
                <a:spLocks/>
              </p:cNvSpPr>
              <p:nvPr/>
            </p:nvSpPr>
            <p:spPr bwMode="auto">
              <a:xfrm>
                <a:off x="321301" y="5460876"/>
                <a:ext cx="578157" cy="369077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62" name="Volný tvar 349"/>
              <p:cNvSpPr>
                <a:spLocks/>
              </p:cNvSpPr>
              <p:nvPr/>
            </p:nvSpPr>
            <p:spPr bwMode="auto">
              <a:xfrm>
                <a:off x="277348" y="5460876"/>
                <a:ext cx="490250" cy="412199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</p:grpSp>
        <p:grpSp>
          <p:nvGrpSpPr>
            <p:cNvPr id="349" name="Skupina 351"/>
            <p:cNvGrpSpPr>
              <a:grpSpLocks/>
            </p:cNvGrpSpPr>
            <p:nvPr/>
          </p:nvGrpSpPr>
          <p:grpSpPr bwMode="auto"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0" name="Volný tvar 369"/>
              <p:cNvSpPr>
                <a:spLocks/>
              </p:cNvSpPr>
              <p:nvPr/>
            </p:nvSpPr>
            <p:spPr bwMode="auto">
              <a:xfrm>
                <a:off x="1623224" y="-214098"/>
                <a:ext cx="1171149" cy="715546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1" name="Volný tvar 370"/>
              <p:cNvSpPr>
                <a:spLocks/>
              </p:cNvSpPr>
              <p:nvPr/>
            </p:nvSpPr>
            <p:spPr bwMode="auto">
              <a:xfrm>
                <a:off x="1937634" y="-64395"/>
                <a:ext cx="573886" cy="147921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2" name="Volný tvar 371"/>
              <p:cNvSpPr>
                <a:spLocks/>
              </p:cNvSpPr>
              <p:nvPr/>
            </p:nvSpPr>
            <p:spPr bwMode="auto">
              <a:xfrm>
                <a:off x="1689846" y="-108058"/>
                <a:ext cx="1096345" cy="60950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3" name="Volný tvar 372"/>
              <p:cNvSpPr>
                <a:spLocks noEditPoints="1"/>
              </p:cNvSpPr>
              <p:nvPr/>
            </p:nvSpPr>
            <p:spPr bwMode="auto">
              <a:xfrm>
                <a:off x="1672314" y="-38553"/>
                <a:ext cx="1072969" cy="540001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4" name="Volný tvar 373"/>
              <p:cNvSpPr>
                <a:spLocks/>
              </p:cNvSpPr>
              <p:nvPr/>
            </p:nvSpPr>
            <p:spPr bwMode="auto">
              <a:xfrm>
                <a:off x="2086073" y="-156177"/>
                <a:ext cx="268827" cy="26911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  <p:sp>
            <p:nvSpPr>
              <p:cNvPr id="355" name="Volný tvar 374"/>
              <p:cNvSpPr>
                <a:spLocks/>
              </p:cNvSpPr>
              <p:nvPr/>
            </p:nvSpPr>
            <p:spPr bwMode="auto">
              <a:xfrm>
                <a:off x="2089580" y="-141029"/>
                <a:ext cx="287528" cy="262872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dirty="0">
                  <a:latin typeface="+mn-lt"/>
                </a:endParaRPr>
              </a:p>
            </p:txBody>
          </p:sp>
        </p:grpSp>
      </p:grpSp>
      <p:grpSp>
        <p:nvGrpSpPr>
          <p:cNvPr id="419" name="Skupina 52"/>
          <p:cNvGrpSpPr>
            <a:grpSpLocks noChangeAspect="1"/>
          </p:cNvGrpSpPr>
          <p:nvPr/>
        </p:nvGrpSpPr>
        <p:grpSpPr bwMode="auto">
          <a:xfrm rot="-1651836">
            <a:off x="276225" y="506413"/>
            <a:ext cx="669925" cy="1022350"/>
            <a:chOff x="4634" y="754"/>
            <a:chExt cx="1164" cy="1332"/>
          </a:xfrm>
        </p:grpSpPr>
        <p:sp>
          <p:nvSpPr>
            <p:cNvPr id="420" name="Volný tvar 53"/>
            <p:cNvSpPr>
              <a:spLocks/>
            </p:cNvSpPr>
            <p:nvPr/>
          </p:nvSpPr>
          <p:spPr bwMode="auto">
            <a:xfrm>
              <a:off x="4635" y="753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1" name="Volný tvar 54"/>
            <p:cNvSpPr>
              <a:spLocks/>
            </p:cNvSpPr>
            <p:nvPr/>
          </p:nvSpPr>
          <p:spPr bwMode="auto">
            <a:xfrm>
              <a:off x="4732" y="828"/>
              <a:ext cx="987" cy="1003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2" name="Volný tvar 55"/>
            <p:cNvSpPr>
              <a:spLocks/>
            </p:cNvSpPr>
            <p:nvPr/>
          </p:nvSpPr>
          <p:spPr bwMode="auto">
            <a:xfrm>
              <a:off x="5116" y="1092"/>
              <a:ext cx="165" cy="697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3" name="Volný tvar 56"/>
            <p:cNvSpPr>
              <a:spLocks/>
            </p:cNvSpPr>
            <p:nvPr/>
          </p:nvSpPr>
          <p:spPr bwMode="auto">
            <a:xfrm>
              <a:off x="4857" y="1296"/>
              <a:ext cx="317" cy="339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4" name="Volný tvar 57"/>
            <p:cNvSpPr>
              <a:spLocks/>
            </p:cNvSpPr>
            <p:nvPr/>
          </p:nvSpPr>
          <p:spPr bwMode="auto">
            <a:xfrm>
              <a:off x="4913" y="1709"/>
              <a:ext cx="276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5" name="Volný tvar 58"/>
            <p:cNvSpPr>
              <a:spLocks/>
            </p:cNvSpPr>
            <p:nvPr/>
          </p:nvSpPr>
          <p:spPr bwMode="auto">
            <a:xfrm>
              <a:off x="5257" y="1400"/>
              <a:ext cx="386" cy="261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6" name="Volný tvar 59"/>
            <p:cNvSpPr>
              <a:spLocks/>
            </p:cNvSpPr>
            <p:nvPr/>
          </p:nvSpPr>
          <p:spPr bwMode="auto">
            <a:xfrm>
              <a:off x="5237" y="1700"/>
              <a:ext cx="372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7" name="Volný tvar 60"/>
            <p:cNvSpPr>
              <a:spLocks/>
            </p:cNvSpPr>
            <p:nvPr/>
          </p:nvSpPr>
          <p:spPr bwMode="auto">
            <a:xfrm>
              <a:off x="5042" y="1845"/>
              <a:ext cx="188" cy="240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428" name="Skupina 52"/>
          <p:cNvGrpSpPr>
            <a:grpSpLocks noChangeAspect="1"/>
          </p:cNvGrpSpPr>
          <p:nvPr/>
        </p:nvGrpSpPr>
        <p:grpSpPr bwMode="auto">
          <a:xfrm rot="5825446">
            <a:off x="8675688" y="452438"/>
            <a:ext cx="407987" cy="350837"/>
            <a:chOff x="4634" y="754"/>
            <a:chExt cx="1164" cy="1332"/>
          </a:xfrm>
        </p:grpSpPr>
        <p:sp>
          <p:nvSpPr>
            <p:cNvPr id="429" name="Volný tvar 53"/>
            <p:cNvSpPr>
              <a:spLocks/>
            </p:cNvSpPr>
            <p:nvPr/>
          </p:nvSpPr>
          <p:spPr bwMode="auto">
            <a:xfrm>
              <a:off x="4630" y="760"/>
              <a:ext cx="1164" cy="1236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0" name="Volný tvar 54"/>
            <p:cNvSpPr>
              <a:spLocks/>
            </p:cNvSpPr>
            <p:nvPr/>
          </p:nvSpPr>
          <p:spPr bwMode="auto">
            <a:xfrm>
              <a:off x="4730" y="830"/>
              <a:ext cx="987" cy="1007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1" name="Volný tvar 55"/>
            <p:cNvSpPr>
              <a:spLocks/>
            </p:cNvSpPr>
            <p:nvPr/>
          </p:nvSpPr>
          <p:spPr bwMode="auto">
            <a:xfrm>
              <a:off x="5116" y="1089"/>
              <a:ext cx="163" cy="699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2" name="Volný tvar 56"/>
            <p:cNvSpPr>
              <a:spLocks/>
            </p:cNvSpPr>
            <p:nvPr/>
          </p:nvSpPr>
          <p:spPr bwMode="auto">
            <a:xfrm>
              <a:off x="4855" y="1300"/>
              <a:ext cx="317" cy="344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3" name="Volný tvar 57"/>
            <p:cNvSpPr>
              <a:spLocks/>
            </p:cNvSpPr>
            <p:nvPr/>
          </p:nvSpPr>
          <p:spPr bwMode="auto">
            <a:xfrm>
              <a:off x="4909" y="1718"/>
              <a:ext cx="281" cy="90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4" name="Volný tvar 58"/>
            <p:cNvSpPr>
              <a:spLocks/>
            </p:cNvSpPr>
            <p:nvPr/>
          </p:nvSpPr>
          <p:spPr bwMode="auto">
            <a:xfrm>
              <a:off x="5258" y="1403"/>
              <a:ext cx="385" cy="259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5" name="Volný tvar 59"/>
            <p:cNvSpPr>
              <a:spLocks/>
            </p:cNvSpPr>
            <p:nvPr/>
          </p:nvSpPr>
          <p:spPr bwMode="auto">
            <a:xfrm>
              <a:off x="5233" y="1699"/>
              <a:ext cx="376" cy="121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6" name="Volný tvar 60"/>
            <p:cNvSpPr>
              <a:spLocks/>
            </p:cNvSpPr>
            <p:nvPr/>
          </p:nvSpPr>
          <p:spPr bwMode="auto">
            <a:xfrm>
              <a:off x="5042" y="1844"/>
              <a:ext cx="186" cy="241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437" name="Skupina 66"/>
          <p:cNvGrpSpPr>
            <a:grpSpLocks noChangeAspect="1"/>
          </p:cNvGrpSpPr>
          <p:nvPr/>
        </p:nvGrpSpPr>
        <p:grpSpPr bwMode="auto">
          <a:xfrm>
            <a:off x="17463" y="3049588"/>
            <a:ext cx="290512" cy="363537"/>
            <a:chOff x="3636" y="1964"/>
            <a:chExt cx="413" cy="388"/>
          </a:xfrm>
        </p:grpSpPr>
        <p:sp>
          <p:nvSpPr>
            <p:cNvPr id="438" name="Volný tvar 67"/>
            <p:cNvSpPr>
              <a:spLocks/>
            </p:cNvSpPr>
            <p:nvPr/>
          </p:nvSpPr>
          <p:spPr bwMode="auto">
            <a:xfrm>
              <a:off x="3970" y="1976"/>
              <a:ext cx="79" cy="108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39" name="Volný tvar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0" name="Volný tvar 69"/>
            <p:cNvSpPr>
              <a:spLocks/>
            </p:cNvSpPr>
            <p:nvPr/>
          </p:nvSpPr>
          <p:spPr bwMode="auto">
            <a:xfrm>
              <a:off x="3677" y="1964"/>
              <a:ext cx="363" cy="368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1" name="Volný tvar 70"/>
            <p:cNvSpPr>
              <a:spLocks/>
            </p:cNvSpPr>
            <p:nvPr/>
          </p:nvSpPr>
          <p:spPr bwMode="auto">
            <a:xfrm>
              <a:off x="3771" y="2079"/>
              <a:ext cx="208" cy="117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2" name="Volný tvar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3" name="Volný tvar 72"/>
            <p:cNvSpPr>
              <a:spLocks/>
            </p:cNvSpPr>
            <p:nvPr/>
          </p:nvSpPr>
          <p:spPr bwMode="auto">
            <a:xfrm>
              <a:off x="3984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4" name="Volný tvar 73"/>
            <p:cNvSpPr>
              <a:spLocks/>
            </p:cNvSpPr>
            <p:nvPr/>
          </p:nvSpPr>
          <p:spPr bwMode="auto">
            <a:xfrm>
              <a:off x="3909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45" name="Volný tvar 74"/>
            <p:cNvSpPr>
              <a:spLocks/>
            </p:cNvSpPr>
            <p:nvPr/>
          </p:nvSpPr>
          <p:spPr bwMode="auto">
            <a:xfrm>
              <a:off x="3794" y="2033"/>
              <a:ext cx="140" cy="68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6178" y="828877"/>
            <a:ext cx="4543914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46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0041-6D6F-4080-86A1-D736D6305E3E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447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8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33250-8062-4495-AA6A-6033365AD2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7EAB5-3426-43F7-8418-0A227561F2A8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D8DC7-B87F-476C-9BC9-EB75CB3316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0420" y="457200"/>
            <a:ext cx="500634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6432-4B27-4222-86FD-5C99B75416D2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32812-0A63-40DB-BAF8-AD101224A9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3360420" y="457200"/>
            <a:ext cx="500634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BB84D-A3B0-4CF2-80C1-841968524537}" type="datetimeFigureOut">
              <a:rPr lang="en-US"/>
              <a:pPr>
                <a:defRPr/>
              </a:pPr>
              <a:t>10/2/2014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DA2C162-244A-4C57-AA79-2075C59D54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EE0F8"/>
            </a:gs>
            <a:gs pos="17000">
              <a:srgbClr val="BFEBFA"/>
            </a:gs>
            <a:gs pos="50999">
              <a:srgbClr val="DFF5FD"/>
            </a:gs>
            <a:gs pos="92000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50"/>
          <p:cNvSpPr>
            <a:spLocks/>
          </p:cNvSpPr>
          <p:nvPr/>
        </p:nvSpPr>
        <p:spPr bwMode="auto">
          <a:xfrm>
            <a:off x="6570663" y="5521325"/>
            <a:ext cx="2571750" cy="1336675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8" name="Volný tvar 51"/>
          <p:cNvSpPr>
            <a:spLocks/>
          </p:cNvSpPr>
          <p:nvPr/>
        </p:nvSpPr>
        <p:spPr bwMode="auto">
          <a:xfrm>
            <a:off x="0" y="5651500"/>
            <a:ext cx="8561388" cy="1206500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9" name="Volný tvar 51"/>
          <p:cNvSpPr>
            <a:spLocks/>
          </p:cNvSpPr>
          <p:nvPr/>
        </p:nvSpPr>
        <p:spPr bwMode="auto">
          <a:xfrm>
            <a:off x="-9525" y="5865813"/>
            <a:ext cx="8559800" cy="1003300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grpSp>
        <p:nvGrpSpPr>
          <p:cNvPr id="1029" name="Skupina 66"/>
          <p:cNvGrpSpPr>
            <a:grpSpLocks noChangeAspect="1"/>
          </p:cNvGrpSpPr>
          <p:nvPr/>
        </p:nvGrpSpPr>
        <p:grpSpPr bwMode="auto">
          <a:xfrm>
            <a:off x="8736013" y="947738"/>
            <a:ext cx="319087" cy="400050"/>
            <a:chOff x="3636" y="1964"/>
            <a:chExt cx="413" cy="388"/>
          </a:xfrm>
        </p:grpSpPr>
        <p:sp>
          <p:nvSpPr>
            <p:cNvPr id="11" name="Volný tvar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2" name="Volný tvar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3" name="Volný tvar 69"/>
            <p:cNvSpPr>
              <a:spLocks/>
            </p:cNvSpPr>
            <p:nvPr/>
          </p:nvSpPr>
          <p:spPr bwMode="auto">
            <a:xfrm>
              <a:off x="3675" y="1964"/>
              <a:ext cx="366" cy="366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4" name="Volný tvar 70"/>
            <p:cNvSpPr>
              <a:spLocks/>
            </p:cNvSpPr>
            <p:nvPr/>
          </p:nvSpPr>
          <p:spPr bwMode="auto">
            <a:xfrm>
              <a:off x="3772" y="2079"/>
              <a:ext cx="205" cy="117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5" name="Volný tvar 71"/>
            <p:cNvSpPr>
              <a:spLocks/>
            </p:cNvSpPr>
            <p:nvPr/>
          </p:nvSpPr>
          <p:spPr bwMode="auto">
            <a:xfrm>
              <a:off x="3905" y="2129"/>
              <a:ext cx="60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6" name="Volný tvar 72"/>
            <p:cNvSpPr>
              <a:spLocks/>
            </p:cNvSpPr>
            <p:nvPr/>
          </p:nvSpPr>
          <p:spPr bwMode="auto">
            <a:xfrm>
              <a:off x="3983" y="2106"/>
              <a:ext cx="37" cy="91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7" name="Volný tvar 73"/>
            <p:cNvSpPr>
              <a:spLocks/>
            </p:cNvSpPr>
            <p:nvPr/>
          </p:nvSpPr>
          <p:spPr bwMode="auto">
            <a:xfrm>
              <a:off x="3909" y="2006"/>
              <a:ext cx="55" cy="77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18" name="Volný tvar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30" name="Skupina 18"/>
          <p:cNvGrpSpPr>
            <a:grpSpLocks/>
          </p:cNvGrpSpPr>
          <p:nvPr/>
        </p:nvGrpSpPr>
        <p:grpSpPr bwMode="auto">
          <a:xfrm>
            <a:off x="8482013" y="6211888"/>
            <a:ext cx="655637" cy="646112"/>
            <a:chOff x="7344986" y="5566058"/>
            <a:chExt cx="1750940" cy="1291943"/>
          </a:xfrm>
        </p:grpSpPr>
        <p:sp>
          <p:nvSpPr>
            <p:cNvPr id="20" name="Volný tvar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1" name="Volný tvar 100"/>
            <p:cNvSpPr>
              <a:spLocks/>
            </p:cNvSpPr>
            <p:nvPr/>
          </p:nvSpPr>
          <p:spPr bwMode="auto">
            <a:xfrm>
              <a:off x="7531527" y="5746993"/>
              <a:ext cx="1564399" cy="1111008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2" name="Volný tvar 101"/>
            <p:cNvSpPr>
              <a:spLocks/>
            </p:cNvSpPr>
            <p:nvPr/>
          </p:nvSpPr>
          <p:spPr bwMode="auto">
            <a:xfrm>
              <a:off x="7989400" y="6515176"/>
              <a:ext cx="1106526" cy="219028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3" name="Volný tvar 102"/>
            <p:cNvSpPr>
              <a:spLocks/>
            </p:cNvSpPr>
            <p:nvPr/>
          </p:nvSpPr>
          <p:spPr bwMode="auto">
            <a:xfrm>
              <a:off x="8807635" y="6670718"/>
              <a:ext cx="118708" cy="187283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4" name="Volný tvar 103"/>
            <p:cNvSpPr>
              <a:spLocks/>
            </p:cNvSpPr>
            <p:nvPr/>
          </p:nvSpPr>
          <p:spPr bwMode="auto">
            <a:xfrm>
              <a:off x="9066250" y="6035856"/>
              <a:ext cx="29676" cy="92054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5" name="Volný tvar 104"/>
            <p:cNvSpPr>
              <a:spLocks/>
            </p:cNvSpPr>
            <p:nvPr/>
          </p:nvSpPr>
          <p:spPr bwMode="auto">
            <a:xfrm>
              <a:off x="8489669" y="5873965"/>
              <a:ext cx="457873" cy="657083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31" name="Skupina 5"/>
          <p:cNvGrpSpPr>
            <a:grpSpLocks noChangeAspect="1"/>
          </p:cNvGrpSpPr>
          <p:nvPr/>
        </p:nvGrpSpPr>
        <p:grpSpPr bwMode="auto">
          <a:xfrm>
            <a:off x="1588" y="2873375"/>
            <a:ext cx="447675" cy="790575"/>
            <a:chOff x="2121" y="1060"/>
            <a:chExt cx="597" cy="789"/>
          </a:xfrm>
        </p:grpSpPr>
        <p:sp>
          <p:nvSpPr>
            <p:cNvPr id="27" name="Volný tvar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8" name="Volný tvar 7"/>
            <p:cNvSpPr>
              <a:spLocks/>
            </p:cNvSpPr>
            <p:nvPr/>
          </p:nvSpPr>
          <p:spPr bwMode="auto">
            <a:xfrm>
              <a:off x="2121" y="1114"/>
              <a:ext cx="542" cy="691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29" name="Volný tvar 8"/>
            <p:cNvSpPr>
              <a:spLocks/>
            </p:cNvSpPr>
            <p:nvPr/>
          </p:nvSpPr>
          <p:spPr bwMode="auto">
            <a:xfrm>
              <a:off x="2163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0" name="Volný tvar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1" name="Volný tvar 10"/>
            <p:cNvSpPr>
              <a:spLocks/>
            </p:cNvSpPr>
            <p:nvPr/>
          </p:nvSpPr>
          <p:spPr bwMode="auto">
            <a:xfrm>
              <a:off x="2121" y="1554"/>
              <a:ext cx="32" cy="27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2" name="Volný tvar 11"/>
            <p:cNvSpPr>
              <a:spLocks/>
            </p:cNvSpPr>
            <p:nvPr/>
          </p:nvSpPr>
          <p:spPr bwMode="auto">
            <a:xfrm>
              <a:off x="2233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3" name="Volný tvar 12"/>
            <p:cNvSpPr>
              <a:spLocks/>
            </p:cNvSpPr>
            <p:nvPr/>
          </p:nvSpPr>
          <p:spPr bwMode="auto">
            <a:xfrm>
              <a:off x="2174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32" name="Skupina 16"/>
          <p:cNvGrpSpPr>
            <a:grpSpLocks noChangeAspect="1"/>
          </p:cNvGrpSpPr>
          <p:nvPr/>
        </p:nvGrpSpPr>
        <p:grpSpPr bwMode="auto">
          <a:xfrm>
            <a:off x="104775" y="-12700"/>
            <a:ext cx="1036638" cy="803275"/>
            <a:chOff x="1922" y="1129"/>
            <a:chExt cx="987" cy="574"/>
          </a:xfrm>
        </p:grpSpPr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1922" y="1129"/>
              <a:ext cx="261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2170" y="1158"/>
              <a:ext cx="499" cy="226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2292" y="1136"/>
              <a:ext cx="71" cy="57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2202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2143" y="1228"/>
              <a:ext cx="53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33" name="Skupina 28"/>
          <p:cNvGrpSpPr>
            <a:grpSpLocks noChangeAspect="1"/>
          </p:cNvGrpSpPr>
          <p:nvPr/>
        </p:nvGrpSpPr>
        <p:grpSpPr bwMode="auto">
          <a:xfrm>
            <a:off x="0" y="5006975"/>
            <a:ext cx="515938" cy="1147763"/>
            <a:chOff x="1901" y="2020"/>
            <a:chExt cx="1059" cy="1767"/>
          </a:xfrm>
        </p:grpSpPr>
        <p:sp>
          <p:nvSpPr>
            <p:cNvPr id="44" name="Volný tvar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5" name="Volný tvar 30"/>
            <p:cNvSpPr>
              <a:spLocks/>
            </p:cNvSpPr>
            <p:nvPr/>
          </p:nvSpPr>
          <p:spPr bwMode="auto">
            <a:xfrm>
              <a:off x="1901" y="2135"/>
              <a:ext cx="951" cy="1366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6" name="Volný tvar 31"/>
            <p:cNvSpPr>
              <a:spLocks/>
            </p:cNvSpPr>
            <p:nvPr/>
          </p:nvSpPr>
          <p:spPr bwMode="auto">
            <a:xfrm>
              <a:off x="1992" y="2494"/>
              <a:ext cx="316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7" name="Volný tvar 32"/>
            <p:cNvSpPr>
              <a:spLocks/>
            </p:cNvSpPr>
            <p:nvPr/>
          </p:nvSpPr>
          <p:spPr bwMode="auto">
            <a:xfrm>
              <a:off x="2152" y="2949"/>
              <a:ext cx="541" cy="291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8" name="Volný tvar 33"/>
            <p:cNvSpPr>
              <a:spLocks/>
            </p:cNvSpPr>
            <p:nvPr/>
          </p:nvSpPr>
          <p:spPr bwMode="auto">
            <a:xfrm>
              <a:off x="2070" y="3342"/>
              <a:ext cx="358" cy="86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49" name="Volný tvar 34"/>
            <p:cNvSpPr>
              <a:spLocks/>
            </p:cNvSpPr>
            <p:nvPr/>
          </p:nvSpPr>
          <p:spPr bwMode="auto">
            <a:xfrm>
              <a:off x="1901" y="3034"/>
              <a:ext cx="143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0" name="Volný tvar 35"/>
            <p:cNvSpPr>
              <a:spLocks/>
            </p:cNvSpPr>
            <p:nvPr/>
          </p:nvSpPr>
          <p:spPr bwMode="auto">
            <a:xfrm>
              <a:off x="1901" y="3279"/>
              <a:ext cx="114" cy="42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1" name="Volný tvar 36"/>
            <p:cNvSpPr>
              <a:spLocks/>
            </p:cNvSpPr>
            <p:nvPr/>
          </p:nvSpPr>
          <p:spPr bwMode="auto">
            <a:xfrm>
              <a:off x="1904" y="3455"/>
              <a:ext cx="196" cy="332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34" name="Skupina 52"/>
          <p:cNvGrpSpPr>
            <a:grpSpLocks noChangeAspect="1"/>
          </p:cNvGrpSpPr>
          <p:nvPr/>
        </p:nvGrpSpPr>
        <p:grpSpPr bwMode="auto">
          <a:xfrm rot="-1651836">
            <a:off x="8358188" y="104775"/>
            <a:ext cx="504825" cy="773113"/>
            <a:chOff x="4634" y="754"/>
            <a:chExt cx="1164" cy="1332"/>
          </a:xfrm>
        </p:grpSpPr>
        <p:sp>
          <p:nvSpPr>
            <p:cNvPr id="53" name="Volný tvar 53"/>
            <p:cNvSpPr>
              <a:spLocks/>
            </p:cNvSpPr>
            <p:nvPr/>
          </p:nvSpPr>
          <p:spPr bwMode="auto">
            <a:xfrm>
              <a:off x="4631" y="753"/>
              <a:ext cx="1164" cy="1236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auto">
            <a:xfrm>
              <a:off x="4732" y="826"/>
              <a:ext cx="988" cy="1004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auto">
            <a:xfrm>
              <a:off x="5118" y="1090"/>
              <a:ext cx="165" cy="697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auto">
            <a:xfrm>
              <a:off x="4854" y="1296"/>
              <a:ext cx="318" cy="339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auto">
            <a:xfrm>
              <a:off x="4910" y="1708"/>
              <a:ext cx="278" cy="93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auto">
            <a:xfrm>
              <a:off x="5255" y="1399"/>
              <a:ext cx="388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auto">
            <a:xfrm>
              <a:off x="5236" y="1698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auto">
            <a:xfrm>
              <a:off x="5038" y="1846"/>
              <a:ext cx="190" cy="238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grpSp>
        <p:nvGrpSpPr>
          <p:cNvPr id="1035" name="Skupina 64"/>
          <p:cNvGrpSpPr>
            <a:grpSpLocks noChangeAspect="1"/>
          </p:cNvGrpSpPr>
          <p:nvPr/>
        </p:nvGrpSpPr>
        <p:grpSpPr bwMode="auto">
          <a:xfrm flipH="1">
            <a:off x="8086725" y="2959100"/>
            <a:ext cx="771525" cy="1139825"/>
            <a:chOff x="2052" y="995"/>
            <a:chExt cx="768" cy="852"/>
          </a:xfrm>
        </p:grpSpPr>
        <p:sp>
          <p:nvSpPr>
            <p:cNvPr id="62" name="Volný tvar 65"/>
            <p:cNvSpPr>
              <a:spLocks/>
            </p:cNvSpPr>
            <p:nvPr/>
          </p:nvSpPr>
          <p:spPr bwMode="auto">
            <a:xfrm>
              <a:off x="2430" y="1616"/>
              <a:ext cx="152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3" name="Volný tvar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4" name="Volný tvar 67"/>
            <p:cNvSpPr>
              <a:spLocks/>
            </p:cNvSpPr>
            <p:nvPr/>
          </p:nvSpPr>
          <p:spPr bwMode="auto">
            <a:xfrm>
              <a:off x="2090" y="1054"/>
              <a:ext cx="649" cy="676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5" name="Volný tvar 68"/>
            <p:cNvSpPr>
              <a:spLocks/>
            </p:cNvSpPr>
            <p:nvPr/>
          </p:nvSpPr>
          <p:spPr bwMode="auto">
            <a:xfrm>
              <a:off x="2322" y="1198"/>
              <a:ext cx="212" cy="430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6" name="Volný tvar 69"/>
            <p:cNvSpPr>
              <a:spLocks/>
            </p:cNvSpPr>
            <p:nvPr/>
          </p:nvSpPr>
          <p:spPr bwMode="auto">
            <a:xfrm>
              <a:off x="2509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7" name="Volný tvar 70"/>
            <p:cNvSpPr>
              <a:spLocks/>
            </p:cNvSpPr>
            <p:nvPr/>
          </p:nvSpPr>
          <p:spPr bwMode="auto">
            <a:xfrm>
              <a:off x="2539" y="1501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8" name="Volný tvar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  <p:sp>
          <p:nvSpPr>
            <p:cNvPr id="69" name="Volný tvar 72"/>
            <p:cNvSpPr>
              <a:spLocks/>
            </p:cNvSpPr>
            <p:nvPr/>
          </p:nvSpPr>
          <p:spPr bwMode="auto">
            <a:xfrm>
              <a:off x="2161" y="1472"/>
              <a:ext cx="300" cy="112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</a:endParaRPr>
            </a:p>
          </p:txBody>
        </p:sp>
      </p:grpSp>
      <p:sp>
        <p:nvSpPr>
          <p:cNvPr id="103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143000" y="79375"/>
            <a:ext cx="6850063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46175" y="1485900"/>
            <a:ext cx="68516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656388" y="6602413"/>
            <a:ext cx="7207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24220F5-55DF-4490-B05D-F4398585973B}" type="datetimeFigureOut">
              <a:rPr lang="cs-CZ"/>
              <a:pPr>
                <a:defRPr/>
              </a:pPr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41413" y="6602413"/>
            <a:ext cx="5233987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16813" y="6602413"/>
            <a:ext cx="481012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40EB6C9-9C72-40F9-BF4C-172DF00593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9" r:id="rId2"/>
    <p:sldLayoutId id="2147483768" r:id="rId3"/>
    <p:sldLayoutId id="2147483767" r:id="rId4"/>
    <p:sldLayoutId id="2147483766" r:id="rId5"/>
    <p:sldLayoutId id="2147483771" r:id="rId6"/>
    <p:sldLayoutId id="2147483765" r:id="rId7"/>
    <p:sldLayoutId id="2147483764" r:id="rId8"/>
    <p:sldLayoutId id="2147483772" r:id="rId9"/>
    <p:sldLayoutId id="2147483763" r:id="rId10"/>
    <p:sldLayoutId id="2147483762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3400">
          <a:solidFill>
            <a:schemeClr val="tx1"/>
          </a:solidFill>
          <a:latin typeface="Cambria" pitchFamily="18" charset="0"/>
        </a:defRPr>
      </a:lvl9pPr>
    </p:titleStyle>
    <p:bodyStyle>
      <a:lvl1pPr marL="273050" indent="-228600" algn="l" rtl="0" fontAlgn="base">
        <a:spcBef>
          <a:spcPts val="1800"/>
        </a:spcBef>
        <a:spcAft>
          <a:spcPct val="0"/>
        </a:spcAft>
        <a:buClr>
          <a:srgbClr val="404040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3725" indent="-228600" algn="l" rtl="0" fontAlgn="base">
        <a:spcBef>
          <a:spcPts val="1000"/>
        </a:spcBef>
        <a:spcAft>
          <a:spcPct val="0"/>
        </a:spcAft>
        <a:buClr>
          <a:srgbClr val="404040"/>
        </a:buClr>
        <a:buSzPct val="10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800"/>
        </a:spcBef>
        <a:spcAft>
          <a:spcPct val="0"/>
        </a:spcAft>
        <a:buClr>
          <a:srgbClr val="404040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3488" indent="-228600" algn="l" rtl="0" fontAlgn="base">
        <a:spcBef>
          <a:spcPts val="800"/>
        </a:spcBef>
        <a:spcAft>
          <a:spcPct val="0"/>
        </a:spcAft>
        <a:buClr>
          <a:srgbClr val="404040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800"/>
        </a:spcBef>
        <a:spcAft>
          <a:spcPct val="0"/>
        </a:spcAft>
        <a:buClr>
          <a:srgbClr val="404040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sois.ois.muni.cz/public/databaze-zkusenosti/" TargetMode="External"/><Relationship Id="rId2" Type="http://schemas.openxmlformats.org/officeDocument/2006/relationships/hyperlink" Target="http://erasmus-databaze.naep.cz/modules/erasm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zs.muni.cz/cs/udalosti/668-kapni-bozskou-mobilitni-tyden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hranici-stipendium.cz/" TargetMode="External"/><Relationship Id="rId2" Type="http://schemas.openxmlformats.org/officeDocument/2006/relationships/hyperlink" Target="http://czs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holarshipportal.e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813" y="404813"/>
            <a:ext cx="7019925" cy="18716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STUDIUM A PRAXE V ZAHRANIČNÍ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875" y="2349500"/>
            <a:ext cx="5186363" cy="963613"/>
          </a:xfrm>
        </p:spPr>
        <p:txBody>
          <a:bodyPr rtlCol="0"/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r>
              <a:rPr lang="cs-CZ" dirty="0" smtClean="0"/>
              <a:t>aneb Jak na to?</a:t>
            </a:r>
            <a:endParaRPr lang="cs-CZ" dirty="0"/>
          </a:p>
        </p:txBody>
      </p:sp>
      <p:pic>
        <p:nvPicPr>
          <p:cNvPr id="13315" name="Picture 2" descr="Úvodní str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3357563"/>
            <a:ext cx="35623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STIPENDIJNÍ PROGRAM NA PODPORU STUDIJNÍCH POBYTŮ</a:t>
            </a:r>
            <a:endParaRPr lang="cs-CZ" sz="2800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Určeno studentům Bc, Mgr, DSP v prezenční i kombinované formě studia</a:t>
            </a:r>
          </a:p>
          <a:p>
            <a:r>
              <a:rPr lang="cs-CZ" smtClean="0">
                <a:solidFill>
                  <a:srgbClr val="FF0000"/>
                </a:solidFill>
              </a:rPr>
              <a:t>!</a:t>
            </a:r>
            <a:r>
              <a:rPr lang="cs-CZ" smtClean="0"/>
              <a:t> Cílem programu není podpora studentů na jazykových kurzech, znalost cizího jazyka je předpokladem pro podporu daného studijního pobytu.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STIPENDIJNÍ PROGRAM NA PODPORU STUDIJNÍCH POBYTŮ</a:t>
            </a:r>
            <a:endParaRPr lang="cs-CZ" sz="2800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PODMÍNKY PŘIZNÁNÍ STIPENDIA</a:t>
            </a:r>
          </a:p>
          <a:p>
            <a:r>
              <a:rPr lang="cs-CZ" smtClean="0"/>
              <a:t>pozvání příslušného pracoviště nebo pozvánka</a:t>
            </a:r>
          </a:p>
          <a:p>
            <a:r>
              <a:rPr lang="cs-CZ" smtClean="0"/>
              <a:t>předložení žádosti se souhlasem školitele a vedoucího katedry v písemné i elektronické podobě minimálně šest týdnů před plánovaným odjezdem na studijní pobyt</a:t>
            </a:r>
          </a:p>
          <a:p>
            <a:r>
              <a:rPr lang="cs-CZ" smtClean="0"/>
              <a:t>(prospěch, opakování předmětů, studijní aktivity apod.)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STIPENDIJNÍ PROGRAM NA PODPORU STUDIJNÍCH POBYTŮ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r>
              <a:rPr lang="cs-CZ" dirty="0" smtClean="0"/>
              <a:t>VÝŠE PODPORY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Zahraniční pobyt: max. 10 000 Kč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náklady na dopravu (až do výše 100%),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účastnický poplatek (až do výše 100%)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náklady na ubytování (až do výše 50%, ve výjimečných a odůvodněných případech až 100%).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Část nákladů na ubytování a stravování si studenti hradí z vlastních prostředků.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Stipendium nezahrnuje kapesné.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STIPENDIJNÍ PROGRAM NA PODPORU STUDIJNÍCH POBYTŮ</a:t>
            </a:r>
            <a:endParaRPr lang="cs-CZ" sz="2800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PŘED ODJEZDEM</a:t>
            </a:r>
          </a:p>
          <a:p>
            <a:r>
              <a:rPr lang="cs-CZ" smtClean="0"/>
              <a:t>Student předloží vyplněnou žádost o stipendium + předběžnou kalkulaci cestovních nákladů</a:t>
            </a:r>
          </a:p>
          <a:p>
            <a:pPr>
              <a:buFont typeface="Arial" charset="0"/>
              <a:buNone/>
            </a:pPr>
            <a:r>
              <a:rPr lang="cs-CZ" smtClean="0"/>
              <a:t>PO NÁVRATU</a:t>
            </a:r>
          </a:p>
          <a:p>
            <a:pPr>
              <a:buFont typeface="Arial" charset="0"/>
              <a:buNone/>
            </a:pPr>
            <a:r>
              <a:rPr lang="cs-CZ" smtClean="0"/>
              <a:t>Student dodá:</a:t>
            </a:r>
          </a:p>
          <a:p>
            <a:r>
              <a:rPr lang="cs-CZ" smtClean="0"/>
              <a:t>Závěrečnou zprávu</a:t>
            </a:r>
          </a:p>
          <a:p>
            <a:r>
              <a:rPr lang="cs-CZ" smtClean="0"/>
              <a:t>Originály dokladů</a:t>
            </a:r>
          </a:p>
          <a:p>
            <a:r>
              <a:rPr lang="cs-CZ" smtClean="0"/>
              <a:t>Fotodokumentaci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KOORDINÁTOŘI NA KATEDRÁCH </a:t>
            </a:r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</a:rPr>
              <a:t>PDF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484313"/>
            <a:ext cx="7948612" cy="4248150"/>
          </a:xfrm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EVIDENCE ZAHRANIČNÍCH 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LEGISLATIVA</a:t>
            </a:r>
          </a:p>
          <a:p>
            <a:r>
              <a:rPr lang="cs-CZ" smtClean="0"/>
              <a:t>Směrnice MU č. 8/ 2011</a:t>
            </a:r>
          </a:p>
          <a:p>
            <a:r>
              <a:rPr lang="cs-CZ" smtClean="0"/>
              <a:t>Metodický pokyn Centra zahraniční spolupráce č. 1/ 2014</a:t>
            </a:r>
          </a:p>
          <a:p>
            <a:r>
              <a:rPr lang="cs-CZ" smtClean="0"/>
              <a:t>Pokyn děkana č. 4/ 2012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EVIDENCE ZAHRANIČNÍCH POBYTŮ</a:t>
            </a:r>
            <a:endParaRPr lang="cs-CZ" sz="2800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pobyty delší než 14 dnů – povinnost evidence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PŘED VÝJEZDEM</a:t>
            </a:r>
          </a:p>
          <a:p>
            <a:r>
              <a:rPr lang="cs-CZ" smtClean="0"/>
              <a:t>IS MU </a:t>
            </a:r>
            <a:r>
              <a:rPr lang="cs-CZ" smtClean="0">
                <a:sym typeface="Symbol" pitchFamily="18" charset="2"/>
              </a:rPr>
              <a:t> Student  Během studia  Stáže a pobyty  Založit novou stáž, studijní nebo pracovní pobyt</a:t>
            </a:r>
          </a:p>
          <a:p>
            <a:pPr>
              <a:buFont typeface="Arial" charset="0"/>
              <a:buNone/>
            </a:pPr>
            <a:r>
              <a:rPr lang="cs-CZ" smtClean="0">
                <a:sym typeface="Symbol" pitchFamily="18" charset="2"/>
              </a:rPr>
              <a:t>DO 5 TÝDNŮ OD ZAHÁJENÍ STÁŽE</a:t>
            </a:r>
          </a:p>
          <a:p>
            <a:r>
              <a:rPr lang="cs-CZ" smtClean="0">
                <a:sym typeface="Symbol" pitchFamily="18" charset="2"/>
              </a:rPr>
              <a:t>Sken Learning Agreementu / Training Agreementu</a:t>
            </a:r>
            <a:endParaRPr lang="cs-CZ" smtClean="0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104775"/>
            <a:ext cx="4535488" cy="6407150"/>
          </a:xfrm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EVIDENCE ZAHRANIČNÍCH POBYTŮ</a:t>
            </a:r>
            <a:endParaRPr lang="cs-CZ" sz="2800" dirty="0"/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BĚHEM POBYTU</a:t>
            </a:r>
          </a:p>
          <a:p>
            <a:r>
              <a:rPr lang="cs-CZ" smtClean="0"/>
              <a:t>Changes to Learning Agreement</a:t>
            </a: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EVIDENCE ZAHRANIČNÍCH POBYTŮ</a:t>
            </a:r>
            <a:endParaRPr lang="cs-CZ" sz="2800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PO UKONČENÍ STÁŽE</a:t>
            </a:r>
          </a:p>
          <a:p>
            <a:r>
              <a:rPr lang="cs-CZ" smtClean="0"/>
              <a:t>Confirmation of Studies / Confirmation of Placement Period (do 10 dnů)</a:t>
            </a:r>
          </a:p>
          <a:p>
            <a:r>
              <a:rPr lang="cs-CZ" smtClean="0"/>
              <a:t>Transcript of Records (pouze studijní pobyty) (do 30 dnů)</a:t>
            </a:r>
          </a:p>
          <a:p>
            <a:r>
              <a:rPr lang="cs-CZ" smtClean="0"/>
              <a:t>Žádost o uznání předmětů ze zahraničí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PRACOVIŠTĚ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ZODPOVĚDNÉ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ZA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ORGANIZACI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ZAHRANIČNÍCH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274320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Na MU: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Centrum zahraničních studií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Oddělení zahraničních vztahů fakulty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Oboroví koordinátoři programu </a:t>
            </a:r>
            <a:r>
              <a:rPr lang="cs-CZ" sz="2300" dirty="0" err="1" smtClean="0"/>
              <a:t>Erasmus</a:t>
            </a:r>
            <a:r>
              <a:rPr lang="cs-CZ" sz="2300" dirty="0" smtClean="0"/>
              <a:t> 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lang="cs-CZ" sz="2300" dirty="0" smtClean="0"/>
          </a:p>
          <a:p>
            <a:pPr marL="274320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Mimo MU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Národní agentura evropských programů 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Dům zahraničních služeb 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</a:t>
            </a:r>
            <a:r>
              <a:rPr lang="cs-CZ" sz="2300" dirty="0" err="1" smtClean="0"/>
              <a:t>Fulbrightova</a:t>
            </a:r>
            <a:r>
              <a:rPr lang="cs-CZ" sz="2300" dirty="0" smtClean="0"/>
              <a:t> komise 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</a:t>
            </a:r>
            <a:r>
              <a:rPr lang="cs-CZ" sz="2300" dirty="0" err="1" smtClean="0"/>
              <a:t>Deutscher</a:t>
            </a:r>
            <a:r>
              <a:rPr lang="cs-CZ" sz="2300" dirty="0" smtClean="0"/>
              <a:t> </a:t>
            </a:r>
            <a:r>
              <a:rPr lang="cs-CZ" sz="2300" dirty="0" err="1" smtClean="0"/>
              <a:t>Akademischer</a:t>
            </a:r>
            <a:r>
              <a:rPr lang="cs-CZ" sz="2300" dirty="0" smtClean="0"/>
              <a:t> </a:t>
            </a:r>
            <a:r>
              <a:rPr lang="cs-CZ" sz="2300" dirty="0" err="1" smtClean="0"/>
              <a:t>Austausch</a:t>
            </a:r>
            <a:r>
              <a:rPr lang="cs-CZ" sz="2300" dirty="0" smtClean="0"/>
              <a:t> </a:t>
            </a:r>
            <a:r>
              <a:rPr lang="cs-CZ" sz="2300" dirty="0" err="1" smtClean="0"/>
              <a:t>Dienst</a:t>
            </a:r>
            <a:r>
              <a:rPr lang="cs-CZ" sz="2300" dirty="0" smtClean="0"/>
              <a:t>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ŽÁDOST O UZNÁNÍ PŘEDMĚTŮ ZE ZAHRANIČÍ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Všechny úspěšně absolvované předměty</a:t>
            </a:r>
          </a:p>
          <a:p>
            <a:r>
              <a:rPr lang="cs-CZ" smtClean="0"/>
              <a:t>prostřednictvím aplikace v IS</a:t>
            </a:r>
          </a:p>
          <a:p>
            <a:pPr>
              <a:buFont typeface="Arial" charset="0"/>
              <a:buNone/>
            </a:pPr>
            <a:r>
              <a:rPr lang="cs-CZ" smtClean="0"/>
              <a:t>NA CO SI DÁT POZOR</a:t>
            </a:r>
          </a:p>
          <a:p>
            <a:r>
              <a:rPr lang="cs-CZ" smtClean="0"/>
              <a:t>malá a velká písmena (zakončení z, hodnocení Z / zakončení k, hodnocení P, hodnocení A, B, C, D, E)</a:t>
            </a:r>
          </a:p>
          <a:p>
            <a:r>
              <a:rPr lang="cs-CZ" smtClean="0"/>
              <a:t>žádost uložit</a:t>
            </a:r>
          </a:p>
          <a:p>
            <a:r>
              <a:rPr lang="cs-CZ" smtClean="0"/>
              <a:t>žádost podat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MOHLO BY VÁS ZAJÍMAT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Databáze zkušeností - Erasmus</a:t>
            </a:r>
          </a:p>
          <a:p>
            <a:pPr>
              <a:buFont typeface="Arial" charset="0"/>
              <a:buNone/>
            </a:pPr>
            <a:r>
              <a:rPr lang="cs-CZ" smtClean="0">
                <a:hlinkClick r:id="rId2"/>
              </a:rPr>
              <a:t>http://erasmus-databaze.naep.cz/modules/erasmus/</a:t>
            </a:r>
            <a:endParaRPr lang="cs-CZ" smtClean="0"/>
          </a:p>
          <a:p>
            <a:r>
              <a:rPr lang="cs-CZ" smtClean="0"/>
              <a:t>Databáze zkušeností – ostatní pobyty</a:t>
            </a:r>
          </a:p>
          <a:p>
            <a:pPr>
              <a:buFont typeface="Arial" charset="0"/>
              <a:buNone/>
            </a:pPr>
            <a:r>
              <a:rPr lang="cs-CZ" smtClean="0">
                <a:hlinkClick r:id="rId3"/>
              </a:rPr>
              <a:t>https://isois.ois.muni.cz/public/databaze-zkusenosti/</a:t>
            </a:r>
            <a:endParaRPr lang="cs-CZ" smtClean="0"/>
          </a:p>
          <a:p>
            <a:r>
              <a:rPr lang="cs-CZ" smtClean="0"/>
              <a:t>Mobilitní týden</a:t>
            </a:r>
          </a:p>
          <a:p>
            <a:pPr>
              <a:buFont typeface="Arial" charset="0"/>
              <a:buNone/>
            </a:pPr>
            <a:r>
              <a:rPr lang="cs-CZ" smtClean="0">
                <a:hlinkClick r:id="rId4"/>
              </a:rPr>
              <a:t>http://czs.muni.cz/cs/udalosti/668-kapni-bozskou-mobilitni-tyden</a:t>
            </a:r>
            <a:endParaRPr lang="cs-CZ" smtClean="0"/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217488"/>
            <a:ext cx="4608512" cy="6486525"/>
          </a:xfrm>
        </p:spPr>
      </p:pic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pozornost!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b="1" smtClean="0"/>
          </a:p>
          <a:p>
            <a:pPr>
              <a:buFont typeface="Arial" charset="0"/>
              <a:buNone/>
            </a:pPr>
            <a:r>
              <a:rPr lang="cs-CZ" b="1" smtClean="0"/>
              <a:t>Mgr. Ivana Hovořáková</a:t>
            </a:r>
          </a:p>
          <a:p>
            <a:pPr>
              <a:buFont typeface="Arial" charset="0"/>
              <a:buNone/>
            </a:pPr>
            <a:r>
              <a:rPr lang="cs-CZ" smtClean="0"/>
              <a:t>Poříčí 7, přízemí</a:t>
            </a:r>
          </a:p>
          <a:p>
            <a:pPr>
              <a:buFont typeface="Arial" charset="0"/>
              <a:buNone/>
            </a:pPr>
            <a:r>
              <a:rPr lang="cs-CZ" smtClean="0"/>
              <a:t>Úřední hodiny: po-pá 10:00-11:00</a:t>
            </a:r>
          </a:p>
          <a:p>
            <a:pPr>
              <a:buFont typeface="Arial" charset="0"/>
              <a:buNone/>
            </a:pPr>
            <a:r>
              <a:rPr lang="cs-CZ" smtClean="0"/>
              <a:t>Telefon: 549 49 1606</a:t>
            </a:r>
          </a:p>
          <a:p>
            <a:pPr>
              <a:buFont typeface="Arial" charset="0"/>
              <a:buNone/>
            </a:pPr>
            <a:r>
              <a:rPr lang="cs-CZ" smtClean="0"/>
              <a:t>Email: hovorakova</a:t>
            </a:r>
            <a:r>
              <a:rPr lang="cs-CZ" smtClean="0">
                <a:latin typeface="Arial" charset="0"/>
                <a:cs typeface="Arial" charset="0"/>
              </a:rPr>
              <a:t>@ped.muni.cz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MO</a:t>
            </a:r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</a:rPr>
              <a:t>ŽNOSTI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 ZAHRANIČNÍCH 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274320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Studijní pobyty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Většinou semestrální nebo celoroční pobyty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lang="cs-CZ" sz="2300" dirty="0" smtClean="0"/>
          </a:p>
          <a:p>
            <a:pPr marL="274320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Pracovní stáže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Stáže v oblastech blízkých studijnímu oboru</a:t>
            </a:r>
          </a:p>
          <a:p>
            <a:pPr marL="274320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lang="cs-CZ" sz="2300" dirty="0" smtClean="0"/>
          </a:p>
          <a:p>
            <a:pPr marL="274320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Výzkumné pobyty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Práce v laboratořích, archívech, knihovnách, atd.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lang="cs-CZ" sz="2300" dirty="0" smtClean="0"/>
          </a:p>
          <a:p>
            <a:pPr marL="274320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Letní školy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Odborné nebo jazykové</a:t>
            </a:r>
          </a:p>
          <a:p>
            <a:pPr marL="594360" lvl="1" fontAlgn="auto">
              <a:lnSpc>
                <a:spcPct val="9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V zahraničí nebo v ČR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MO</a:t>
            </a:r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</a:rPr>
              <a:t>ŽNOSTI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 ZAHRANIČNÍCH 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300" dirty="0" smtClean="0"/>
              <a:t>Podle kterých kritérií se dá vybrat druh pobytu</a:t>
            </a:r>
            <a:r>
              <a:rPr lang="en-GB" sz="2300" dirty="0" smtClean="0"/>
              <a:t>?</a:t>
            </a:r>
            <a:endParaRPr lang="cs-CZ" sz="2300" dirty="0" smtClean="0"/>
          </a:p>
          <a:p>
            <a:pPr marL="594360" lvl="1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druh pobytů </a:t>
            </a:r>
            <a:r>
              <a:rPr lang="en-GB" sz="2300" dirty="0" smtClean="0"/>
              <a:t>(</a:t>
            </a:r>
            <a:r>
              <a:rPr lang="cs-CZ" sz="2300" dirty="0" smtClean="0"/>
              <a:t>studijní, výzkumný, pracovní, letní škola…atd.</a:t>
            </a:r>
            <a:r>
              <a:rPr lang="en-GB" sz="2300" dirty="0" smtClean="0"/>
              <a:t>)</a:t>
            </a:r>
            <a:endParaRPr lang="cs-CZ" sz="2300" dirty="0" smtClean="0"/>
          </a:p>
          <a:p>
            <a:pPr marL="594360" lvl="1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destinace</a:t>
            </a:r>
          </a:p>
          <a:p>
            <a:pPr marL="594360" lvl="1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finanční podpora</a:t>
            </a:r>
          </a:p>
          <a:p>
            <a:pPr marL="594360" lvl="1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délka pobytu</a:t>
            </a:r>
          </a:p>
          <a:p>
            <a:pPr marL="594360" lvl="1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podmínky přihlášení/přijetí</a:t>
            </a:r>
          </a:p>
          <a:p>
            <a:pPr marL="594360" lvl="1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další…</a:t>
            </a:r>
            <a:r>
              <a:rPr lang="en-GB" sz="2300" dirty="0" smtClean="0"/>
              <a:t>(nap</a:t>
            </a:r>
            <a:r>
              <a:rPr lang="cs-CZ" sz="2300" dirty="0" err="1" smtClean="0"/>
              <a:t>ř</a:t>
            </a:r>
            <a:r>
              <a:rPr lang="cs-CZ" sz="2300" dirty="0" smtClean="0"/>
              <a:t>. specializace studia</a:t>
            </a:r>
            <a:r>
              <a:rPr lang="en-GB" sz="2300" dirty="0" smtClean="0"/>
              <a:t>)</a:t>
            </a:r>
            <a:endParaRPr lang="cs-CZ" sz="2300" dirty="0" smtClean="0"/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MO</a:t>
            </a:r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</a:rPr>
              <a:t>ŽNOSTI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 ZAHRANIČNÍCH 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fontAlgn="auto">
              <a:lnSpc>
                <a:spcPct val="13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Jak najít možnosti zahraničních pobytů?</a:t>
            </a:r>
            <a:endParaRPr lang="en-GB" sz="2300" dirty="0" smtClean="0"/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</a:t>
            </a:r>
            <a:r>
              <a:rPr lang="en-GB" sz="2300" dirty="0" smtClean="0"/>
              <a:t>let</a:t>
            </a:r>
            <a:r>
              <a:rPr lang="cs-CZ" sz="2300" dirty="0" err="1" smtClean="0"/>
              <a:t>ák</a:t>
            </a:r>
            <a:r>
              <a:rPr lang="cs-CZ" sz="2300" dirty="0" smtClean="0"/>
              <a:t> </a:t>
            </a:r>
            <a:r>
              <a:rPr lang="cs-CZ" sz="2300" dirty="0" err="1" smtClean="0"/>
              <a:t>mobilitního</a:t>
            </a:r>
            <a:r>
              <a:rPr lang="cs-CZ" sz="2300" dirty="0" smtClean="0"/>
              <a:t> týdne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www stránky </a:t>
            </a:r>
            <a:r>
              <a:rPr lang="cs-CZ" sz="2300" dirty="0" err="1" smtClean="0"/>
              <a:t>CZS</a:t>
            </a:r>
            <a:r>
              <a:rPr lang="cs-CZ" sz="2300" dirty="0" smtClean="0"/>
              <a:t> (</a:t>
            </a:r>
            <a:r>
              <a:rPr lang="cs-CZ" sz="2300" dirty="0" smtClean="0">
                <a:hlinkClick r:id="rId2"/>
              </a:rPr>
              <a:t>http</a:t>
            </a:r>
            <a:r>
              <a:rPr lang="en-GB" sz="2300" dirty="0" smtClean="0">
                <a:hlinkClick r:id="rId2"/>
              </a:rPr>
              <a:t>://</a:t>
            </a:r>
            <a:r>
              <a:rPr lang="cs-CZ" sz="2300" dirty="0" err="1" smtClean="0">
                <a:hlinkClick r:id="rId2"/>
              </a:rPr>
              <a:t>czs.muni.cz</a:t>
            </a:r>
            <a:r>
              <a:rPr lang="cs-CZ" sz="2300" dirty="0" smtClean="0"/>
              <a:t>)</a:t>
            </a:r>
            <a:r>
              <a:rPr lang="en-GB" sz="2300" dirty="0" smtClean="0"/>
              <a:t> </a:t>
            </a:r>
            <a:endParaRPr lang="cs-CZ" sz="2300" dirty="0" smtClean="0"/>
          </a:p>
          <a:p>
            <a:pPr lvl="2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b="1" dirty="0" smtClean="0"/>
              <a:t> filtr </a:t>
            </a:r>
            <a:r>
              <a:rPr lang="cs-CZ" sz="2300" b="1" dirty="0" err="1" smtClean="0"/>
              <a:t>mobilitních</a:t>
            </a:r>
            <a:r>
              <a:rPr lang="cs-CZ" sz="2300" b="1" dirty="0" smtClean="0"/>
              <a:t> možností</a:t>
            </a:r>
          </a:p>
          <a:p>
            <a:pPr lvl="2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b="1" dirty="0" smtClean="0"/>
              <a:t> měsíční </a:t>
            </a:r>
            <a:r>
              <a:rPr lang="cs-CZ" sz="2300" b="1" dirty="0" err="1" smtClean="0"/>
              <a:t>newsletter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CZS</a:t>
            </a:r>
            <a:endParaRPr lang="cs-CZ" sz="2300" b="1" dirty="0" smtClean="0"/>
          </a:p>
          <a:p>
            <a:pPr marL="450850" lvl="2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b="1" dirty="0" smtClean="0"/>
              <a:t> </a:t>
            </a:r>
            <a:r>
              <a:rPr lang="cs-CZ" sz="2300" dirty="0" err="1" smtClean="0"/>
              <a:t>IS</a:t>
            </a:r>
            <a:r>
              <a:rPr lang="cs-CZ" sz="2300" dirty="0" smtClean="0"/>
              <a:t> vývěska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www stránky zahraničních oddělení fakult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www stránky agentur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www stránky </a:t>
            </a:r>
            <a:r>
              <a:rPr lang="cs-CZ" sz="2300" dirty="0" err="1" smtClean="0"/>
              <a:t>AIA</a:t>
            </a:r>
            <a:r>
              <a:rPr lang="cs-CZ" sz="2300" dirty="0" smtClean="0"/>
              <a:t> (</a:t>
            </a:r>
            <a:r>
              <a:rPr lang="cs-CZ" sz="2300" dirty="0" smtClean="0">
                <a:hlinkClick r:id="rId3"/>
              </a:rPr>
              <a:t>www.</a:t>
            </a:r>
            <a:r>
              <a:rPr lang="cs-CZ" sz="2300" dirty="0" err="1" smtClean="0">
                <a:hlinkClick r:id="rId3"/>
              </a:rPr>
              <a:t>zahranici</a:t>
            </a:r>
            <a:r>
              <a:rPr lang="cs-CZ" sz="2300" dirty="0" smtClean="0">
                <a:hlinkClick r:id="rId3"/>
              </a:rPr>
              <a:t>-stipendium.</a:t>
            </a:r>
            <a:r>
              <a:rPr lang="cs-CZ" sz="2300" dirty="0" err="1" smtClean="0">
                <a:hlinkClick r:id="rId3"/>
              </a:rPr>
              <a:t>cz</a:t>
            </a:r>
            <a:r>
              <a:rPr lang="cs-CZ" sz="2300" dirty="0" smtClean="0"/>
              <a:t>)</a:t>
            </a:r>
          </a:p>
          <a:p>
            <a:pPr marL="594360" lvl="1" fontAlgn="auto">
              <a:lnSpc>
                <a:spcPct val="114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 EU portál (</a:t>
            </a:r>
            <a:r>
              <a:rPr lang="cs-CZ" sz="2300" dirty="0" smtClean="0">
                <a:hlinkClick r:id="rId4"/>
              </a:rPr>
              <a:t>www.</a:t>
            </a:r>
            <a:r>
              <a:rPr lang="cs-CZ" sz="2300" dirty="0" err="1" smtClean="0">
                <a:hlinkClick r:id="rId4"/>
              </a:rPr>
              <a:t>scholarshipportal.eu</a:t>
            </a:r>
            <a:r>
              <a:rPr lang="cs-CZ" sz="2300" dirty="0" smtClean="0"/>
              <a:t>)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MO</a:t>
            </a:r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</a:rPr>
              <a:t>ŽNOSTI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 ZAHRANIČNÍCH 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6429" y="1485901"/>
            <a:ext cx="6851142" cy="4152901"/>
          </a:xfrm>
        </p:spPr>
        <p:txBody>
          <a:bodyPr rtlCol="0">
            <a:normAutofit fontScale="92500" lnSpcReduction="10000"/>
          </a:bodyPr>
          <a:lstStyle/>
          <a:p>
            <a:pPr marL="4763" lvl="1" fontAlgn="auto">
              <a:lnSpc>
                <a:spcPct val="101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b="1" dirty="0" smtClean="0"/>
              <a:t> </a:t>
            </a:r>
            <a:r>
              <a:rPr lang="cs-CZ" sz="2300" dirty="0" smtClean="0"/>
              <a:t>Programy umožňující pobyty v </a:t>
            </a:r>
            <a:r>
              <a:rPr lang="cs-CZ" sz="2300" u="sng" dirty="0" smtClean="0"/>
              <a:t>Evropě</a:t>
            </a:r>
            <a:endParaRPr lang="cs-CZ" sz="1500" u="sng" dirty="0" smtClean="0"/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err="1" smtClean="0"/>
              <a:t>ERASMUS</a:t>
            </a:r>
            <a:r>
              <a:rPr lang="cs-CZ" sz="2100" dirty="0" smtClean="0"/>
              <a:t>+ </a:t>
            </a:r>
            <a:r>
              <a:rPr lang="en-GB" sz="2100" dirty="0" smtClean="0"/>
              <a:t>(</a:t>
            </a:r>
            <a:r>
              <a:rPr lang="cs-CZ" sz="2100" dirty="0" err="1" smtClean="0"/>
              <a:t>LLP</a:t>
            </a:r>
            <a:r>
              <a:rPr lang="en-GB" sz="2100" dirty="0" smtClean="0"/>
              <a:t>)</a:t>
            </a:r>
            <a:r>
              <a:rPr lang="cs-CZ" sz="2100" dirty="0" smtClean="0"/>
              <a:t> </a:t>
            </a:r>
          </a:p>
          <a:p>
            <a:pPr marL="919163" lvl="5"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Studijní pobyty, pracovní stáže </a:t>
            </a:r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err="1" smtClean="0"/>
              <a:t>CEEPUS</a:t>
            </a:r>
            <a:r>
              <a:rPr lang="cs-CZ" sz="2100" dirty="0" smtClean="0"/>
              <a:t> + </a:t>
            </a:r>
            <a:r>
              <a:rPr lang="cs-CZ" sz="2100" dirty="0" err="1" smtClean="0"/>
              <a:t>freemover</a:t>
            </a:r>
            <a:r>
              <a:rPr lang="cs-CZ" sz="2100" dirty="0" smtClean="0"/>
              <a:t> </a:t>
            </a:r>
            <a:r>
              <a:rPr lang="cs-CZ" sz="2100" dirty="0" err="1" smtClean="0"/>
              <a:t>CEEPUS</a:t>
            </a:r>
            <a:endParaRPr lang="cs-CZ" sz="2100" dirty="0" smtClean="0"/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Fond na stipendia </a:t>
            </a:r>
            <a:r>
              <a:rPr lang="cs-CZ" sz="2100" dirty="0" err="1" smtClean="0"/>
              <a:t>SCIEX</a:t>
            </a:r>
            <a:r>
              <a:rPr lang="cs-CZ" sz="2100" dirty="0" smtClean="0"/>
              <a:t>-</a:t>
            </a:r>
            <a:r>
              <a:rPr lang="cs-CZ" sz="2100" dirty="0" err="1" smtClean="0"/>
              <a:t>NMCh</a:t>
            </a:r>
            <a:endParaRPr lang="en-GB" sz="2100" dirty="0" smtClean="0"/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err="1" smtClean="0"/>
              <a:t>AKTION</a:t>
            </a:r>
            <a:endParaRPr lang="cs-CZ" sz="2100" dirty="0" smtClean="0"/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Mezivládní dohody</a:t>
            </a:r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Granty pro </a:t>
            </a:r>
            <a:r>
              <a:rPr lang="cs-CZ" sz="2100" dirty="0" err="1" smtClean="0"/>
              <a:t>freemovers</a:t>
            </a:r>
            <a:endParaRPr lang="cs-CZ" sz="2100" dirty="0" smtClean="0"/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Utrecht Network</a:t>
            </a:r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Visegrádská stipendia</a:t>
            </a:r>
          </a:p>
          <a:p>
            <a:pPr marL="461963" lvl="3" fontAlgn="auto"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100" dirty="0" smtClean="0"/>
              <a:t>Norské fondy a fondy </a:t>
            </a:r>
            <a:r>
              <a:rPr lang="cs-CZ" sz="2100" dirty="0" err="1" smtClean="0"/>
              <a:t>EHP</a:t>
            </a:r>
            <a:endParaRPr lang="en-GB" sz="2100" dirty="0" smtClean="0"/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MO</a:t>
            </a:r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</a:rPr>
              <a:t>ŽNOSTI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 ZAHRANIČNÍCH POBYTŮ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lvl="1" fontAlgn="auto">
              <a:lnSpc>
                <a:spcPct val="12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300" dirty="0" smtClean="0"/>
              <a:t>Programy umožňující pobyty </a:t>
            </a:r>
            <a:r>
              <a:rPr lang="cs-CZ" sz="2300" u="sng" dirty="0" smtClean="0"/>
              <a:t>mimo Evropu</a:t>
            </a:r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Mezivládní dohody</a:t>
            </a:r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smtClean="0"/>
              <a:t>Granty pro </a:t>
            </a:r>
            <a:r>
              <a:rPr lang="cs-CZ" sz="2300" dirty="0" err="1" smtClean="0"/>
              <a:t>freemovers</a:t>
            </a:r>
            <a:endParaRPr lang="cs-CZ" sz="2300" dirty="0" smtClean="0"/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en-GB" sz="2300" dirty="0" err="1" smtClean="0"/>
              <a:t>Studium</a:t>
            </a:r>
            <a:r>
              <a:rPr lang="en-GB" sz="2300" dirty="0" smtClean="0"/>
              <a:t> </a:t>
            </a:r>
            <a:r>
              <a:rPr lang="en-GB" sz="2300" dirty="0" err="1" smtClean="0"/>
              <a:t>na</a:t>
            </a:r>
            <a:r>
              <a:rPr lang="en-GB" sz="2300" dirty="0" smtClean="0"/>
              <a:t> </a:t>
            </a:r>
            <a:r>
              <a:rPr lang="en-GB" sz="2300" dirty="0" err="1" smtClean="0"/>
              <a:t>partnerských</a:t>
            </a:r>
            <a:r>
              <a:rPr lang="en-GB" sz="2300" dirty="0" smtClean="0"/>
              <a:t> </a:t>
            </a:r>
            <a:r>
              <a:rPr lang="en-GB" sz="2300" dirty="0" err="1" smtClean="0"/>
              <a:t>univerzitách</a:t>
            </a:r>
            <a:endParaRPr lang="cs-CZ" sz="2300" dirty="0" smtClean="0"/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en-GB" sz="2300" dirty="0" err="1" smtClean="0"/>
              <a:t>ISEP</a:t>
            </a:r>
            <a:endParaRPr lang="cs-CZ" sz="2300" dirty="0" smtClean="0"/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en-GB" sz="2300" dirty="0" smtClean="0"/>
              <a:t>Erasmus </a:t>
            </a:r>
            <a:r>
              <a:rPr lang="en-GB" sz="2300" dirty="0" err="1" smtClean="0"/>
              <a:t>Mundus</a:t>
            </a:r>
            <a:r>
              <a:rPr lang="en-GB" sz="2300" dirty="0" smtClean="0"/>
              <a:t> </a:t>
            </a:r>
            <a:r>
              <a:rPr lang="en-GB" sz="2300" dirty="0" err="1" smtClean="0"/>
              <a:t>Aktivita</a:t>
            </a:r>
            <a:r>
              <a:rPr lang="en-GB" sz="2300" dirty="0" smtClean="0"/>
              <a:t> II</a:t>
            </a:r>
            <a:endParaRPr lang="cs-CZ" sz="2300" dirty="0" smtClean="0"/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sz="2300" dirty="0" err="1" smtClean="0"/>
              <a:t>Fulbrightova</a:t>
            </a:r>
            <a:r>
              <a:rPr lang="cs-CZ" sz="2300" dirty="0" smtClean="0"/>
              <a:t> stipendia</a:t>
            </a:r>
          </a:p>
          <a:p>
            <a:pPr marL="457200" lvl="3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en-GB" sz="2300" dirty="0" err="1" smtClean="0"/>
              <a:t>Specifická</a:t>
            </a:r>
            <a:r>
              <a:rPr lang="en-GB" sz="2300" dirty="0" smtClean="0"/>
              <a:t> </a:t>
            </a:r>
            <a:r>
              <a:rPr lang="en-GB" sz="2300" dirty="0" err="1" smtClean="0"/>
              <a:t>stipendia</a:t>
            </a:r>
            <a:endParaRPr lang="en-GB" sz="2300" dirty="0" smtClean="0"/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PORUČENÍ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dirty="0" smtClean="0"/>
              <a:t>Registrace na zasílání </a:t>
            </a:r>
            <a:r>
              <a:rPr lang="cs-CZ" dirty="0" err="1" smtClean="0"/>
              <a:t>newsletteru</a:t>
            </a:r>
            <a:r>
              <a:rPr lang="cs-CZ" dirty="0" smtClean="0"/>
              <a:t> </a:t>
            </a:r>
            <a:r>
              <a:rPr lang="cs-CZ" dirty="0" err="1" smtClean="0"/>
              <a:t>CZS</a:t>
            </a:r>
            <a:r>
              <a:rPr lang="cs-CZ" dirty="0" smtClean="0"/>
              <a:t> </a:t>
            </a:r>
          </a:p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dirty="0" smtClean="0"/>
              <a:t> Chytře si vybrat! (nejenom podle destinací…)</a:t>
            </a:r>
          </a:p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dirty="0" smtClean="0"/>
              <a:t> Včas! (informovat, plánovat, přihlásit, vyřídit administrativně…atd.)</a:t>
            </a:r>
          </a:p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cs-CZ" dirty="0" smtClean="0"/>
              <a:t> Kvalitní přihláška!</a:t>
            </a:r>
          </a:p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en-GB" dirty="0" smtClean="0"/>
              <a:t> </a:t>
            </a:r>
            <a:r>
              <a:rPr lang="cs-CZ" dirty="0" smtClean="0"/>
              <a:t>Dobrý akademický plán (náplň pobytu, řešit otázku uznávání a hlavně, neprodloužit dobu studia!)</a:t>
            </a:r>
            <a:endParaRPr lang="en-GB" dirty="0" smtClean="0"/>
          </a:p>
          <a:p>
            <a:pPr marL="274320" fontAlgn="auto">
              <a:lnSpc>
                <a:spcPct val="150000"/>
              </a:lnSpc>
              <a:spcAft>
                <a:spcPts val="0"/>
              </a:spcAft>
              <a:buClr>
                <a:srgbClr val="FF9933"/>
              </a:buClr>
              <a:buSzPct val="120000"/>
              <a:buFont typeface="MagionCE"/>
              <a:buChar char="»"/>
              <a:defRPr/>
            </a:pPr>
            <a:r>
              <a:rPr lang="en-GB" dirty="0" smtClean="0"/>
              <a:t> </a:t>
            </a:r>
            <a:r>
              <a:rPr lang="cs-CZ" dirty="0" smtClean="0"/>
              <a:t>Zapojit</a:t>
            </a:r>
            <a:r>
              <a:rPr lang="en-GB" dirty="0" smtClean="0"/>
              <a:t> se do </a:t>
            </a:r>
            <a:r>
              <a:rPr lang="en-GB" dirty="0" err="1" smtClean="0"/>
              <a:t>dal</a:t>
            </a:r>
            <a:r>
              <a:rPr lang="cs-CZ" dirty="0" smtClean="0"/>
              <a:t>ších aktivit </a:t>
            </a:r>
            <a:r>
              <a:rPr lang="cs-CZ" dirty="0" err="1" smtClean="0"/>
              <a:t>CZS</a:t>
            </a:r>
            <a:r>
              <a:rPr lang="cs-CZ" dirty="0" smtClean="0"/>
              <a:t>/</a:t>
            </a:r>
            <a:r>
              <a:rPr lang="cs-CZ" dirty="0" err="1" smtClean="0"/>
              <a:t>ISC</a:t>
            </a:r>
            <a:r>
              <a:rPr lang="cs-CZ" dirty="0" smtClean="0"/>
              <a:t>/fakulta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STIPENDIJNÍ PROGRAM NA PODPORU STUDIJNÍCH POBYTŮ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www.ped.muni.cz</a:t>
            </a:r>
          </a:p>
          <a:p>
            <a:pPr>
              <a:buFont typeface="Arial" charset="0"/>
              <a:buNone/>
            </a:pPr>
            <a:r>
              <a:rPr lang="cs-CZ" smtClean="0">
                <a:sym typeface="Symbol" pitchFamily="18" charset="2"/>
              </a:rPr>
              <a:t> studium</a:t>
            </a:r>
          </a:p>
          <a:p>
            <a:pPr lvl="1">
              <a:buFont typeface="Arial" charset="0"/>
              <a:buNone/>
            </a:pPr>
            <a:r>
              <a:rPr lang="cs-CZ" sz="2000" smtClean="0">
                <a:sym typeface="Symbol" pitchFamily="18" charset="2"/>
              </a:rPr>
              <a:t> stipendia</a:t>
            </a:r>
          </a:p>
          <a:p>
            <a:pPr lvl="1">
              <a:buFont typeface="Arial" charset="0"/>
              <a:buNone/>
            </a:pPr>
            <a:r>
              <a:rPr lang="cs-CZ" sz="2000" smtClean="0">
                <a:sym typeface="Symbol" pitchFamily="18" charset="2"/>
              </a:rPr>
              <a:t>	  vyhlášené stipendijní programy</a:t>
            </a:r>
          </a:p>
          <a:p>
            <a:pPr lvl="1">
              <a:buFont typeface="Arial" charset="0"/>
              <a:buNone/>
            </a:pPr>
            <a:r>
              <a:rPr lang="cs-CZ" sz="2000" smtClean="0">
                <a:sym typeface="Symbol" pitchFamily="18" charset="2"/>
              </a:rPr>
              <a:t>		- Podpora studijních pobytů</a:t>
            </a:r>
          </a:p>
          <a:p>
            <a:r>
              <a:rPr lang="cs-CZ" smtClean="0"/>
              <a:t>Podpora účasti studentů na zahraničních nebo domácích vzdělávacích akcích nebo stážích v institucích, které se bezprostředně vztahují k předmětu studia.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ck_to_School_Design_16x9_TP102895236.potx" id="{4B19BAF1-BB14-4982-891F-237AF2249E7B}" vid="{BCE0222C-9D8D-45B5-8FD6-66152404FE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TS102895269</Template>
  <TotalTime>209</TotalTime>
  <Words>603</Words>
  <Application>Microsoft Office PowerPoint</Application>
  <PresentationFormat>Předvádění na obrazovce (4:3)</PresentationFormat>
  <Paragraphs>139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Cambria</vt:lpstr>
      <vt:lpstr>Arial</vt:lpstr>
      <vt:lpstr>Calibri</vt:lpstr>
      <vt:lpstr>MagionCE</vt:lpstr>
      <vt:lpstr>Symbol</vt:lpstr>
      <vt:lpstr>Back to School 16x9</vt:lpstr>
      <vt:lpstr>Back to School 16x9</vt:lpstr>
      <vt:lpstr>Back to School 16x9</vt:lpstr>
      <vt:lpstr>Back to School 16x9</vt:lpstr>
      <vt:lpstr>STUDIUM A PRAXE V ZAHRANIČNÍ</vt:lpstr>
      <vt:lpstr>PRACOVIŠTĚ ZODPOVĚDNÉ ZA ORGANIZACI ZAHRANIČNÍCH POBYTŮ</vt:lpstr>
      <vt:lpstr>MOŽNOSTI ZAHRANIČNÍCH POBYTŮ</vt:lpstr>
      <vt:lpstr>MOŽNOSTI ZAHRANIČNÍCH POBYTŮ</vt:lpstr>
      <vt:lpstr>MOŽNOSTI ZAHRANIČNÍCH POBYTŮ</vt:lpstr>
      <vt:lpstr>MOŽNOSTI ZAHRANIČNÍCH POBYTŮ</vt:lpstr>
      <vt:lpstr>MOŽNOSTI ZAHRANIČNÍCH POBYTŮ</vt:lpstr>
      <vt:lpstr>DOPORUČENÍ</vt:lpstr>
      <vt:lpstr>STIPENDIJNÍ PROGRAM NA PODPORU STUDIJNÍCH POBYTŮ</vt:lpstr>
      <vt:lpstr>STIPENDIJNÍ PROGRAM NA PODPORU STUDIJNÍCH POBYTŮ</vt:lpstr>
      <vt:lpstr>STIPENDIJNÍ PROGRAM NA PODPORU STUDIJNÍCH POBYTŮ</vt:lpstr>
      <vt:lpstr>STIPENDIJNÍ PROGRAM NA PODPORU STUDIJNÍCH POBYTŮ</vt:lpstr>
      <vt:lpstr>STIPENDIJNÍ PROGRAM NA PODPORU STUDIJNÍCH POBYTŮ</vt:lpstr>
      <vt:lpstr>KOORDINÁTOŘI NA KATEDRÁCH PDF</vt:lpstr>
      <vt:lpstr>EVIDENCE ZAHRANIČNÍCH POBYTŮ</vt:lpstr>
      <vt:lpstr>EVIDENCE ZAHRANIČNÍCH POBYTŮ</vt:lpstr>
      <vt:lpstr>Snímek 17</vt:lpstr>
      <vt:lpstr>EVIDENCE ZAHRANIČNÍCH POBYTŮ</vt:lpstr>
      <vt:lpstr>EVIDENCE ZAHRANIČNÍCH POBYTŮ</vt:lpstr>
      <vt:lpstr>ŽÁDOST O UZNÁNÍ PŘEDMĚTŮ ZE ZAHRANIČÍ</vt:lpstr>
      <vt:lpstr>MOHLO BY VÁS ZAJÍMAT</vt:lpstr>
      <vt:lpstr>Snímek 22</vt:lpstr>
      <vt:lpstr>Děkuji za pozornost!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Your User Name</dc:creator>
  <cp:lastModifiedBy>Katka Kunovská</cp:lastModifiedBy>
  <cp:revision>42</cp:revision>
  <dcterms:created xsi:type="dcterms:W3CDTF">2014-09-26T08:44:28Z</dcterms:created>
  <dcterms:modified xsi:type="dcterms:W3CDTF">2014-10-02T10:49:56Z</dcterms:modified>
</cp:coreProperties>
</file>