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notesSlides/notesSlide3.xml" ContentType="application/vnd.openxmlformats-officedocument.presentationml.notesSlid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diagrams/data11.xml" ContentType="application/vnd.openxmlformats-officedocument.drawingml.diagramData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sldIdLst>
    <p:sldId id="256" r:id="rId2"/>
    <p:sldId id="271" r:id="rId3"/>
    <p:sldId id="313" r:id="rId4"/>
    <p:sldId id="272" r:id="rId5"/>
    <p:sldId id="273" r:id="rId6"/>
    <p:sldId id="305" r:id="rId7"/>
    <p:sldId id="274" r:id="rId8"/>
    <p:sldId id="279" r:id="rId9"/>
    <p:sldId id="304" r:id="rId10"/>
    <p:sldId id="311" r:id="rId11"/>
    <p:sldId id="277" r:id="rId12"/>
    <p:sldId id="275" r:id="rId13"/>
    <p:sldId id="276" r:id="rId14"/>
    <p:sldId id="284" r:id="rId15"/>
    <p:sldId id="310" r:id="rId16"/>
    <p:sldId id="307" r:id="rId17"/>
    <p:sldId id="285" r:id="rId18"/>
    <p:sldId id="306" r:id="rId19"/>
    <p:sldId id="283" r:id="rId20"/>
    <p:sldId id="282" r:id="rId21"/>
    <p:sldId id="280" r:id="rId22"/>
    <p:sldId id="261" r:id="rId23"/>
    <p:sldId id="299" r:id="rId24"/>
    <p:sldId id="300" r:id="rId25"/>
    <p:sldId id="301" r:id="rId26"/>
    <p:sldId id="302" r:id="rId27"/>
    <p:sldId id="303" r:id="rId28"/>
    <p:sldId id="264" r:id="rId29"/>
    <p:sldId id="265" r:id="rId30"/>
    <p:sldId id="268" r:id="rId31"/>
    <p:sldId id="308" r:id="rId32"/>
    <p:sldId id="286" r:id="rId33"/>
    <p:sldId id="281" r:id="rId34"/>
    <p:sldId id="292" r:id="rId35"/>
    <p:sldId id="270" r:id="rId36"/>
    <p:sldId id="291" r:id="rId37"/>
    <p:sldId id="288" r:id="rId38"/>
    <p:sldId id="290" r:id="rId39"/>
    <p:sldId id="295" r:id="rId40"/>
    <p:sldId id="297" r:id="rId41"/>
    <p:sldId id="296" r:id="rId42"/>
    <p:sldId id="298" r:id="rId43"/>
    <p:sldId id="293" r:id="rId44"/>
    <p:sldId id="269" r:id="rId45"/>
    <p:sldId id="312" r:id="rId46"/>
    <p:sldId id="267" r:id="rId47"/>
    <p:sldId id="309" r:id="rId48"/>
    <p:sldId id="294" r:id="rId49"/>
    <p:sldId id="266" r:id="rId5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61" autoAdjust="0"/>
  </p:normalViewPr>
  <p:slideViewPr>
    <p:cSldViewPr>
      <p:cViewPr>
        <p:scale>
          <a:sx n="80" d="100"/>
          <a:sy n="80" d="100"/>
        </p:scale>
        <p:origin x="-864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#1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#1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2FB08A-3FFF-4A01-B055-6F5CD0875EE0}" type="doc">
      <dgm:prSet loTypeId="urn:microsoft.com/office/officeart/2005/8/layout/chevron1" loCatId="process" qsTypeId="urn:microsoft.com/office/officeart/2005/8/quickstyle/simple1#1" qsCatId="simple" csTypeId="urn:microsoft.com/office/officeart/2005/8/colors/accent1_2#1" csCatId="accent1" phldr="1"/>
      <dgm:spPr/>
    </dgm:pt>
    <dgm:pt modelId="{A0F5728B-4815-43BF-999E-9D2B0265C73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400" dirty="0" smtClean="0"/>
            <a:t>Video</a:t>
          </a:r>
          <a:endParaRPr lang="cs-CZ" sz="2400" dirty="0"/>
        </a:p>
      </dgm:t>
    </dgm:pt>
    <dgm:pt modelId="{0C4B7D82-5ECB-4CC7-84AC-46E04AA0F6FD}" type="parTrans" cxnId="{9455BF33-0B48-4C3A-BAB7-4FBD3CA5B897}">
      <dgm:prSet/>
      <dgm:spPr/>
      <dgm:t>
        <a:bodyPr/>
        <a:lstStyle/>
        <a:p>
          <a:endParaRPr lang="cs-CZ"/>
        </a:p>
      </dgm:t>
    </dgm:pt>
    <dgm:pt modelId="{A54F2A0B-D42E-42F0-A5C6-8DA80C9335E3}" type="sibTrans" cxnId="{9455BF33-0B48-4C3A-BAB7-4FBD3CA5B897}">
      <dgm:prSet/>
      <dgm:spPr/>
      <dgm:t>
        <a:bodyPr/>
        <a:lstStyle/>
        <a:p>
          <a:endParaRPr lang="cs-CZ"/>
        </a:p>
      </dgm:t>
    </dgm:pt>
    <dgm:pt modelId="{C8163DDD-793F-48BF-BE8C-03E9BF1D14C7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400" dirty="0" smtClean="0"/>
            <a:t>TA – </a:t>
          </a:r>
          <a:r>
            <a:rPr lang="cs-CZ" sz="1400" dirty="0" err="1" smtClean="0"/>
            <a:t>Beschreibung</a:t>
          </a:r>
          <a:endParaRPr lang="cs-CZ" sz="1400" dirty="0"/>
        </a:p>
      </dgm:t>
    </dgm:pt>
    <dgm:pt modelId="{CC007746-CE2B-40EB-8DDE-35982CE3A9DB}" type="parTrans" cxnId="{B91A733B-31C8-42BD-83D7-56E941B8FB71}">
      <dgm:prSet/>
      <dgm:spPr/>
      <dgm:t>
        <a:bodyPr/>
        <a:lstStyle/>
        <a:p>
          <a:endParaRPr lang="cs-CZ"/>
        </a:p>
      </dgm:t>
    </dgm:pt>
    <dgm:pt modelId="{52D42EBB-F8CA-495B-948A-89CA5F4C6854}" type="sibTrans" cxnId="{B91A733B-31C8-42BD-83D7-56E941B8FB71}">
      <dgm:prSet/>
      <dgm:spPr/>
      <dgm:t>
        <a:bodyPr/>
        <a:lstStyle/>
        <a:p>
          <a:endParaRPr lang="cs-CZ"/>
        </a:p>
      </dgm:t>
    </dgm:pt>
    <dgm:pt modelId="{F9E6B4D5-A593-442E-B3A3-A72837879F22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err="1" smtClean="0"/>
            <a:t>Experten</a:t>
          </a:r>
          <a:r>
            <a:rPr lang="cs-CZ" sz="1600" dirty="0" smtClean="0"/>
            <a:t>-</a:t>
          </a:r>
        </a:p>
        <a:p>
          <a:r>
            <a:rPr lang="cs-CZ" sz="1600" dirty="0" err="1" smtClean="0"/>
            <a:t>kommentar</a:t>
          </a:r>
          <a:endParaRPr lang="cs-CZ" sz="1050" dirty="0"/>
        </a:p>
      </dgm:t>
    </dgm:pt>
    <dgm:pt modelId="{AC42BACA-0497-44A1-A572-251961E327E6}" type="parTrans" cxnId="{089C96F7-E83B-41F6-9956-E767E8AD74FE}">
      <dgm:prSet/>
      <dgm:spPr/>
      <dgm:t>
        <a:bodyPr/>
        <a:lstStyle/>
        <a:p>
          <a:endParaRPr lang="cs-CZ"/>
        </a:p>
      </dgm:t>
    </dgm:pt>
    <dgm:pt modelId="{D0129F8A-17DA-4A9D-8F16-9EE9CD9A861E}" type="sibTrans" cxnId="{089C96F7-E83B-41F6-9956-E767E8AD74FE}">
      <dgm:prSet/>
      <dgm:spPr/>
      <dgm:t>
        <a:bodyPr/>
        <a:lstStyle/>
        <a:p>
          <a:endParaRPr lang="cs-CZ"/>
        </a:p>
      </dgm:t>
    </dgm:pt>
    <dgm:pt modelId="{D667BFB5-178A-4F27-8974-305652F87F74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err="1" smtClean="0"/>
            <a:t>Experten</a:t>
          </a:r>
          <a:r>
            <a:rPr lang="cs-CZ" sz="1600" dirty="0" smtClean="0"/>
            <a:t>-</a:t>
          </a:r>
        </a:p>
        <a:p>
          <a:r>
            <a:rPr lang="cs-CZ" sz="1600" dirty="0" err="1" smtClean="0"/>
            <a:t>kommentar</a:t>
          </a:r>
          <a:endParaRPr lang="cs-CZ" sz="1600" dirty="0"/>
        </a:p>
      </dgm:t>
    </dgm:pt>
    <dgm:pt modelId="{914899A4-464C-43AF-9902-E8E837BFA099}" type="parTrans" cxnId="{0F16BD2A-0F9A-44E1-842A-01009C971A98}">
      <dgm:prSet/>
      <dgm:spPr/>
      <dgm:t>
        <a:bodyPr/>
        <a:lstStyle/>
        <a:p>
          <a:endParaRPr lang="cs-CZ"/>
        </a:p>
      </dgm:t>
    </dgm:pt>
    <dgm:pt modelId="{0E8A5790-DAA2-438C-94E4-DF149C4CFE1E}" type="sibTrans" cxnId="{0F16BD2A-0F9A-44E1-842A-01009C971A98}">
      <dgm:prSet/>
      <dgm:spPr/>
      <dgm:t>
        <a:bodyPr/>
        <a:lstStyle/>
        <a:p>
          <a:endParaRPr lang="cs-CZ"/>
        </a:p>
      </dgm:t>
    </dgm:pt>
    <dgm:pt modelId="{A68CDDC9-2B40-4A2F-BCCD-2867B32D3E89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200" dirty="0" smtClean="0"/>
            <a:t>TA – </a:t>
          </a:r>
          <a:r>
            <a:rPr lang="cs-CZ" sz="1200" dirty="0" err="1" smtClean="0"/>
            <a:t>Interpretation</a:t>
          </a:r>
          <a:endParaRPr lang="cs-CZ" sz="1200" dirty="0"/>
        </a:p>
      </dgm:t>
    </dgm:pt>
    <dgm:pt modelId="{F78FB925-950D-4F06-9126-7007601AF887}" type="parTrans" cxnId="{8A9F647E-08E4-4AD3-A8C8-174B9E8D6955}">
      <dgm:prSet/>
      <dgm:spPr/>
      <dgm:t>
        <a:bodyPr/>
        <a:lstStyle/>
        <a:p>
          <a:endParaRPr lang="cs-CZ"/>
        </a:p>
      </dgm:t>
    </dgm:pt>
    <dgm:pt modelId="{08A94BAE-1CFD-4478-8335-C792D75BFBE0}" type="sibTrans" cxnId="{8A9F647E-08E4-4AD3-A8C8-174B9E8D6955}">
      <dgm:prSet/>
      <dgm:spPr/>
      <dgm:t>
        <a:bodyPr/>
        <a:lstStyle/>
        <a:p>
          <a:endParaRPr lang="cs-CZ"/>
        </a:p>
      </dgm:t>
    </dgm:pt>
    <dgm:pt modelId="{993C7650-B4EB-4095-9008-6BFF1C1288A2}" type="pres">
      <dgm:prSet presAssocID="{862FB08A-3FFF-4A01-B055-6F5CD0875EE0}" presName="Name0" presStyleCnt="0">
        <dgm:presLayoutVars>
          <dgm:dir/>
          <dgm:animLvl val="lvl"/>
          <dgm:resizeHandles val="exact"/>
        </dgm:presLayoutVars>
      </dgm:prSet>
      <dgm:spPr/>
    </dgm:pt>
    <dgm:pt modelId="{5793CEFC-3CB4-4837-A706-CEF652AE85FF}" type="pres">
      <dgm:prSet presAssocID="{A0F5728B-4815-43BF-999E-9D2B0265C73C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E753F5-D05E-4D75-B420-1A8FA10EBAEE}" type="pres">
      <dgm:prSet presAssocID="{A54F2A0B-D42E-42F0-A5C6-8DA80C9335E3}" presName="parTxOnlySpace" presStyleCnt="0"/>
      <dgm:spPr/>
    </dgm:pt>
    <dgm:pt modelId="{59F2A9AD-D9F5-4977-B91A-721F0B0AB6B8}" type="pres">
      <dgm:prSet presAssocID="{C8163DDD-793F-48BF-BE8C-03E9BF1D14C7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047E6D-5525-41B1-B03C-0B126FFF8D8D}" type="pres">
      <dgm:prSet presAssocID="{52D42EBB-F8CA-495B-948A-89CA5F4C6854}" presName="parTxOnlySpace" presStyleCnt="0"/>
      <dgm:spPr/>
    </dgm:pt>
    <dgm:pt modelId="{81D43011-4CFA-475E-A615-60D36A2175AC}" type="pres">
      <dgm:prSet presAssocID="{D667BFB5-178A-4F27-8974-305652F87F74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EDE3DA-DE45-4A0E-9D6C-D82B23682443}" type="pres">
      <dgm:prSet presAssocID="{0E8A5790-DAA2-438C-94E4-DF149C4CFE1E}" presName="parTxOnlySpace" presStyleCnt="0"/>
      <dgm:spPr/>
    </dgm:pt>
    <dgm:pt modelId="{C2A7AA07-C439-4018-A7E8-B8D676263CD6}" type="pres">
      <dgm:prSet presAssocID="{A68CDDC9-2B40-4A2F-BCCD-2867B32D3E89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B3D4CD-D1F2-41A6-AE57-0426027C6A03}" type="pres">
      <dgm:prSet presAssocID="{08A94BAE-1CFD-4478-8335-C792D75BFBE0}" presName="parTxOnlySpace" presStyleCnt="0"/>
      <dgm:spPr/>
    </dgm:pt>
    <dgm:pt modelId="{371340D2-6072-4DA1-B1C6-867174EFC63E}" type="pres">
      <dgm:prSet presAssocID="{F9E6B4D5-A593-442E-B3A3-A72837879F22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1349CE8-3EDE-470C-BBA5-E199A3D475C4}" type="presOf" srcId="{A0F5728B-4815-43BF-999E-9D2B0265C73C}" destId="{5793CEFC-3CB4-4837-A706-CEF652AE85FF}" srcOrd="0" destOrd="0" presId="urn:microsoft.com/office/officeart/2005/8/layout/chevron1"/>
    <dgm:cxn modelId="{167762CE-5A6E-43C7-9162-65AC072B6DC9}" type="presOf" srcId="{862FB08A-3FFF-4A01-B055-6F5CD0875EE0}" destId="{993C7650-B4EB-4095-9008-6BFF1C1288A2}" srcOrd="0" destOrd="0" presId="urn:microsoft.com/office/officeart/2005/8/layout/chevron1"/>
    <dgm:cxn modelId="{9455BF33-0B48-4C3A-BAB7-4FBD3CA5B897}" srcId="{862FB08A-3FFF-4A01-B055-6F5CD0875EE0}" destId="{A0F5728B-4815-43BF-999E-9D2B0265C73C}" srcOrd="0" destOrd="0" parTransId="{0C4B7D82-5ECB-4CC7-84AC-46E04AA0F6FD}" sibTransId="{A54F2A0B-D42E-42F0-A5C6-8DA80C9335E3}"/>
    <dgm:cxn modelId="{090A539F-B0FD-4927-BEB8-E05E330033B7}" type="presOf" srcId="{F9E6B4D5-A593-442E-B3A3-A72837879F22}" destId="{371340D2-6072-4DA1-B1C6-867174EFC63E}" srcOrd="0" destOrd="0" presId="urn:microsoft.com/office/officeart/2005/8/layout/chevron1"/>
    <dgm:cxn modelId="{E8840E20-3C17-4E29-8FDE-B613FCB8F4BD}" type="presOf" srcId="{A68CDDC9-2B40-4A2F-BCCD-2867B32D3E89}" destId="{C2A7AA07-C439-4018-A7E8-B8D676263CD6}" srcOrd="0" destOrd="0" presId="urn:microsoft.com/office/officeart/2005/8/layout/chevron1"/>
    <dgm:cxn modelId="{464E1F51-686F-4C4F-8047-405A5DF9D3CC}" type="presOf" srcId="{C8163DDD-793F-48BF-BE8C-03E9BF1D14C7}" destId="{59F2A9AD-D9F5-4977-B91A-721F0B0AB6B8}" srcOrd="0" destOrd="0" presId="urn:microsoft.com/office/officeart/2005/8/layout/chevron1"/>
    <dgm:cxn modelId="{0F16BD2A-0F9A-44E1-842A-01009C971A98}" srcId="{862FB08A-3FFF-4A01-B055-6F5CD0875EE0}" destId="{D667BFB5-178A-4F27-8974-305652F87F74}" srcOrd="2" destOrd="0" parTransId="{914899A4-464C-43AF-9902-E8E837BFA099}" sibTransId="{0E8A5790-DAA2-438C-94E4-DF149C4CFE1E}"/>
    <dgm:cxn modelId="{E5ECBCB8-629B-4802-869B-F551C05CDC9B}" type="presOf" srcId="{D667BFB5-178A-4F27-8974-305652F87F74}" destId="{81D43011-4CFA-475E-A615-60D36A2175AC}" srcOrd="0" destOrd="0" presId="urn:microsoft.com/office/officeart/2005/8/layout/chevron1"/>
    <dgm:cxn modelId="{8A9F647E-08E4-4AD3-A8C8-174B9E8D6955}" srcId="{862FB08A-3FFF-4A01-B055-6F5CD0875EE0}" destId="{A68CDDC9-2B40-4A2F-BCCD-2867B32D3E89}" srcOrd="3" destOrd="0" parTransId="{F78FB925-950D-4F06-9126-7007601AF887}" sibTransId="{08A94BAE-1CFD-4478-8335-C792D75BFBE0}"/>
    <dgm:cxn modelId="{089C96F7-E83B-41F6-9956-E767E8AD74FE}" srcId="{862FB08A-3FFF-4A01-B055-6F5CD0875EE0}" destId="{F9E6B4D5-A593-442E-B3A3-A72837879F22}" srcOrd="4" destOrd="0" parTransId="{AC42BACA-0497-44A1-A572-251961E327E6}" sibTransId="{D0129F8A-17DA-4A9D-8F16-9EE9CD9A861E}"/>
    <dgm:cxn modelId="{B91A733B-31C8-42BD-83D7-56E941B8FB71}" srcId="{862FB08A-3FFF-4A01-B055-6F5CD0875EE0}" destId="{C8163DDD-793F-48BF-BE8C-03E9BF1D14C7}" srcOrd="1" destOrd="0" parTransId="{CC007746-CE2B-40EB-8DDE-35982CE3A9DB}" sibTransId="{52D42EBB-F8CA-495B-948A-89CA5F4C6854}"/>
    <dgm:cxn modelId="{A1F226CB-ACB8-48AC-86B2-4003D5E02CFF}" type="presParOf" srcId="{993C7650-B4EB-4095-9008-6BFF1C1288A2}" destId="{5793CEFC-3CB4-4837-A706-CEF652AE85FF}" srcOrd="0" destOrd="0" presId="urn:microsoft.com/office/officeart/2005/8/layout/chevron1"/>
    <dgm:cxn modelId="{7825411E-93F7-4BBB-9C9C-6840EB800EE7}" type="presParOf" srcId="{993C7650-B4EB-4095-9008-6BFF1C1288A2}" destId="{EDE753F5-D05E-4D75-B420-1A8FA10EBAEE}" srcOrd="1" destOrd="0" presId="urn:microsoft.com/office/officeart/2005/8/layout/chevron1"/>
    <dgm:cxn modelId="{B3DE990E-03FA-475B-B508-FF269CACE7D2}" type="presParOf" srcId="{993C7650-B4EB-4095-9008-6BFF1C1288A2}" destId="{59F2A9AD-D9F5-4977-B91A-721F0B0AB6B8}" srcOrd="2" destOrd="0" presId="urn:microsoft.com/office/officeart/2005/8/layout/chevron1"/>
    <dgm:cxn modelId="{125C1DB3-385F-438F-B33B-4EF1F0E961D5}" type="presParOf" srcId="{993C7650-B4EB-4095-9008-6BFF1C1288A2}" destId="{AE047E6D-5525-41B1-B03C-0B126FFF8D8D}" srcOrd="3" destOrd="0" presId="urn:microsoft.com/office/officeart/2005/8/layout/chevron1"/>
    <dgm:cxn modelId="{14056908-1538-462E-B430-5C1536837702}" type="presParOf" srcId="{993C7650-B4EB-4095-9008-6BFF1C1288A2}" destId="{81D43011-4CFA-475E-A615-60D36A2175AC}" srcOrd="4" destOrd="0" presId="urn:microsoft.com/office/officeart/2005/8/layout/chevron1"/>
    <dgm:cxn modelId="{4C4025E9-66BA-4A47-9D7A-89918C9FB5C9}" type="presParOf" srcId="{993C7650-B4EB-4095-9008-6BFF1C1288A2}" destId="{7BEDE3DA-DE45-4A0E-9D6C-D82B23682443}" srcOrd="5" destOrd="0" presId="urn:microsoft.com/office/officeart/2005/8/layout/chevron1"/>
    <dgm:cxn modelId="{E80992A2-2471-4759-8D0F-D705C3A43936}" type="presParOf" srcId="{993C7650-B4EB-4095-9008-6BFF1C1288A2}" destId="{C2A7AA07-C439-4018-A7E8-B8D676263CD6}" srcOrd="6" destOrd="0" presId="urn:microsoft.com/office/officeart/2005/8/layout/chevron1"/>
    <dgm:cxn modelId="{5D705FD3-BDA6-46BD-9324-234F779E83C1}" type="presParOf" srcId="{993C7650-B4EB-4095-9008-6BFF1C1288A2}" destId="{69B3D4CD-D1F2-41A6-AE57-0426027C6A03}" srcOrd="7" destOrd="0" presId="urn:microsoft.com/office/officeart/2005/8/layout/chevron1"/>
    <dgm:cxn modelId="{82F6C290-F414-4E09-877C-02ADE5CA2998}" type="presParOf" srcId="{993C7650-B4EB-4095-9008-6BFF1C1288A2}" destId="{371340D2-6072-4DA1-B1C6-867174EFC63E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1CD0C2-A6B3-4934-9374-4EBB7CC8B243}" type="doc">
      <dgm:prSet loTypeId="urn:microsoft.com/office/officeart/2005/8/layout/hProcess9" loCatId="process" qsTypeId="urn:microsoft.com/office/officeart/2005/8/quickstyle/simple1#10" qsCatId="simple" csTypeId="urn:microsoft.com/office/officeart/2005/8/colors/accent1_2#10" csCatId="accent1" phldr="1"/>
      <dgm:spPr/>
    </dgm:pt>
    <dgm:pt modelId="{B6F1F936-F8E7-4EDA-8AF5-D24CCDE81F65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cs-CZ" sz="2000" dirty="0" err="1" smtClean="0"/>
            <a:t>Einleitungsfrage</a:t>
          </a:r>
          <a:endParaRPr lang="cs-CZ" sz="1000" dirty="0" smtClean="0"/>
        </a:p>
      </dgm:t>
    </dgm:pt>
    <dgm:pt modelId="{F8CFBF5D-0C75-4ECF-A900-30EBD951157E}" type="parTrans" cxnId="{662F781A-4EBC-4BF4-8F86-63806B6EE391}">
      <dgm:prSet/>
      <dgm:spPr/>
      <dgm:t>
        <a:bodyPr/>
        <a:lstStyle/>
        <a:p>
          <a:endParaRPr lang="cs-CZ"/>
        </a:p>
      </dgm:t>
    </dgm:pt>
    <dgm:pt modelId="{CAFB4924-C281-4367-A412-742184E3C1C1}" type="sibTrans" cxnId="{662F781A-4EBC-4BF4-8F86-63806B6EE391}">
      <dgm:prSet/>
      <dgm:spPr/>
      <dgm:t>
        <a:bodyPr/>
        <a:lstStyle/>
        <a:p>
          <a:endParaRPr lang="cs-CZ"/>
        </a:p>
      </dgm:t>
    </dgm:pt>
    <dgm:pt modelId="{D644DE7B-7CCC-4920-A180-0951E1411BCE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2000" dirty="0" err="1" smtClean="0">
              <a:solidFill>
                <a:schemeClr val="tx1"/>
              </a:solidFill>
            </a:rPr>
            <a:t>Videofall</a:t>
          </a:r>
          <a:r>
            <a:rPr lang="cs-CZ" sz="2000" dirty="0" smtClean="0">
              <a:solidFill>
                <a:schemeClr val="tx1"/>
              </a:solidFill>
            </a:rPr>
            <a:t> 1 (</a:t>
          </a:r>
          <a:r>
            <a:rPr lang="cs-CZ" sz="2000" dirty="0" err="1" smtClean="0">
              <a:solidFill>
                <a:schemeClr val="tx1"/>
              </a:solidFill>
            </a:rPr>
            <a:t>strukt</a:t>
          </a:r>
          <a:r>
            <a:rPr lang="cs-CZ" sz="2000" dirty="0" smtClean="0">
              <a:solidFill>
                <a:schemeClr val="tx1"/>
              </a:solidFill>
            </a:rPr>
            <a:t>)</a:t>
          </a:r>
          <a:endParaRPr lang="cs-CZ" sz="2000" dirty="0">
            <a:solidFill>
              <a:schemeClr val="tx1"/>
            </a:solidFill>
          </a:endParaRPr>
        </a:p>
      </dgm:t>
    </dgm:pt>
    <dgm:pt modelId="{8FDB8917-36F7-430A-9F79-0A09A32B2930}" type="parTrans" cxnId="{DD2A7871-8980-4A91-8ED0-93C94A292599}">
      <dgm:prSet/>
      <dgm:spPr/>
      <dgm:t>
        <a:bodyPr/>
        <a:lstStyle/>
        <a:p>
          <a:endParaRPr lang="cs-CZ"/>
        </a:p>
      </dgm:t>
    </dgm:pt>
    <dgm:pt modelId="{4AE68A3B-D97B-441C-A207-769BE2C0508C}" type="sibTrans" cxnId="{DD2A7871-8980-4A91-8ED0-93C94A292599}">
      <dgm:prSet/>
      <dgm:spPr/>
      <dgm:t>
        <a:bodyPr/>
        <a:lstStyle/>
        <a:p>
          <a:endParaRPr lang="cs-CZ"/>
        </a:p>
      </dgm:t>
    </dgm:pt>
    <dgm:pt modelId="{15CDCB4F-3FB9-4448-A663-84DFACB7C8F4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cs-CZ" sz="2000" dirty="0" err="1" smtClean="0"/>
            <a:t>Videofall</a:t>
          </a:r>
          <a:r>
            <a:rPr lang="cs-CZ" sz="2000" dirty="0" smtClean="0"/>
            <a:t> 3 (</a:t>
          </a:r>
          <a:r>
            <a:rPr lang="cs-CZ" sz="2000" dirty="0" err="1" smtClean="0"/>
            <a:t>strukt</a:t>
          </a:r>
          <a:r>
            <a:rPr lang="cs-CZ" sz="2000" dirty="0" smtClean="0"/>
            <a:t>)</a:t>
          </a:r>
          <a:endParaRPr lang="cs-CZ" sz="2000" dirty="0"/>
        </a:p>
      </dgm:t>
    </dgm:pt>
    <dgm:pt modelId="{BB524D50-B1AE-4501-A3B6-22C3C4E15992}" type="parTrans" cxnId="{D3D98BB8-D21D-43F8-B77C-F67B60384D3F}">
      <dgm:prSet/>
      <dgm:spPr/>
      <dgm:t>
        <a:bodyPr/>
        <a:lstStyle/>
        <a:p>
          <a:endParaRPr lang="cs-CZ"/>
        </a:p>
      </dgm:t>
    </dgm:pt>
    <dgm:pt modelId="{571BE1B4-C74E-483A-BB3E-37099A8D4385}" type="sibTrans" cxnId="{D3D98BB8-D21D-43F8-B77C-F67B60384D3F}">
      <dgm:prSet/>
      <dgm:spPr/>
      <dgm:t>
        <a:bodyPr/>
        <a:lstStyle/>
        <a:p>
          <a:endParaRPr lang="cs-CZ"/>
        </a:p>
      </dgm:t>
    </dgm:pt>
    <dgm:pt modelId="{809C5BB4-4D27-4154-9BEB-38A3AD84D001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cs-CZ" sz="2000" dirty="0" err="1" smtClean="0"/>
            <a:t>Videofall</a:t>
          </a:r>
          <a:r>
            <a:rPr lang="cs-CZ" sz="2000" dirty="0" smtClean="0"/>
            <a:t> 2 (</a:t>
          </a:r>
          <a:r>
            <a:rPr lang="cs-CZ" sz="2000" dirty="0" err="1" smtClean="0"/>
            <a:t>strukt</a:t>
          </a:r>
          <a:r>
            <a:rPr lang="cs-CZ" sz="2000" dirty="0" smtClean="0"/>
            <a:t>)</a:t>
          </a:r>
          <a:endParaRPr lang="cs-CZ" sz="2000" dirty="0"/>
        </a:p>
      </dgm:t>
    </dgm:pt>
    <dgm:pt modelId="{E581453C-0305-46A3-9890-DFACAE980203}" type="parTrans" cxnId="{851B535E-6053-4288-A3A3-2FE9D2B56A3F}">
      <dgm:prSet/>
      <dgm:spPr/>
      <dgm:t>
        <a:bodyPr/>
        <a:lstStyle/>
        <a:p>
          <a:endParaRPr lang="cs-CZ"/>
        </a:p>
      </dgm:t>
    </dgm:pt>
    <dgm:pt modelId="{91CAFD3B-D5CD-4E42-8F7E-950B7A7E9B1A}" type="sibTrans" cxnId="{851B535E-6053-4288-A3A3-2FE9D2B56A3F}">
      <dgm:prSet/>
      <dgm:spPr/>
      <dgm:t>
        <a:bodyPr/>
        <a:lstStyle/>
        <a:p>
          <a:endParaRPr lang="cs-CZ"/>
        </a:p>
      </dgm:t>
    </dgm:pt>
    <dgm:pt modelId="{734EE56C-EBD9-4F9D-A545-D13E7E647C2C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cs-CZ" sz="1800" dirty="0" err="1" smtClean="0"/>
            <a:t>Videofall</a:t>
          </a:r>
          <a:r>
            <a:rPr lang="cs-CZ" sz="1800" dirty="0" smtClean="0"/>
            <a:t> 4 (</a:t>
          </a:r>
          <a:r>
            <a:rPr lang="cs-CZ" sz="1800" dirty="0" err="1" smtClean="0"/>
            <a:t>unstrukt</a:t>
          </a:r>
          <a:r>
            <a:rPr lang="cs-CZ" sz="1800" dirty="0" smtClean="0"/>
            <a:t>)</a:t>
          </a:r>
        </a:p>
      </dgm:t>
    </dgm:pt>
    <dgm:pt modelId="{682E2AD2-4B7F-4003-B7FB-152729AF2EA2}" type="parTrans" cxnId="{6FCEE92C-749B-4B95-80CA-F72E7FFC5DB3}">
      <dgm:prSet/>
      <dgm:spPr/>
      <dgm:t>
        <a:bodyPr/>
        <a:lstStyle/>
        <a:p>
          <a:endParaRPr lang="cs-CZ"/>
        </a:p>
      </dgm:t>
    </dgm:pt>
    <dgm:pt modelId="{F337353B-FC7A-418C-8349-1D0ED616845E}" type="sibTrans" cxnId="{6FCEE92C-749B-4B95-80CA-F72E7FFC5DB3}">
      <dgm:prSet/>
      <dgm:spPr/>
      <dgm:t>
        <a:bodyPr/>
        <a:lstStyle/>
        <a:p>
          <a:endParaRPr lang="cs-CZ"/>
        </a:p>
      </dgm:t>
    </dgm:pt>
    <dgm:pt modelId="{80C0F194-7521-4FCD-A58C-E6E6EC03ACAE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cs-CZ" sz="1800" dirty="0" err="1" smtClean="0"/>
            <a:t>Konsolidationsfrage</a:t>
          </a:r>
          <a:endParaRPr lang="cs-CZ" sz="1800" dirty="0"/>
        </a:p>
      </dgm:t>
    </dgm:pt>
    <dgm:pt modelId="{1DAD7596-26B1-4049-A65F-175BDDD2B5BE}" type="parTrans" cxnId="{7A085E13-77E8-428C-B804-2A31EE5BE891}">
      <dgm:prSet/>
      <dgm:spPr/>
      <dgm:t>
        <a:bodyPr/>
        <a:lstStyle/>
        <a:p>
          <a:endParaRPr lang="cs-CZ"/>
        </a:p>
      </dgm:t>
    </dgm:pt>
    <dgm:pt modelId="{FC1F869A-427D-401E-B257-DD1AB1CDB514}" type="sibTrans" cxnId="{7A085E13-77E8-428C-B804-2A31EE5BE891}">
      <dgm:prSet/>
      <dgm:spPr/>
      <dgm:t>
        <a:bodyPr/>
        <a:lstStyle/>
        <a:p>
          <a:endParaRPr lang="cs-CZ"/>
        </a:p>
      </dgm:t>
    </dgm:pt>
    <dgm:pt modelId="{447DE60B-6DF4-4E87-AC6A-9B4A10621570}" type="pres">
      <dgm:prSet presAssocID="{431CD0C2-A6B3-4934-9374-4EBB7CC8B243}" presName="CompostProcess" presStyleCnt="0">
        <dgm:presLayoutVars>
          <dgm:dir/>
          <dgm:resizeHandles val="exact"/>
        </dgm:presLayoutVars>
      </dgm:prSet>
      <dgm:spPr/>
    </dgm:pt>
    <dgm:pt modelId="{235B279B-4181-46F2-9532-A05BDC5F8427}" type="pres">
      <dgm:prSet presAssocID="{431CD0C2-A6B3-4934-9374-4EBB7CC8B243}" presName="arrow" presStyleLbl="bgShp" presStyleIdx="0" presStyleCnt="1" custScaleX="117647"/>
      <dgm:spPr/>
      <dgm:t>
        <a:bodyPr/>
        <a:lstStyle/>
        <a:p>
          <a:endParaRPr lang="cs-CZ"/>
        </a:p>
      </dgm:t>
    </dgm:pt>
    <dgm:pt modelId="{A49E574D-C415-4ABC-A555-F4ABC3036D7C}" type="pres">
      <dgm:prSet presAssocID="{431CD0C2-A6B3-4934-9374-4EBB7CC8B243}" presName="linearProcess" presStyleCnt="0"/>
      <dgm:spPr/>
    </dgm:pt>
    <dgm:pt modelId="{4AB4E04A-7980-424D-B21D-86B625D715F8}" type="pres">
      <dgm:prSet presAssocID="{B6F1F936-F8E7-4EDA-8AF5-D24CCDE81F65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46BAF1-799F-425C-9382-4611A769353C}" type="pres">
      <dgm:prSet presAssocID="{CAFB4924-C281-4367-A412-742184E3C1C1}" presName="sibTrans" presStyleCnt="0"/>
      <dgm:spPr/>
    </dgm:pt>
    <dgm:pt modelId="{789CA726-DC0A-4E40-A486-59182B4CD8E1}" type="pres">
      <dgm:prSet presAssocID="{D644DE7B-7CCC-4920-A180-0951E1411BCE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BFBF45-F6A7-4D1E-B85F-9168FB7555F1}" type="pres">
      <dgm:prSet presAssocID="{4AE68A3B-D97B-441C-A207-769BE2C0508C}" presName="sibTrans" presStyleCnt="0"/>
      <dgm:spPr/>
    </dgm:pt>
    <dgm:pt modelId="{65902D14-1232-49CB-9417-DBE72A593E83}" type="pres">
      <dgm:prSet presAssocID="{809C5BB4-4D27-4154-9BEB-38A3AD84D001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0BD2E3-50A7-4136-BB5C-4F0FFE1B32D9}" type="pres">
      <dgm:prSet presAssocID="{91CAFD3B-D5CD-4E42-8F7E-950B7A7E9B1A}" presName="sibTrans" presStyleCnt="0"/>
      <dgm:spPr/>
    </dgm:pt>
    <dgm:pt modelId="{211DAD1C-1C8C-4E90-9FE2-19451B927D31}" type="pres">
      <dgm:prSet presAssocID="{15CDCB4F-3FB9-4448-A663-84DFACB7C8F4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C0D21E-E21B-4F9C-8E11-600485CC2CAA}" type="pres">
      <dgm:prSet presAssocID="{571BE1B4-C74E-483A-BB3E-37099A8D4385}" presName="sibTrans" presStyleCnt="0"/>
      <dgm:spPr/>
    </dgm:pt>
    <dgm:pt modelId="{8C019B9D-DBFD-4601-86EA-130498C9CC0D}" type="pres">
      <dgm:prSet presAssocID="{80C0F194-7521-4FCD-A58C-E6E6EC03ACAE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CD23EC-FD7F-4E46-AE19-610F9A8675B3}" type="pres">
      <dgm:prSet presAssocID="{FC1F869A-427D-401E-B257-DD1AB1CDB514}" presName="sibTrans" presStyleCnt="0"/>
      <dgm:spPr/>
    </dgm:pt>
    <dgm:pt modelId="{DBE0589C-B330-4FCA-B512-D053B51DF181}" type="pres">
      <dgm:prSet presAssocID="{734EE56C-EBD9-4F9D-A545-D13E7E647C2C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00D108-4A9C-4CC2-9F55-92306112FF79}" type="presOf" srcId="{D644DE7B-7CCC-4920-A180-0951E1411BCE}" destId="{789CA726-DC0A-4E40-A486-59182B4CD8E1}" srcOrd="0" destOrd="0" presId="urn:microsoft.com/office/officeart/2005/8/layout/hProcess9"/>
    <dgm:cxn modelId="{6FCEE92C-749B-4B95-80CA-F72E7FFC5DB3}" srcId="{431CD0C2-A6B3-4934-9374-4EBB7CC8B243}" destId="{734EE56C-EBD9-4F9D-A545-D13E7E647C2C}" srcOrd="5" destOrd="0" parTransId="{682E2AD2-4B7F-4003-B7FB-152729AF2EA2}" sibTransId="{F337353B-FC7A-418C-8349-1D0ED616845E}"/>
    <dgm:cxn modelId="{A68CD839-E1D4-4F8D-99F1-873ADACCD501}" type="presOf" srcId="{431CD0C2-A6B3-4934-9374-4EBB7CC8B243}" destId="{447DE60B-6DF4-4E87-AC6A-9B4A10621570}" srcOrd="0" destOrd="0" presId="urn:microsoft.com/office/officeart/2005/8/layout/hProcess9"/>
    <dgm:cxn modelId="{C49C3C93-C729-427D-A340-020B8B92BBDC}" type="presOf" srcId="{809C5BB4-4D27-4154-9BEB-38A3AD84D001}" destId="{65902D14-1232-49CB-9417-DBE72A593E83}" srcOrd="0" destOrd="0" presId="urn:microsoft.com/office/officeart/2005/8/layout/hProcess9"/>
    <dgm:cxn modelId="{7A085E13-77E8-428C-B804-2A31EE5BE891}" srcId="{431CD0C2-A6B3-4934-9374-4EBB7CC8B243}" destId="{80C0F194-7521-4FCD-A58C-E6E6EC03ACAE}" srcOrd="4" destOrd="0" parTransId="{1DAD7596-26B1-4049-A65F-175BDDD2B5BE}" sibTransId="{FC1F869A-427D-401E-B257-DD1AB1CDB514}"/>
    <dgm:cxn modelId="{DD2A7871-8980-4A91-8ED0-93C94A292599}" srcId="{431CD0C2-A6B3-4934-9374-4EBB7CC8B243}" destId="{D644DE7B-7CCC-4920-A180-0951E1411BCE}" srcOrd="1" destOrd="0" parTransId="{8FDB8917-36F7-430A-9F79-0A09A32B2930}" sibTransId="{4AE68A3B-D97B-441C-A207-769BE2C0508C}"/>
    <dgm:cxn modelId="{851B535E-6053-4288-A3A3-2FE9D2B56A3F}" srcId="{431CD0C2-A6B3-4934-9374-4EBB7CC8B243}" destId="{809C5BB4-4D27-4154-9BEB-38A3AD84D001}" srcOrd="2" destOrd="0" parTransId="{E581453C-0305-46A3-9890-DFACAE980203}" sibTransId="{91CAFD3B-D5CD-4E42-8F7E-950B7A7E9B1A}"/>
    <dgm:cxn modelId="{0611D773-6A07-44E8-BF77-E3FA7DBFFBF9}" type="presOf" srcId="{15CDCB4F-3FB9-4448-A663-84DFACB7C8F4}" destId="{211DAD1C-1C8C-4E90-9FE2-19451B927D31}" srcOrd="0" destOrd="0" presId="urn:microsoft.com/office/officeart/2005/8/layout/hProcess9"/>
    <dgm:cxn modelId="{D3D98BB8-D21D-43F8-B77C-F67B60384D3F}" srcId="{431CD0C2-A6B3-4934-9374-4EBB7CC8B243}" destId="{15CDCB4F-3FB9-4448-A663-84DFACB7C8F4}" srcOrd="3" destOrd="0" parTransId="{BB524D50-B1AE-4501-A3B6-22C3C4E15992}" sibTransId="{571BE1B4-C74E-483A-BB3E-37099A8D4385}"/>
    <dgm:cxn modelId="{22550ECA-4A44-4906-8EFC-E8A2975EDC3A}" type="presOf" srcId="{734EE56C-EBD9-4F9D-A545-D13E7E647C2C}" destId="{DBE0589C-B330-4FCA-B512-D053B51DF181}" srcOrd="0" destOrd="0" presId="urn:microsoft.com/office/officeart/2005/8/layout/hProcess9"/>
    <dgm:cxn modelId="{BDC12B14-59FB-403B-992B-9059418F28D6}" type="presOf" srcId="{B6F1F936-F8E7-4EDA-8AF5-D24CCDE81F65}" destId="{4AB4E04A-7980-424D-B21D-86B625D715F8}" srcOrd="0" destOrd="0" presId="urn:microsoft.com/office/officeart/2005/8/layout/hProcess9"/>
    <dgm:cxn modelId="{662F781A-4EBC-4BF4-8F86-63806B6EE391}" srcId="{431CD0C2-A6B3-4934-9374-4EBB7CC8B243}" destId="{B6F1F936-F8E7-4EDA-8AF5-D24CCDE81F65}" srcOrd="0" destOrd="0" parTransId="{F8CFBF5D-0C75-4ECF-A900-30EBD951157E}" sibTransId="{CAFB4924-C281-4367-A412-742184E3C1C1}"/>
    <dgm:cxn modelId="{454061D5-A835-47D1-93E4-4E5BCF8AC27D}" type="presOf" srcId="{80C0F194-7521-4FCD-A58C-E6E6EC03ACAE}" destId="{8C019B9D-DBFD-4601-86EA-130498C9CC0D}" srcOrd="0" destOrd="0" presId="urn:microsoft.com/office/officeart/2005/8/layout/hProcess9"/>
    <dgm:cxn modelId="{908E97CB-5F72-4C1D-80E6-251D8645F8EC}" type="presParOf" srcId="{447DE60B-6DF4-4E87-AC6A-9B4A10621570}" destId="{235B279B-4181-46F2-9532-A05BDC5F8427}" srcOrd="0" destOrd="0" presId="urn:microsoft.com/office/officeart/2005/8/layout/hProcess9"/>
    <dgm:cxn modelId="{61988101-692E-4ED6-A145-8BEAB8D0F094}" type="presParOf" srcId="{447DE60B-6DF4-4E87-AC6A-9B4A10621570}" destId="{A49E574D-C415-4ABC-A555-F4ABC3036D7C}" srcOrd="1" destOrd="0" presId="urn:microsoft.com/office/officeart/2005/8/layout/hProcess9"/>
    <dgm:cxn modelId="{B4BA4489-04C9-4C2E-87CD-2E0B93AA7E1E}" type="presParOf" srcId="{A49E574D-C415-4ABC-A555-F4ABC3036D7C}" destId="{4AB4E04A-7980-424D-B21D-86B625D715F8}" srcOrd="0" destOrd="0" presId="urn:microsoft.com/office/officeart/2005/8/layout/hProcess9"/>
    <dgm:cxn modelId="{BF55D93A-6CAC-4E0F-AEE2-B7BAFEB62569}" type="presParOf" srcId="{A49E574D-C415-4ABC-A555-F4ABC3036D7C}" destId="{1F46BAF1-799F-425C-9382-4611A769353C}" srcOrd="1" destOrd="0" presId="urn:microsoft.com/office/officeart/2005/8/layout/hProcess9"/>
    <dgm:cxn modelId="{F0F353C6-36FC-4913-84A1-561D07A8180A}" type="presParOf" srcId="{A49E574D-C415-4ABC-A555-F4ABC3036D7C}" destId="{789CA726-DC0A-4E40-A486-59182B4CD8E1}" srcOrd="2" destOrd="0" presId="urn:microsoft.com/office/officeart/2005/8/layout/hProcess9"/>
    <dgm:cxn modelId="{9DAE6975-913B-483B-BD1B-2D5D97C22705}" type="presParOf" srcId="{A49E574D-C415-4ABC-A555-F4ABC3036D7C}" destId="{9CBFBF45-F6A7-4D1E-B85F-9168FB7555F1}" srcOrd="3" destOrd="0" presId="urn:microsoft.com/office/officeart/2005/8/layout/hProcess9"/>
    <dgm:cxn modelId="{183724A2-CA71-4DC8-9FA3-BD56D3F9FABA}" type="presParOf" srcId="{A49E574D-C415-4ABC-A555-F4ABC3036D7C}" destId="{65902D14-1232-49CB-9417-DBE72A593E83}" srcOrd="4" destOrd="0" presId="urn:microsoft.com/office/officeart/2005/8/layout/hProcess9"/>
    <dgm:cxn modelId="{41BEB487-AB7D-42B2-B555-C24277EA94B3}" type="presParOf" srcId="{A49E574D-C415-4ABC-A555-F4ABC3036D7C}" destId="{9E0BD2E3-50A7-4136-BB5C-4F0FFE1B32D9}" srcOrd="5" destOrd="0" presId="urn:microsoft.com/office/officeart/2005/8/layout/hProcess9"/>
    <dgm:cxn modelId="{2BBD70D3-9D58-4CDF-AD6E-BF9BB6FD70F9}" type="presParOf" srcId="{A49E574D-C415-4ABC-A555-F4ABC3036D7C}" destId="{211DAD1C-1C8C-4E90-9FE2-19451B927D31}" srcOrd="6" destOrd="0" presId="urn:microsoft.com/office/officeart/2005/8/layout/hProcess9"/>
    <dgm:cxn modelId="{85F42C4C-EF23-4E64-A2B7-75AF8D3BC6B3}" type="presParOf" srcId="{A49E574D-C415-4ABC-A555-F4ABC3036D7C}" destId="{12C0D21E-E21B-4F9C-8E11-600485CC2CAA}" srcOrd="7" destOrd="0" presId="urn:microsoft.com/office/officeart/2005/8/layout/hProcess9"/>
    <dgm:cxn modelId="{7EEEF19C-1B3A-404E-BDB7-46E9F5790123}" type="presParOf" srcId="{A49E574D-C415-4ABC-A555-F4ABC3036D7C}" destId="{8C019B9D-DBFD-4601-86EA-130498C9CC0D}" srcOrd="8" destOrd="0" presId="urn:microsoft.com/office/officeart/2005/8/layout/hProcess9"/>
    <dgm:cxn modelId="{2AAACBD4-AE53-4315-9E84-9FFD6DA8DE56}" type="presParOf" srcId="{A49E574D-C415-4ABC-A555-F4ABC3036D7C}" destId="{3ECD23EC-FD7F-4E46-AE19-610F9A8675B3}" srcOrd="9" destOrd="0" presId="urn:microsoft.com/office/officeart/2005/8/layout/hProcess9"/>
    <dgm:cxn modelId="{545B1323-4D0F-4045-8306-24E570049498}" type="presParOf" srcId="{A49E574D-C415-4ABC-A555-F4ABC3036D7C}" destId="{DBE0589C-B330-4FCA-B512-D053B51DF181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62FB08A-3FFF-4A01-B055-6F5CD0875EE0}" type="doc">
      <dgm:prSet loTypeId="urn:microsoft.com/office/officeart/2005/8/layout/chevron1" loCatId="process" qsTypeId="urn:microsoft.com/office/officeart/2005/8/quickstyle/simple1#11" qsCatId="simple" csTypeId="urn:microsoft.com/office/officeart/2005/8/colors/accent1_2#11" csCatId="accent1" phldr="1"/>
      <dgm:spPr/>
    </dgm:pt>
    <dgm:pt modelId="{A0F5728B-4815-43BF-999E-9D2B0265C73C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cs-CZ" sz="2400" dirty="0" smtClean="0">
              <a:solidFill>
                <a:schemeClr val="bg1"/>
              </a:solidFill>
            </a:rPr>
            <a:t>Video</a:t>
          </a:r>
          <a:endParaRPr lang="cs-CZ" sz="2400" dirty="0">
            <a:solidFill>
              <a:schemeClr val="bg1"/>
            </a:solidFill>
          </a:endParaRPr>
        </a:p>
      </dgm:t>
    </dgm:pt>
    <dgm:pt modelId="{0C4B7D82-5ECB-4CC7-84AC-46E04AA0F6FD}" type="parTrans" cxnId="{9455BF33-0B48-4C3A-BAB7-4FBD3CA5B897}">
      <dgm:prSet/>
      <dgm:spPr/>
      <dgm:t>
        <a:bodyPr/>
        <a:lstStyle/>
        <a:p>
          <a:endParaRPr lang="cs-CZ"/>
        </a:p>
      </dgm:t>
    </dgm:pt>
    <dgm:pt modelId="{A54F2A0B-D42E-42F0-A5C6-8DA80C9335E3}" type="sibTrans" cxnId="{9455BF33-0B48-4C3A-BAB7-4FBD3CA5B897}">
      <dgm:prSet/>
      <dgm:spPr/>
      <dgm:t>
        <a:bodyPr/>
        <a:lstStyle/>
        <a:p>
          <a:endParaRPr lang="cs-CZ"/>
        </a:p>
      </dgm:t>
    </dgm:pt>
    <dgm:pt modelId="{C8163DDD-793F-48BF-BE8C-03E9BF1D14C7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TA – </a:t>
          </a:r>
          <a:r>
            <a:rPr lang="cs-CZ" sz="1400" dirty="0" err="1" smtClean="0"/>
            <a:t>Beschreibung</a:t>
          </a:r>
          <a:endParaRPr lang="cs-CZ" sz="1400" dirty="0"/>
        </a:p>
      </dgm:t>
    </dgm:pt>
    <dgm:pt modelId="{CC007746-CE2B-40EB-8DDE-35982CE3A9DB}" type="parTrans" cxnId="{B91A733B-31C8-42BD-83D7-56E941B8FB71}">
      <dgm:prSet/>
      <dgm:spPr/>
      <dgm:t>
        <a:bodyPr/>
        <a:lstStyle/>
        <a:p>
          <a:endParaRPr lang="cs-CZ"/>
        </a:p>
      </dgm:t>
    </dgm:pt>
    <dgm:pt modelId="{52D42EBB-F8CA-495B-948A-89CA5F4C6854}" type="sibTrans" cxnId="{B91A733B-31C8-42BD-83D7-56E941B8FB71}">
      <dgm:prSet/>
      <dgm:spPr/>
      <dgm:t>
        <a:bodyPr/>
        <a:lstStyle/>
        <a:p>
          <a:endParaRPr lang="cs-CZ"/>
        </a:p>
      </dgm:t>
    </dgm:pt>
    <dgm:pt modelId="{F9E6B4D5-A593-442E-B3A3-A72837879F22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cs-CZ" sz="1600" dirty="0" err="1" smtClean="0">
              <a:solidFill>
                <a:schemeClr val="bg1"/>
              </a:solidFill>
            </a:rPr>
            <a:t>Experten-kommentare</a:t>
          </a:r>
          <a:endParaRPr lang="cs-CZ" sz="1050" dirty="0">
            <a:solidFill>
              <a:schemeClr val="bg1"/>
            </a:solidFill>
          </a:endParaRPr>
        </a:p>
      </dgm:t>
    </dgm:pt>
    <dgm:pt modelId="{AC42BACA-0497-44A1-A572-251961E327E6}" type="parTrans" cxnId="{089C96F7-E83B-41F6-9956-E767E8AD74FE}">
      <dgm:prSet/>
      <dgm:spPr/>
      <dgm:t>
        <a:bodyPr/>
        <a:lstStyle/>
        <a:p>
          <a:endParaRPr lang="cs-CZ"/>
        </a:p>
      </dgm:t>
    </dgm:pt>
    <dgm:pt modelId="{D0129F8A-17DA-4A9D-8F16-9EE9CD9A861E}" type="sibTrans" cxnId="{089C96F7-E83B-41F6-9956-E767E8AD74FE}">
      <dgm:prSet/>
      <dgm:spPr/>
      <dgm:t>
        <a:bodyPr/>
        <a:lstStyle/>
        <a:p>
          <a:endParaRPr lang="cs-CZ"/>
        </a:p>
      </dgm:t>
    </dgm:pt>
    <dgm:pt modelId="{D667BFB5-178A-4F27-8974-305652F87F74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cs-CZ" sz="1600" dirty="0" err="1" smtClean="0">
              <a:solidFill>
                <a:schemeClr val="bg1"/>
              </a:solidFill>
            </a:rPr>
            <a:t>Experten-kommentare</a:t>
          </a:r>
          <a:endParaRPr lang="cs-CZ" sz="1600" dirty="0">
            <a:solidFill>
              <a:schemeClr val="bg1"/>
            </a:solidFill>
          </a:endParaRPr>
        </a:p>
      </dgm:t>
    </dgm:pt>
    <dgm:pt modelId="{914899A4-464C-43AF-9902-E8E837BFA099}" type="parTrans" cxnId="{0F16BD2A-0F9A-44E1-842A-01009C971A98}">
      <dgm:prSet/>
      <dgm:spPr/>
      <dgm:t>
        <a:bodyPr/>
        <a:lstStyle/>
        <a:p>
          <a:endParaRPr lang="cs-CZ"/>
        </a:p>
      </dgm:t>
    </dgm:pt>
    <dgm:pt modelId="{0E8A5790-DAA2-438C-94E4-DF149C4CFE1E}" type="sibTrans" cxnId="{0F16BD2A-0F9A-44E1-842A-01009C971A98}">
      <dgm:prSet/>
      <dgm:spPr/>
      <dgm:t>
        <a:bodyPr/>
        <a:lstStyle/>
        <a:p>
          <a:endParaRPr lang="cs-CZ"/>
        </a:p>
      </dgm:t>
    </dgm:pt>
    <dgm:pt modelId="{A68CDDC9-2B40-4A2F-BCCD-2867B32D3E89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200" dirty="0" smtClean="0"/>
            <a:t>TA – </a:t>
          </a:r>
          <a:r>
            <a:rPr lang="cs-CZ" sz="1200" dirty="0" err="1" smtClean="0"/>
            <a:t>Interpretation</a:t>
          </a:r>
          <a:endParaRPr lang="cs-CZ" sz="1200" dirty="0"/>
        </a:p>
      </dgm:t>
    </dgm:pt>
    <dgm:pt modelId="{F78FB925-950D-4F06-9126-7007601AF887}" type="parTrans" cxnId="{8A9F647E-08E4-4AD3-A8C8-174B9E8D6955}">
      <dgm:prSet/>
      <dgm:spPr/>
      <dgm:t>
        <a:bodyPr/>
        <a:lstStyle/>
        <a:p>
          <a:endParaRPr lang="cs-CZ"/>
        </a:p>
      </dgm:t>
    </dgm:pt>
    <dgm:pt modelId="{08A94BAE-1CFD-4478-8335-C792D75BFBE0}" type="sibTrans" cxnId="{8A9F647E-08E4-4AD3-A8C8-174B9E8D6955}">
      <dgm:prSet/>
      <dgm:spPr/>
      <dgm:t>
        <a:bodyPr/>
        <a:lstStyle/>
        <a:p>
          <a:endParaRPr lang="cs-CZ"/>
        </a:p>
      </dgm:t>
    </dgm:pt>
    <dgm:pt modelId="{993C7650-B4EB-4095-9008-6BFF1C1288A2}" type="pres">
      <dgm:prSet presAssocID="{862FB08A-3FFF-4A01-B055-6F5CD0875EE0}" presName="Name0" presStyleCnt="0">
        <dgm:presLayoutVars>
          <dgm:dir/>
          <dgm:animLvl val="lvl"/>
          <dgm:resizeHandles val="exact"/>
        </dgm:presLayoutVars>
      </dgm:prSet>
      <dgm:spPr/>
    </dgm:pt>
    <dgm:pt modelId="{5793CEFC-3CB4-4837-A706-CEF652AE85FF}" type="pres">
      <dgm:prSet presAssocID="{A0F5728B-4815-43BF-999E-9D2B0265C73C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E753F5-D05E-4D75-B420-1A8FA10EBAEE}" type="pres">
      <dgm:prSet presAssocID="{A54F2A0B-D42E-42F0-A5C6-8DA80C9335E3}" presName="parTxOnlySpace" presStyleCnt="0"/>
      <dgm:spPr/>
    </dgm:pt>
    <dgm:pt modelId="{59F2A9AD-D9F5-4977-B91A-721F0B0AB6B8}" type="pres">
      <dgm:prSet presAssocID="{C8163DDD-793F-48BF-BE8C-03E9BF1D14C7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047E6D-5525-41B1-B03C-0B126FFF8D8D}" type="pres">
      <dgm:prSet presAssocID="{52D42EBB-F8CA-495B-948A-89CA5F4C6854}" presName="parTxOnlySpace" presStyleCnt="0"/>
      <dgm:spPr/>
    </dgm:pt>
    <dgm:pt modelId="{81D43011-4CFA-475E-A615-60D36A2175AC}" type="pres">
      <dgm:prSet presAssocID="{D667BFB5-178A-4F27-8974-305652F87F74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EDE3DA-DE45-4A0E-9D6C-D82B23682443}" type="pres">
      <dgm:prSet presAssocID="{0E8A5790-DAA2-438C-94E4-DF149C4CFE1E}" presName="parTxOnlySpace" presStyleCnt="0"/>
      <dgm:spPr/>
    </dgm:pt>
    <dgm:pt modelId="{C2A7AA07-C439-4018-A7E8-B8D676263CD6}" type="pres">
      <dgm:prSet presAssocID="{A68CDDC9-2B40-4A2F-BCCD-2867B32D3E89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B3D4CD-D1F2-41A6-AE57-0426027C6A03}" type="pres">
      <dgm:prSet presAssocID="{08A94BAE-1CFD-4478-8335-C792D75BFBE0}" presName="parTxOnlySpace" presStyleCnt="0"/>
      <dgm:spPr/>
    </dgm:pt>
    <dgm:pt modelId="{371340D2-6072-4DA1-B1C6-867174EFC63E}" type="pres">
      <dgm:prSet presAssocID="{F9E6B4D5-A593-442E-B3A3-A72837879F22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B146B59-1F23-42D3-946E-CF32E892EBB9}" type="presOf" srcId="{C8163DDD-793F-48BF-BE8C-03E9BF1D14C7}" destId="{59F2A9AD-D9F5-4977-B91A-721F0B0AB6B8}" srcOrd="0" destOrd="0" presId="urn:microsoft.com/office/officeart/2005/8/layout/chevron1"/>
    <dgm:cxn modelId="{9455BF33-0B48-4C3A-BAB7-4FBD3CA5B897}" srcId="{862FB08A-3FFF-4A01-B055-6F5CD0875EE0}" destId="{A0F5728B-4815-43BF-999E-9D2B0265C73C}" srcOrd="0" destOrd="0" parTransId="{0C4B7D82-5ECB-4CC7-84AC-46E04AA0F6FD}" sibTransId="{A54F2A0B-D42E-42F0-A5C6-8DA80C9335E3}"/>
    <dgm:cxn modelId="{930B1878-218E-4DD9-A714-2E36D3BFE015}" type="presOf" srcId="{862FB08A-3FFF-4A01-B055-6F5CD0875EE0}" destId="{993C7650-B4EB-4095-9008-6BFF1C1288A2}" srcOrd="0" destOrd="0" presId="urn:microsoft.com/office/officeart/2005/8/layout/chevron1"/>
    <dgm:cxn modelId="{2A30D1BA-66FA-412E-A59A-C9A4900371FD}" type="presOf" srcId="{D667BFB5-178A-4F27-8974-305652F87F74}" destId="{81D43011-4CFA-475E-A615-60D36A2175AC}" srcOrd="0" destOrd="0" presId="urn:microsoft.com/office/officeart/2005/8/layout/chevron1"/>
    <dgm:cxn modelId="{1C2D3198-C822-4116-95D1-C8D6B3BE992F}" type="presOf" srcId="{A0F5728B-4815-43BF-999E-9D2B0265C73C}" destId="{5793CEFC-3CB4-4837-A706-CEF652AE85FF}" srcOrd="0" destOrd="0" presId="urn:microsoft.com/office/officeart/2005/8/layout/chevron1"/>
    <dgm:cxn modelId="{0F16BD2A-0F9A-44E1-842A-01009C971A98}" srcId="{862FB08A-3FFF-4A01-B055-6F5CD0875EE0}" destId="{D667BFB5-178A-4F27-8974-305652F87F74}" srcOrd="2" destOrd="0" parTransId="{914899A4-464C-43AF-9902-E8E837BFA099}" sibTransId="{0E8A5790-DAA2-438C-94E4-DF149C4CFE1E}"/>
    <dgm:cxn modelId="{16B2BF4D-657A-4AB0-A513-F7182929403A}" type="presOf" srcId="{A68CDDC9-2B40-4A2F-BCCD-2867B32D3E89}" destId="{C2A7AA07-C439-4018-A7E8-B8D676263CD6}" srcOrd="0" destOrd="0" presId="urn:microsoft.com/office/officeart/2005/8/layout/chevron1"/>
    <dgm:cxn modelId="{089C96F7-E83B-41F6-9956-E767E8AD74FE}" srcId="{862FB08A-3FFF-4A01-B055-6F5CD0875EE0}" destId="{F9E6B4D5-A593-442E-B3A3-A72837879F22}" srcOrd="4" destOrd="0" parTransId="{AC42BACA-0497-44A1-A572-251961E327E6}" sibTransId="{D0129F8A-17DA-4A9D-8F16-9EE9CD9A861E}"/>
    <dgm:cxn modelId="{8A9F647E-08E4-4AD3-A8C8-174B9E8D6955}" srcId="{862FB08A-3FFF-4A01-B055-6F5CD0875EE0}" destId="{A68CDDC9-2B40-4A2F-BCCD-2867B32D3E89}" srcOrd="3" destOrd="0" parTransId="{F78FB925-950D-4F06-9126-7007601AF887}" sibTransId="{08A94BAE-1CFD-4478-8335-C792D75BFBE0}"/>
    <dgm:cxn modelId="{B91A733B-31C8-42BD-83D7-56E941B8FB71}" srcId="{862FB08A-3FFF-4A01-B055-6F5CD0875EE0}" destId="{C8163DDD-793F-48BF-BE8C-03E9BF1D14C7}" srcOrd="1" destOrd="0" parTransId="{CC007746-CE2B-40EB-8DDE-35982CE3A9DB}" sibTransId="{52D42EBB-F8CA-495B-948A-89CA5F4C6854}"/>
    <dgm:cxn modelId="{6C3A63AE-3787-476E-A628-8013CA8A7E74}" type="presOf" srcId="{F9E6B4D5-A593-442E-B3A3-A72837879F22}" destId="{371340D2-6072-4DA1-B1C6-867174EFC63E}" srcOrd="0" destOrd="0" presId="urn:microsoft.com/office/officeart/2005/8/layout/chevron1"/>
    <dgm:cxn modelId="{1144ABBF-3660-4A76-BD98-E1B194E2EF65}" type="presParOf" srcId="{993C7650-B4EB-4095-9008-6BFF1C1288A2}" destId="{5793CEFC-3CB4-4837-A706-CEF652AE85FF}" srcOrd="0" destOrd="0" presId="urn:microsoft.com/office/officeart/2005/8/layout/chevron1"/>
    <dgm:cxn modelId="{BFA522D5-A417-41C7-90A5-F64B47FB2F77}" type="presParOf" srcId="{993C7650-B4EB-4095-9008-6BFF1C1288A2}" destId="{EDE753F5-D05E-4D75-B420-1A8FA10EBAEE}" srcOrd="1" destOrd="0" presId="urn:microsoft.com/office/officeart/2005/8/layout/chevron1"/>
    <dgm:cxn modelId="{345C354B-E4C6-46A5-B9B4-7B7A75207263}" type="presParOf" srcId="{993C7650-B4EB-4095-9008-6BFF1C1288A2}" destId="{59F2A9AD-D9F5-4977-B91A-721F0B0AB6B8}" srcOrd="2" destOrd="0" presId="urn:microsoft.com/office/officeart/2005/8/layout/chevron1"/>
    <dgm:cxn modelId="{FDC552BC-4C6C-4B48-9BE2-99BC0FD84F94}" type="presParOf" srcId="{993C7650-B4EB-4095-9008-6BFF1C1288A2}" destId="{AE047E6D-5525-41B1-B03C-0B126FFF8D8D}" srcOrd="3" destOrd="0" presId="urn:microsoft.com/office/officeart/2005/8/layout/chevron1"/>
    <dgm:cxn modelId="{CEBE0849-64E5-42E5-8BCD-C192C633E2E4}" type="presParOf" srcId="{993C7650-B4EB-4095-9008-6BFF1C1288A2}" destId="{81D43011-4CFA-475E-A615-60D36A2175AC}" srcOrd="4" destOrd="0" presId="urn:microsoft.com/office/officeart/2005/8/layout/chevron1"/>
    <dgm:cxn modelId="{1DB3D839-DD4D-482E-AB46-56FFAF6E044D}" type="presParOf" srcId="{993C7650-B4EB-4095-9008-6BFF1C1288A2}" destId="{7BEDE3DA-DE45-4A0E-9D6C-D82B23682443}" srcOrd="5" destOrd="0" presId="urn:microsoft.com/office/officeart/2005/8/layout/chevron1"/>
    <dgm:cxn modelId="{AFD8C402-530C-419D-8CC9-D0FE9764A3BA}" type="presParOf" srcId="{993C7650-B4EB-4095-9008-6BFF1C1288A2}" destId="{C2A7AA07-C439-4018-A7E8-B8D676263CD6}" srcOrd="6" destOrd="0" presId="urn:microsoft.com/office/officeart/2005/8/layout/chevron1"/>
    <dgm:cxn modelId="{E2B33182-0289-46BC-B3D7-3B0D16319980}" type="presParOf" srcId="{993C7650-B4EB-4095-9008-6BFF1C1288A2}" destId="{69B3D4CD-D1F2-41A6-AE57-0426027C6A03}" srcOrd="7" destOrd="0" presId="urn:microsoft.com/office/officeart/2005/8/layout/chevron1"/>
    <dgm:cxn modelId="{F51D1525-B57C-4FE5-8CE9-EB2F0C41E540}" type="presParOf" srcId="{993C7650-B4EB-4095-9008-6BFF1C1288A2}" destId="{371340D2-6072-4DA1-B1C6-867174EFC63E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62FB08A-3FFF-4A01-B055-6F5CD0875EE0}" type="doc">
      <dgm:prSet loTypeId="urn:microsoft.com/office/officeart/2005/8/layout/chevron1" loCatId="process" qsTypeId="urn:microsoft.com/office/officeart/2005/8/quickstyle/simple1#12" qsCatId="simple" csTypeId="urn:microsoft.com/office/officeart/2005/8/colors/accent1_2#12" csCatId="accent1" phldr="1"/>
      <dgm:spPr/>
    </dgm:pt>
    <dgm:pt modelId="{A0F5728B-4815-43BF-999E-9D2B0265C73C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800" dirty="0" smtClean="0"/>
            <a:t>TA - </a:t>
          </a:r>
          <a:r>
            <a:rPr lang="cs-CZ" sz="1800" dirty="0" err="1" smtClean="0"/>
            <a:t>Prädiktion</a:t>
          </a:r>
          <a:endParaRPr lang="cs-CZ" sz="1800" dirty="0"/>
        </a:p>
      </dgm:t>
    </dgm:pt>
    <dgm:pt modelId="{0C4B7D82-5ECB-4CC7-84AC-46E04AA0F6FD}" type="parTrans" cxnId="{9455BF33-0B48-4C3A-BAB7-4FBD3CA5B897}">
      <dgm:prSet/>
      <dgm:spPr/>
      <dgm:t>
        <a:bodyPr/>
        <a:lstStyle/>
        <a:p>
          <a:endParaRPr lang="cs-CZ"/>
        </a:p>
      </dgm:t>
    </dgm:pt>
    <dgm:pt modelId="{A54F2A0B-D42E-42F0-A5C6-8DA80C9335E3}" type="sibTrans" cxnId="{9455BF33-0B48-4C3A-BAB7-4FBD3CA5B897}">
      <dgm:prSet/>
      <dgm:spPr/>
      <dgm:t>
        <a:bodyPr/>
        <a:lstStyle/>
        <a:p>
          <a:endParaRPr lang="cs-CZ"/>
        </a:p>
      </dgm:t>
    </dgm:pt>
    <dgm:pt modelId="{C8163DDD-793F-48BF-BE8C-03E9BF1D14C7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cs-CZ" sz="1600" dirty="0" err="1" smtClean="0">
              <a:solidFill>
                <a:schemeClr val="bg1"/>
              </a:solidFill>
            </a:rPr>
            <a:t>Experten-kommentare</a:t>
          </a:r>
          <a:endParaRPr lang="cs-CZ" sz="1600" dirty="0">
            <a:solidFill>
              <a:schemeClr val="bg1"/>
            </a:solidFill>
          </a:endParaRPr>
        </a:p>
      </dgm:t>
    </dgm:pt>
    <dgm:pt modelId="{CC007746-CE2B-40EB-8DDE-35982CE3A9DB}" type="parTrans" cxnId="{B91A733B-31C8-42BD-83D7-56E941B8FB71}">
      <dgm:prSet/>
      <dgm:spPr/>
      <dgm:t>
        <a:bodyPr/>
        <a:lstStyle/>
        <a:p>
          <a:endParaRPr lang="cs-CZ"/>
        </a:p>
      </dgm:t>
    </dgm:pt>
    <dgm:pt modelId="{52D42EBB-F8CA-495B-948A-89CA5F4C6854}" type="sibTrans" cxnId="{B91A733B-31C8-42BD-83D7-56E941B8FB71}">
      <dgm:prSet/>
      <dgm:spPr/>
      <dgm:t>
        <a:bodyPr/>
        <a:lstStyle/>
        <a:p>
          <a:endParaRPr lang="cs-CZ"/>
        </a:p>
      </dgm:t>
    </dgm:pt>
    <dgm:pt modelId="{F9E6B4D5-A593-442E-B3A3-A72837879F22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TA - </a:t>
          </a:r>
          <a:r>
            <a:rPr lang="cs-CZ" sz="1400" dirty="0" err="1" smtClean="0"/>
            <a:t>Alternativen</a:t>
          </a:r>
          <a:endParaRPr lang="cs-CZ" sz="1000" dirty="0"/>
        </a:p>
      </dgm:t>
    </dgm:pt>
    <dgm:pt modelId="{AC42BACA-0497-44A1-A572-251961E327E6}" type="parTrans" cxnId="{089C96F7-E83B-41F6-9956-E767E8AD74FE}">
      <dgm:prSet/>
      <dgm:spPr/>
      <dgm:t>
        <a:bodyPr/>
        <a:lstStyle/>
        <a:p>
          <a:endParaRPr lang="cs-CZ"/>
        </a:p>
      </dgm:t>
    </dgm:pt>
    <dgm:pt modelId="{D0129F8A-17DA-4A9D-8F16-9EE9CD9A861E}" type="sibTrans" cxnId="{089C96F7-E83B-41F6-9956-E767E8AD74FE}">
      <dgm:prSet/>
      <dgm:spPr/>
      <dgm:t>
        <a:bodyPr/>
        <a:lstStyle/>
        <a:p>
          <a:endParaRPr lang="cs-CZ"/>
        </a:p>
      </dgm:t>
    </dgm:pt>
    <dgm:pt modelId="{D667BFB5-178A-4F27-8974-305652F87F74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800" dirty="0" smtClean="0"/>
            <a:t>TA - </a:t>
          </a:r>
          <a:r>
            <a:rPr lang="cs-CZ" sz="1800" dirty="0" err="1" smtClean="0"/>
            <a:t>Evaluation</a:t>
          </a:r>
          <a:endParaRPr lang="cs-CZ" sz="1800" dirty="0"/>
        </a:p>
      </dgm:t>
    </dgm:pt>
    <dgm:pt modelId="{914899A4-464C-43AF-9902-E8E837BFA099}" type="parTrans" cxnId="{0F16BD2A-0F9A-44E1-842A-01009C971A98}">
      <dgm:prSet/>
      <dgm:spPr/>
      <dgm:t>
        <a:bodyPr/>
        <a:lstStyle/>
        <a:p>
          <a:endParaRPr lang="cs-CZ"/>
        </a:p>
      </dgm:t>
    </dgm:pt>
    <dgm:pt modelId="{0E8A5790-DAA2-438C-94E4-DF149C4CFE1E}" type="sibTrans" cxnId="{0F16BD2A-0F9A-44E1-842A-01009C971A98}">
      <dgm:prSet/>
      <dgm:spPr/>
      <dgm:t>
        <a:bodyPr/>
        <a:lstStyle/>
        <a:p>
          <a:endParaRPr lang="cs-CZ"/>
        </a:p>
      </dgm:t>
    </dgm:pt>
    <dgm:pt modelId="{A68CDDC9-2B40-4A2F-BCCD-2867B32D3E89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cs-CZ" sz="1600" dirty="0" err="1" smtClean="0">
              <a:solidFill>
                <a:schemeClr val="bg1"/>
              </a:solidFill>
            </a:rPr>
            <a:t>Experten-kommentare</a:t>
          </a:r>
          <a:endParaRPr lang="cs-CZ" sz="1600" dirty="0">
            <a:solidFill>
              <a:schemeClr val="bg1"/>
            </a:solidFill>
          </a:endParaRPr>
        </a:p>
      </dgm:t>
    </dgm:pt>
    <dgm:pt modelId="{F78FB925-950D-4F06-9126-7007601AF887}" type="parTrans" cxnId="{8A9F647E-08E4-4AD3-A8C8-174B9E8D6955}">
      <dgm:prSet/>
      <dgm:spPr/>
      <dgm:t>
        <a:bodyPr/>
        <a:lstStyle/>
        <a:p>
          <a:endParaRPr lang="cs-CZ"/>
        </a:p>
      </dgm:t>
    </dgm:pt>
    <dgm:pt modelId="{08A94BAE-1CFD-4478-8335-C792D75BFBE0}" type="sibTrans" cxnId="{8A9F647E-08E4-4AD3-A8C8-174B9E8D6955}">
      <dgm:prSet/>
      <dgm:spPr/>
      <dgm:t>
        <a:bodyPr/>
        <a:lstStyle/>
        <a:p>
          <a:endParaRPr lang="cs-CZ"/>
        </a:p>
      </dgm:t>
    </dgm:pt>
    <dgm:pt modelId="{993C7650-B4EB-4095-9008-6BFF1C1288A2}" type="pres">
      <dgm:prSet presAssocID="{862FB08A-3FFF-4A01-B055-6F5CD0875EE0}" presName="Name0" presStyleCnt="0">
        <dgm:presLayoutVars>
          <dgm:dir/>
          <dgm:animLvl val="lvl"/>
          <dgm:resizeHandles val="exact"/>
        </dgm:presLayoutVars>
      </dgm:prSet>
      <dgm:spPr/>
    </dgm:pt>
    <dgm:pt modelId="{5793CEFC-3CB4-4837-A706-CEF652AE85FF}" type="pres">
      <dgm:prSet presAssocID="{A0F5728B-4815-43BF-999E-9D2B0265C73C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E753F5-D05E-4D75-B420-1A8FA10EBAEE}" type="pres">
      <dgm:prSet presAssocID="{A54F2A0B-D42E-42F0-A5C6-8DA80C9335E3}" presName="parTxOnlySpace" presStyleCnt="0"/>
      <dgm:spPr/>
    </dgm:pt>
    <dgm:pt modelId="{59F2A9AD-D9F5-4977-B91A-721F0B0AB6B8}" type="pres">
      <dgm:prSet presAssocID="{C8163DDD-793F-48BF-BE8C-03E9BF1D14C7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047E6D-5525-41B1-B03C-0B126FFF8D8D}" type="pres">
      <dgm:prSet presAssocID="{52D42EBB-F8CA-495B-948A-89CA5F4C6854}" presName="parTxOnlySpace" presStyleCnt="0"/>
      <dgm:spPr/>
    </dgm:pt>
    <dgm:pt modelId="{81D43011-4CFA-475E-A615-60D36A2175AC}" type="pres">
      <dgm:prSet presAssocID="{D667BFB5-178A-4F27-8974-305652F87F74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EDE3DA-DE45-4A0E-9D6C-D82B23682443}" type="pres">
      <dgm:prSet presAssocID="{0E8A5790-DAA2-438C-94E4-DF149C4CFE1E}" presName="parTxOnlySpace" presStyleCnt="0"/>
      <dgm:spPr/>
    </dgm:pt>
    <dgm:pt modelId="{C2A7AA07-C439-4018-A7E8-B8D676263CD6}" type="pres">
      <dgm:prSet presAssocID="{A68CDDC9-2B40-4A2F-BCCD-2867B32D3E89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B3D4CD-D1F2-41A6-AE57-0426027C6A03}" type="pres">
      <dgm:prSet presAssocID="{08A94BAE-1CFD-4478-8335-C792D75BFBE0}" presName="parTxOnlySpace" presStyleCnt="0"/>
      <dgm:spPr/>
    </dgm:pt>
    <dgm:pt modelId="{371340D2-6072-4DA1-B1C6-867174EFC63E}" type="pres">
      <dgm:prSet presAssocID="{F9E6B4D5-A593-442E-B3A3-A72837879F22}" presName="parTxOnly" presStyleLbl="node1" presStyleIdx="4" presStyleCnt="5" custLinFactNeighborX="-22958" custLinFactNeighborY="-13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455BF33-0B48-4C3A-BAB7-4FBD3CA5B897}" srcId="{862FB08A-3FFF-4A01-B055-6F5CD0875EE0}" destId="{A0F5728B-4815-43BF-999E-9D2B0265C73C}" srcOrd="0" destOrd="0" parTransId="{0C4B7D82-5ECB-4CC7-84AC-46E04AA0F6FD}" sibTransId="{A54F2A0B-D42E-42F0-A5C6-8DA80C9335E3}"/>
    <dgm:cxn modelId="{E4755C9B-47F9-48DC-B497-F64CBBEA5066}" type="presOf" srcId="{F9E6B4D5-A593-442E-B3A3-A72837879F22}" destId="{371340D2-6072-4DA1-B1C6-867174EFC63E}" srcOrd="0" destOrd="0" presId="urn:microsoft.com/office/officeart/2005/8/layout/chevron1"/>
    <dgm:cxn modelId="{CF3FC9AE-F80B-44CD-ABF6-5BBCB5B27B0D}" type="presOf" srcId="{A68CDDC9-2B40-4A2F-BCCD-2867B32D3E89}" destId="{C2A7AA07-C439-4018-A7E8-B8D676263CD6}" srcOrd="0" destOrd="0" presId="urn:microsoft.com/office/officeart/2005/8/layout/chevron1"/>
    <dgm:cxn modelId="{D4DDCC3E-6B9A-497A-89C8-C3225E4112CF}" type="presOf" srcId="{C8163DDD-793F-48BF-BE8C-03E9BF1D14C7}" destId="{59F2A9AD-D9F5-4977-B91A-721F0B0AB6B8}" srcOrd="0" destOrd="0" presId="urn:microsoft.com/office/officeart/2005/8/layout/chevron1"/>
    <dgm:cxn modelId="{A43E1D48-23D2-43EB-BF2E-BF4438CB3C9D}" type="presOf" srcId="{D667BFB5-178A-4F27-8974-305652F87F74}" destId="{81D43011-4CFA-475E-A615-60D36A2175AC}" srcOrd="0" destOrd="0" presId="urn:microsoft.com/office/officeart/2005/8/layout/chevron1"/>
    <dgm:cxn modelId="{0F16BD2A-0F9A-44E1-842A-01009C971A98}" srcId="{862FB08A-3FFF-4A01-B055-6F5CD0875EE0}" destId="{D667BFB5-178A-4F27-8974-305652F87F74}" srcOrd="2" destOrd="0" parTransId="{914899A4-464C-43AF-9902-E8E837BFA099}" sibTransId="{0E8A5790-DAA2-438C-94E4-DF149C4CFE1E}"/>
    <dgm:cxn modelId="{8A9F647E-08E4-4AD3-A8C8-174B9E8D6955}" srcId="{862FB08A-3FFF-4A01-B055-6F5CD0875EE0}" destId="{A68CDDC9-2B40-4A2F-BCCD-2867B32D3E89}" srcOrd="3" destOrd="0" parTransId="{F78FB925-950D-4F06-9126-7007601AF887}" sibTransId="{08A94BAE-1CFD-4478-8335-C792D75BFBE0}"/>
    <dgm:cxn modelId="{089C96F7-E83B-41F6-9956-E767E8AD74FE}" srcId="{862FB08A-3FFF-4A01-B055-6F5CD0875EE0}" destId="{F9E6B4D5-A593-442E-B3A3-A72837879F22}" srcOrd="4" destOrd="0" parTransId="{AC42BACA-0497-44A1-A572-251961E327E6}" sibTransId="{D0129F8A-17DA-4A9D-8F16-9EE9CD9A861E}"/>
    <dgm:cxn modelId="{BAD3445B-0927-44E1-852C-A01761AFFB08}" type="presOf" srcId="{862FB08A-3FFF-4A01-B055-6F5CD0875EE0}" destId="{993C7650-B4EB-4095-9008-6BFF1C1288A2}" srcOrd="0" destOrd="0" presId="urn:microsoft.com/office/officeart/2005/8/layout/chevron1"/>
    <dgm:cxn modelId="{60987986-62F4-4BEC-9E86-11F384CF64DC}" type="presOf" srcId="{A0F5728B-4815-43BF-999E-9D2B0265C73C}" destId="{5793CEFC-3CB4-4837-A706-CEF652AE85FF}" srcOrd="0" destOrd="0" presId="urn:microsoft.com/office/officeart/2005/8/layout/chevron1"/>
    <dgm:cxn modelId="{B91A733B-31C8-42BD-83D7-56E941B8FB71}" srcId="{862FB08A-3FFF-4A01-B055-6F5CD0875EE0}" destId="{C8163DDD-793F-48BF-BE8C-03E9BF1D14C7}" srcOrd="1" destOrd="0" parTransId="{CC007746-CE2B-40EB-8DDE-35982CE3A9DB}" sibTransId="{52D42EBB-F8CA-495B-948A-89CA5F4C6854}"/>
    <dgm:cxn modelId="{22877513-142C-43F3-88B2-FE6A016160A7}" type="presParOf" srcId="{993C7650-B4EB-4095-9008-6BFF1C1288A2}" destId="{5793CEFC-3CB4-4837-A706-CEF652AE85FF}" srcOrd="0" destOrd="0" presId="urn:microsoft.com/office/officeart/2005/8/layout/chevron1"/>
    <dgm:cxn modelId="{532416DA-7FF0-4843-A328-4B74EDA0DA33}" type="presParOf" srcId="{993C7650-B4EB-4095-9008-6BFF1C1288A2}" destId="{EDE753F5-D05E-4D75-B420-1A8FA10EBAEE}" srcOrd="1" destOrd="0" presId="urn:microsoft.com/office/officeart/2005/8/layout/chevron1"/>
    <dgm:cxn modelId="{FB072BD4-E870-43D0-9C66-CE727676221E}" type="presParOf" srcId="{993C7650-B4EB-4095-9008-6BFF1C1288A2}" destId="{59F2A9AD-D9F5-4977-B91A-721F0B0AB6B8}" srcOrd="2" destOrd="0" presId="urn:microsoft.com/office/officeart/2005/8/layout/chevron1"/>
    <dgm:cxn modelId="{78E344A1-0DFB-4E71-A1E6-0B7D927A6474}" type="presParOf" srcId="{993C7650-B4EB-4095-9008-6BFF1C1288A2}" destId="{AE047E6D-5525-41B1-B03C-0B126FFF8D8D}" srcOrd="3" destOrd="0" presId="urn:microsoft.com/office/officeart/2005/8/layout/chevron1"/>
    <dgm:cxn modelId="{700BF095-D5D5-4566-A8CE-336F60FF21AA}" type="presParOf" srcId="{993C7650-B4EB-4095-9008-6BFF1C1288A2}" destId="{81D43011-4CFA-475E-A615-60D36A2175AC}" srcOrd="4" destOrd="0" presId="urn:microsoft.com/office/officeart/2005/8/layout/chevron1"/>
    <dgm:cxn modelId="{7688D508-9FC2-47E4-AB27-DA34BA74A930}" type="presParOf" srcId="{993C7650-B4EB-4095-9008-6BFF1C1288A2}" destId="{7BEDE3DA-DE45-4A0E-9D6C-D82B23682443}" srcOrd="5" destOrd="0" presId="urn:microsoft.com/office/officeart/2005/8/layout/chevron1"/>
    <dgm:cxn modelId="{7988E73D-2EB7-461C-8588-FCBC411CAE2D}" type="presParOf" srcId="{993C7650-B4EB-4095-9008-6BFF1C1288A2}" destId="{C2A7AA07-C439-4018-A7E8-B8D676263CD6}" srcOrd="6" destOrd="0" presId="urn:microsoft.com/office/officeart/2005/8/layout/chevron1"/>
    <dgm:cxn modelId="{694A4B8A-1BB4-46DE-A15A-B2EC142EA3B2}" type="presParOf" srcId="{993C7650-B4EB-4095-9008-6BFF1C1288A2}" destId="{69B3D4CD-D1F2-41A6-AE57-0426027C6A03}" srcOrd="7" destOrd="0" presId="urn:microsoft.com/office/officeart/2005/8/layout/chevron1"/>
    <dgm:cxn modelId="{C744F31F-BF2E-407A-A541-7AD03B6D25D8}" type="presParOf" srcId="{993C7650-B4EB-4095-9008-6BFF1C1288A2}" destId="{371340D2-6072-4DA1-B1C6-867174EFC63E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62FB08A-3FFF-4A01-B055-6F5CD0875EE0}" type="doc">
      <dgm:prSet loTypeId="urn:microsoft.com/office/officeart/2005/8/layout/chevron1" loCatId="process" qsTypeId="urn:microsoft.com/office/officeart/2005/8/quickstyle/simple1#13" qsCatId="simple" csTypeId="urn:microsoft.com/office/officeart/2005/8/colors/accent1_2#13" csCatId="accent1" phldr="1"/>
      <dgm:spPr/>
    </dgm:pt>
    <dgm:pt modelId="{A0F5728B-4815-43BF-999E-9D2B0265C73C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cs-CZ" sz="1400" dirty="0" err="1" smtClean="0">
              <a:solidFill>
                <a:schemeClr val="bg1"/>
              </a:solidFill>
            </a:rPr>
            <a:t>Experten-kommentare</a:t>
          </a:r>
          <a:endParaRPr lang="cs-CZ" sz="1200" dirty="0">
            <a:solidFill>
              <a:schemeClr val="bg1"/>
            </a:solidFill>
          </a:endParaRPr>
        </a:p>
      </dgm:t>
    </dgm:pt>
    <dgm:pt modelId="{0C4B7D82-5ECB-4CC7-84AC-46E04AA0F6FD}" type="parTrans" cxnId="{9455BF33-0B48-4C3A-BAB7-4FBD3CA5B897}">
      <dgm:prSet/>
      <dgm:spPr/>
      <dgm:t>
        <a:bodyPr/>
        <a:lstStyle/>
        <a:p>
          <a:endParaRPr lang="cs-CZ"/>
        </a:p>
      </dgm:t>
    </dgm:pt>
    <dgm:pt modelId="{A54F2A0B-D42E-42F0-A5C6-8DA80C9335E3}" type="sibTrans" cxnId="{9455BF33-0B48-4C3A-BAB7-4FBD3CA5B897}">
      <dgm:prSet/>
      <dgm:spPr/>
      <dgm:t>
        <a:bodyPr/>
        <a:lstStyle/>
        <a:p>
          <a:endParaRPr lang="cs-CZ"/>
        </a:p>
      </dgm:t>
    </dgm:pt>
    <dgm:pt modelId="{993C7650-B4EB-4095-9008-6BFF1C1288A2}" type="pres">
      <dgm:prSet presAssocID="{862FB08A-3FFF-4A01-B055-6F5CD0875EE0}" presName="Name0" presStyleCnt="0">
        <dgm:presLayoutVars>
          <dgm:dir/>
          <dgm:animLvl val="lvl"/>
          <dgm:resizeHandles val="exact"/>
        </dgm:presLayoutVars>
      </dgm:prSet>
      <dgm:spPr/>
    </dgm:pt>
    <dgm:pt modelId="{5793CEFC-3CB4-4837-A706-CEF652AE85FF}" type="pres">
      <dgm:prSet presAssocID="{A0F5728B-4815-43BF-999E-9D2B0265C73C}" presName="parTxOnly" presStyleLbl="node1" presStyleIdx="0" presStyleCnt="1" custScaleX="21272" custScaleY="24955" custLinFactNeighborX="-361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85EE682-682E-4666-9E2A-97F2364A86A4}" type="presOf" srcId="{A0F5728B-4815-43BF-999E-9D2B0265C73C}" destId="{5793CEFC-3CB4-4837-A706-CEF652AE85FF}" srcOrd="0" destOrd="0" presId="urn:microsoft.com/office/officeart/2005/8/layout/chevron1"/>
    <dgm:cxn modelId="{76608AE1-D988-4ED7-BD6A-28927D176307}" type="presOf" srcId="{862FB08A-3FFF-4A01-B055-6F5CD0875EE0}" destId="{993C7650-B4EB-4095-9008-6BFF1C1288A2}" srcOrd="0" destOrd="0" presId="urn:microsoft.com/office/officeart/2005/8/layout/chevron1"/>
    <dgm:cxn modelId="{9455BF33-0B48-4C3A-BAB7-4FBD3CA5B897}" srcId="{862FB08A-3FFF-4A01-B055-6F5CD0875EE0}" destId="{A0F5728B-4815-43BF-999E-9D2B0265C73C}" srcOrd="0" destOrd="0" parTransId="{0C4B7D82-5ECB-4CC7-84AC-46E04AA0F6FD}" sibTransId="{A54F2A0B-D42E-42F0-A5C6-8DA80C9335E3}"/>
    <dgm:cxn modelId="{ADA14D10-FEA3-4F19-8CFE-2BD24751CB06}" type="presParOf" srcId="{993C7650-B4EB-4095-9008-6BFF1C1288A2}" destId="{5793CEFC-3CB4-4837-A706-CEF652AE85FF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2FB08A-3FFF-4A01-B055-6F5CD0875EE0}" type="doc">
      <dgm:prSet loTypeId="urn:microsoft.com/office/officeart/2005/8/layout/chevron1" loCatId="process" qsTypeId="urn:microsoft.com/office/officeart/2005/8/quickstyle/simple1#2" qsCatId="simple" csTypeId="urn:microsoft.com/office/officeart/2005/8/colors/accent1_2#2" csCatId="accent1" phldr="1"/>
      <dgm:spPr/>
    </dgm:pt>
    <dgm:pt modelId="{A0F5728B-4815-43BF-999E-9D2B0265C73C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800" dirty="0" smtClean="0"/>
            <a:t>TA - </a:t>
          </a:r>
          <a:r>
            <a:rPr lang="cs-CZ" sz="1800" dirty="0" err="1" smtClean="0"/>
            <a:t>Prädiktion</a:t>
          </a:r>
          <a:endParaRPr lang="cs-CZ" sz="1800" dirty="0"/>
        </a:p>
      </dgm:t>
    </dgm:pt>
    <dgm:pt modelId="{0C4B7D82-5ECB-4CC7-84AC-46E04AA0F6FD}" type="parTrans" cxnId="{9455BF33-0B48-4C3A-BAB7-4FBD3CA5B897}">
      <dgm:prSet/>
      <dgm:spPr/>
      <dgm:t>
        <a:bodyPr/>
        <a:lstStyle/>
        <a:p>
          <a:endParaRPr lang="cs-CZ"/>
        </a:p>
      </dgm:t>
    </dgm:pt>
    <dgm:pt modelId="{A54F2A0B-D42E-42F0-A5C6-8DA80C9335E3}" type="sibTrans" cxnId="{9455BF33-0B48-4C3A-BAB7-4FBD3CA5B897}">
      <dgm:prSet/>
      <dgm:spPr/>
      <dgm:t>
        <a:bodyPr/>
        <a:lstStyle/>
        <a:p>
          <a:endParaRPr lang="cs-CZ"/>
        </a:p>
      </dgm:t>
    </dgm:pt>
    <dgm:pt modelId="{C8163DDD-793F-48BF-BE8C-03E9BF1D14C7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err="1" smtClean="0"/>
            <a:t>Experten</a:t>
          </a:r>
          <a:r>
            <a:rPr lang="cs-CZ" sz="1600" dirty="0" smtClean="0"/>
            <a:t>-</a:t>
          </a:r>
        </a:p>
        <a:p>
          <a:r>
            <a:rPr lang="cs-CZ" sz="1600" dirty="0" err="1" smtClean="0"/>
            <a:t>kommentar</a:t>
          </a:r>
          <a:endParaRPr lang="cs-CZ" sz="1600" dirty="0"/>
        </a:p>
      </dgm:t>
    </dgm:pt>
    <dgm:pt modelId="{CC007746-CE2B-40EB-8DDE-35982CE3A9DB}" type="parTrans" cxnId="{B91A733B-31C8-42BD-83D7-56E941B8FB71}">
      <dgm:prSet/>
      <dgm:spPr/>
      <dgm:t>
        <a:bodyPr/>
        <a:lstStyle/>
        <a:p>
          <a:endParaRPr lang="cs-CZ"/>
        </a:p>
      </dgm:t>
    </dgm:pt>
    <dgm:pt modelId="{52D42EBB-F8CA-495B-948A-89CA5F4C6854}" type="sibTrans" cxnId="{B91A733B-31C8-42BD-83D7-56E941B8FB71}">
      <dgm:prSet/>
      <dgm:spPr/>
      <dgm:t>
        <a:bodyPr/>
        <a:lstStyle/>
        <a:p>
          <a:endParaRPr lang="cs-CZ"/>
        </a:p>
      </dgm:t>
    </dgm:pt>
    <dgm:pt modelId="{F9E6B4D5-A593-442E-B3A3-A72837879F22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400" dirty="0" smtClean="0"/>
            <a:t>TA - </a:t>
          </a:r>
          <a:r>
            <a:rPr lang="cs-CZ" sz="1400" dirty="0" err="1" smtClean="0"/>
            <a:t>Alternativen</a:t>
          </a:r>
          <a:endParaRPr lang="cs-CZ" sz="1000" dirty="0"/>
        </a:p>
      </dgm:t>
    </dgm:pt>
    <dgm:pt modelId="{AC42BACA-0497-44A1-A572-251961E327E6}" type="parTrans" cxnId="{089C96F7-E83B-41F6-9956-E767E8AD74FE}">
      <dgm:prSet/>
      <dgm:spPr/>
      <dgm:t>
        <a:bodyPr/>
        <a:lstStyle/>
        <a:p>
          <a:endParaRPr lang="cs-CZ"/>
        </a:p>
      </dgm:t>
    </dgm:pt>
    <dgm:pt modelId="{D0129F8A-17DA-4A9D-8F16-9EE9CD9A861E}" type="sibTrans" cxnId="{089C96F7-E83B-41F6-9956-E767E8AD74FE}">
      <dgm:prSet/>
      <dgm:spPr/>
      <dgm:t>
        <a:bodyPr/>
        <a:lstStyle/>
        <a:p>
          <a:endParaRPr lang="cs-CZ"/>
        </a:p>
      </dgm:t>
    </dgm:pt>
    <dgm:pt modelId="{D667BFB5-178A-4F27-8974-305652F87F74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800" dirty="0" smtClean="0"/>
            <a:t>TA - </a:t>
          </a:r>
          <a:r>
            <a:rPr lang="cs-CZ" sz="1800" dirty="0" err="1" smtClean="0"/>
            <a:t>Evaluation</a:t>
          </a:r>
          <a:endParaRPr lang="cs-CZ" sz="1800" dirty="0"/>
        </a:p>
      </dgm:t>
    </dgm:pt>
    <dgm:pt modelId="{914899A4-464C-43AF-9902-E8E837BFA099}" type="parTrans" cxnId="{0F16BD2A-0F9A-44E1-842A-01009C971A98}">
      <dgm:prSet/>
      <dgm:spPr/>
      <dgm:t>
        <a:bodyPr/>
        <a:lstStyle/>
        <a:p>
          <a:endParaRPr lang="cs-CZ"/>
        </a:p>
      </dgm:t>
    </dgm:pt>
    <dgm:pt modelId="{0E8A5790-DAA2-438C-94E4-DF149C4CFE1E}" type="sibTrans" cxnId="{0F16BD2A-0F9A-44E1-842A-01009C971A98}">
      <dgm:prSet/>
      <dgm:spPr/>
      <dgm:t>
        <a:bodyPr/>
        <a:lstStyle/>
        <a:p>
          <a:endParaRPr lang="cs-CZ"/>
        </a:p>
      </dgm:t>
    </dgm:pt>
    <dgm:pt modelId="{A68CDDC9-2B40-4A2F-BCCD-2867B32D3E89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err="1" smtClean="0"/>
            <a:t>Experten</a:t>
          </a:r>
          <a:r>
            <a:rPr lang="cs-CZ" sz="1600" dirty="0" smtClean="0"/>
            <a:t>-</a:t>
          </a:r>
        </a:p>
        <a:p>
          <a:r>
            <a:rPr lang="cs-CZ" sz="1600" dirty="0" err="1" smtClean="0"/>
            <a:t>kommentar</a:t>
          </a:r>
          <a:endParaRPr lang="cs-CZ" sz="1600" dirty="0"/>
        </a:p>
      </dgm:t>
    </dgm:pt>
    <dgm:pt modelId="{F78FB925-950D-4F06-9126-7007601AF887}" type="parTrans" cxnId="{8A9F647E-08E4-4AD3-A8C8-174B9E8D6955}">
      <dgm:prSet/>
      <dgm:spPr/>
      <dgm:t>
        <a:bodyPr/>
        <a:lstStyle/>
        <a:p>
          <a:endParaRPr lang="cs-CZ"/>
        </a:p>
      </dgm:t>
    </dgm:pt>
    <dgm:pt modelId="{08A94BAE-1CFD-4478-8335-C792D75BFBE0}" type="sibTrans" cxnId="{8A9F647E-08E4-4AD3-A8C8-174B9E8D6955}">
      <dgm:prSet/>
      <dgm:spPr/>
      <dgm:t>
        <a:bodyPr/>
        <a:lstStyle/>
        <a:p>
          <a:endParaRPr lang="cs-CZ"/>
        </a:p>
      </dgm:t>
    </dgm:pt>
    <dgm:pt modelId="{993C7650-B4EB-4095-9008-6BFF1C1288A2}" type="pres">
      <dgm:prSet presAssocID="{862FB08A-3FFF-4A01-B055-6F5CD0875EE0}" presName="Name0" presStyleCnt="0">
        <dgm:presLayoutVars>
          <dgm:dir/>
          <dgm:animLvl val="lvl"/>
          <dgm:resizeHandles val="exact"/>
        </dgm:presLayoutVars>
      </dgm:prSet>
      <dgm:spPr/>
    </dgm:pt>
    <dgm:pt modelId="{5793CEFC-3CB4-4837-A706-CEF652AE85FF}" type="pres">
      <dgm:prSet presAssocID="{A0F5728B-4815-43BF-999E-9D2B0265C73C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E753F5-D05E-4D75-B420-1A8FA10EBAEE}" type="pres">
      <dgm:prSet presAssocID="{A54F2A0B-D42E-42F0-A5C6-8DA80C9335E3}" presName="parTxOnlySpace" presStyleCnt="0"/>
      <dgm:spPr/>
    </dgm:pt>
    <dgm:pt modelId="{59F2A9AD-D9F5-4977-B91A-721F0B0AB6B8}" type="pres">
      <dgm:prSet presAssocID="{C8163DDD-793F-48BF-BE8C-03E9BF1D14C7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047E6D-5525-41B1-B03C-0B126FFF8D8D}" type="pres">
      <dgm:prSet presAssocID="{52D42EBB-F8CA-495B-948A-89CA5F4C6854}" presName="parTxOnlySpace" presStyleCnt="0"/>
      <dgm:spPr/>
    </dgm:pt>
    <dgm:pt modelId="{81D43011-4CFA-475E-A615-60D36A2175AC}" type="pres">
      <dgm:prSet presAssocID="{D667BFB5-178A-4F27-8974-305652F87F74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EDE3DA-DE45-4A0E-9D6C-D82B23682443}" type="pres">
      <dgm:prSet presAssocID="{0E8A5790-DAA2-438C-94E4-DF149C4CFE1E}" presName="parTxOnlySpace" presStyleCnt="0"/>
      <dgm:spPr/>
    </dgm:pt>
    <dgm:pt modelId="{C2A7AA07-C439-4018-A7E8-B8D676263CD6}" type="pres">
      <dgm:prSet presAssocID="{A68CDDC9-2B40-4A2F-BCCD-2867B32D3E89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B3D4CD-D1F2-41A6-AE57-0426027C6A03}" type="pres">
      <dgm:prSet presAssocID="{08A94BAE-1CFD-4478-8335-C792D75BFBE0}" presName="parTxOnlySpace" presStyleCnt="0"/>
      <dgm:spPr/>
    </dgm:pt>
    <dgm:pt modelId="{371340D2-6072-4DA1-B1C6-867174EFC63E}" type="pres">
      <dgm:prSet presAssocID="{F9E6B4D5-A593-442E-B3A3-A72837879F22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7F93ABA-79F1-4E2E-8FF0-A525AE94CB98}" type="presOf" srcId="{C8163DDD-793F-48BF-BE8C-03E9BF1D14C7}" destId="{59F2A9AD-D9F5-4977-B91A-721F0B0AB6B8}" srcOrd="0" destOrd="0" presId="urn:microsoft.com/office/officeart/2005/8/layout/chevron1"/>
    <dgm:cxn modelId="{9455BF33-0B48-4C3A-BAB7-4FBD3CA5B897}" srcId="{862FB08A-3FFF-4A01-B055-6F5CD0875EE0}" destId="{A0F5728B-4815-43BF-999E-9D2B0265C73C}" srcOrd="0" destOrd="0" parTransId="{0C4B7D82-5ECB-4CC7-84AC-46E04AA0F6FD}" sibTransId="{A54F2A0B-D42E-42F0-A5C6-8DA80C9335E3}"/>
    <dgm:cxn modelId="{27622BD9-961C-4DC1-804D-2807292CF49B}" type="presOf" srcId="{862FB08A-3FFF-4A01-B055-6F5CD0875EE0}" destId="{993C7650-B4EB-4095-9008-6BFF1C1288A2}" srcOrd="0" destOrd="0" presId="urn:microsoft.com/office/officeart/2005/8/layout/chevron1"/>
    <dgm:cxn modelId="{F2F6D51B-72D2-4782-9423-1B2978A9EE97}" type="presOf" srcId="{D667BFB5-178A-4F27-8974-305652F87F74}" destId="{81D43011-4CFA-475E-A615-60D36A2175AC}" srcOrd="0" destOrd="0" presId="urn:microsoft.com/office/officeart/2005/8/layout/chevron1"/>
    <dgm:cxn modelId="{863B6A1A-C512-49BA-B85F-ABC6E9ACD715}" type="presOf" srcId="{F9E6B4D5-A593-442E-B3A3-A72837879F22}" destId="{371340D2-6072-4DA1-B1C6-867174EFC63E}" srcOrd="0" destOrd="0" presId="urn:microsoft.com/office/officeart/2005/8/layout/chevron1"/>
    <dgm:cxn modelId="{FF5A92B9-C260-491D-87CC-12FAC27FA0D8}" type="presOf" srcId="{A0F5728B-4815-43BF-999E-9D2B0265C73C}" destId="{5793CEFC-3CB4-4837-A706-CEF652AE85FF}" srcOrd="0" destOrd="0" presId="urn:microsoft.com/office/officeart/2005/8/layout/chevron1"/>
    <dgm:cxn modelId="{0F16BD2A-0F9A-44E1-842A-01009C971A98}" srcId="{862FB08A-3FFF-4A01-B055-6F5CD0875EE0}" destId="{D667BFB5-178A-4F27-8974-305652F87F74}" srcOrd="2" destOrd="0" parTransId="{914899A4-464C-43AF-9902-E8E837BFA099}" sibTransId="{0E8A5790-DAA2-438C-94E4-DF149C4CFE1E}"/>
    <dgm:cxn modelId="{8A9F647E-08E4-4AD3-A8C8-174B9E8D6955}" srcId="{862FB08A-3FFF-4A01-B055-6F5CD0875EE0}" destId="{A68CDDC9-2B40-4A2F-BCCD-2867B32D3E89}" srcOrd="3" destOrd="0" parTransId="{F78FB925-950D-4F06-9126-7007601AF887}" sibTransId="{08A94BAE-1CFD-4478-8335-C792D75BFBE0}"/>
    <dgm:cxn modelId="{089C96F7-E83B-41F6-9956-E767E8AD74FE}" srcId="{862FB08A-3FFF-4A01-B055-6F5CD0875EE0}" destId="{F9E6B4D5-A593-442E-B3A3-A72837879F22}" srcOrd="4" destOrd="0" parTransId="{AC42BACA-0497-44A1-A572-251961E327E6}" sibTransId="{D0129F8A-17DA-4A9D-8F16-9EE9CD9A861E}"/>
    <dgm:cxn modelId="{B91A733B-31C8-42BD-83D7-56E941B8FB71}" srcId="{862FB08A-3FFF-4A01-B055-6F5CD0875EE0}" destId="{C8163DDD-793F-48BF-BE8C-03E9BF1D14C7}" srcOrd="1" destOrd="0" parTransId="{CC007746-CE2B-40EB-8DDE-35982CE3A9DB}" sibTransId="{52D42EBB-F8CA-495B-948A-89CA5F4C6854}"/>
    <dgm:cxn modelId="{9B79C726-CD57-42AA-95E2-A13391084DA7}" type="presOf" srcId="{A68CDDC9-2B40-4A2F-BCCD-2867B32D3E89}" destId="{C2A7AA07-C439-4018-A7E8-B8D676263CD6}" srcOrd="0" destOrd="0" presId="urn:microsoft.com/office/officeart/2005/8/layout/chevron1"/>
    <dgm:cxn modelId="{E4BBE934-44E7-46AE-9238-EA1C28062450}" type="presParOf" srcId="{993C7650-B4EB-4095-9008-6BFF1C1288A2}" destId="{5793CEFC-3CB4-4837-A706-CEF652AE85FF}" srcOrd="0" destOrd="0" presId="urn:microsoft.com/office/officeart/2005/8/layout/chevron1"/>
    <dgm:cxn modelId="{DAC39030-14EF-4C16-ACA9-DBFFB8A705F4}" type="presParOf" srcId="{993C7650-B4EB-4095-9008-6BFF1C1288A2}" destId="{EDE753F5-D05E-4D75-B420-1A8FA10EBAEE}" srcOrd="1" destOrd="0" presId="urn:microsoft.com/office/officeart/2005/8/layout/chevron1"/>
    <dgm:cxn modelId="{6826E528-74D1-4F31-8A33-240330BECE75}" type="presParOf" srcId="{993C7650-B4EB-4095-9008-6BFF1C1288A2}" destId="{59F2A9AD-D9F5-4977-B91A-721F0B0AB6B8}" srcOrd="2" destOrd="0" presId="urn:microsoft.com/office/officeart/2005/8/layout/chevron1"/>
    <dgm:cxn modelId="{E2A9A2CF-292E-4C80-AF74-6CA781B8E890}" type="presParOf" srcId="{993C7650-B4EB-4095-9008-6BFF1C1288A2}" destId="{AE047E6D-5525-41B1-B03C-0B126FFF8D8D}" srcOrd="3" destOrd="0" presId="urn:microsoft.com/office/officeart/2005/8/layout/chevron1"/>
    <dgm:cxn modelId="{4A770320-6FF7-4274-96D7-D7B7BAE2B13D}" type="presParOf" srcId="{993C7650-B4EB-4095-9008-6BFF1C1288A2}" destId="{81D43011-4CFA-475E-A615-60D36A2175AC}" srcOrd="4" destOrd="0" presId="urn:microsoft.com/office/officeart/2005/8/layout/chevron1"/>
    <dgm:cxn modelId="{E3965CEE-2AF8-443B-B838-FEAC6B05B745}" type="presParOf" srcId="{993C7650-B4EB-4095-9008-6BFF1C1288A2}" destId="{7BEDE3DA-DE45-4A0E-9D6C-D82B23682443}" srcOrd="5" destOrd="0" presId="urn:microsoft.com/office/officeart/2005/8/layout/chevron1"/>
    <dgm:cxn modelId="{3339D4E0-9881-4A1A-B002-061917E5AFB9}" type="presParOf" srcId="{993C7650-B4EB-4095-9008-6BFF1C1288A2}" destId="{C2A7AA07-C439-4018-A7E8-B8D676263CD6}" srcOrd="6" destOrd="0" presId="urn:microsoft.com/office/officeart/2005/8/layout/chevron1"/>
    <dgm:cxn modelId="{C611E137-BB2A-428C-814E-AE6D71F59293}" type="presParOf" srcId="{993C7650-B4EB-4095-9008-6BFF1C1288A2}" destId="{69B3D4CD-D1F2-41A6-AE57-0426027C6A03}" srcOrd="7" destOrd="0" presId="urn:microsoft.com/office/officeart/2005/8/layout/chevron1"/>
    <dgm:cxn modelId="{D8ADAD43-ECA6-4E2E-B896-1384B800EFC4}" type="presParOf" srcId="{993C7650-B4EB-4095-9008-6BFF1C1288A2}" destId="{371340D2-6072-4DA1-B1C6-867174EFC63E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2FB08A-3FFF-4A01-B055-6F5CD0875EE0}" type="doc">
      <dgm:prSet loTypeId="urn:microsoft.com/office/officeart/2005/8/layout/chevron1" loCatId="process" qsTypeId="urn:microsoft.com/office/officeart/2005/8/quickstyle/simple1#3" qsCatId="simple" csTypeId="urn:microsoft.com/office/officeart/2005/8/colors/accent1_2#3" csCatId="accent1" phldr="1"/>
      <dgm:spPr/>
    </dgm:pt>
    <dgm:pt modelId="{A0F5728B-4815-43BF-999E-9D2B0265C73C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400" dirty="0" err="1" smtClean="0"/>
            <a:t>Experten</a:t>
          </a:r>
          <a:r>
            <a:rPr lang="cs-CZ" sz="1400" dirty="0" smtClean="0"/>
            <a:t>-</a:t>
          </a:r>
        </a:p>
        <a:p>
          <a:r>
            <a:rPr lang="cs-CZ" sz="1400" dirty="0" err="1" smtClean="0"/>
            <a:t>kommentar</a:t>
          </a:r>
          <a:endParaRPr lang="cs-CZ" sz="1200" dirty="0"/>
        </a:p>
      </dgm:t>
    </dgm:pt>
    <dgm:pt modelId="{0C4B7D82-5ECB-4CC7-84AC-46E04AA0F6FD}" type="parTrans" cxnId="{9455BF33-0B48-4C3A-BAB7-4FBD3CA5B897}">
      <dgm:prSet/>
      <dgm:spPr/>
      <dgm:t>
        <a:bodyPr/>
        <a:lstStyle/>
        <a:p>
          <a:endParaRPr lang="cs-CZ"/>
        </a:p>
      </dgm:t>
    </dgm:pt>
    <dgm:pt modelId="{A54F2A0B-D42E-42F0-A5C6-8DA80C9335E3}" type="sibTrans" cxnId="{9455BF33-0B48-4C3A-BAB7-4FBD3CA5B897}">
      <dgm:prSet/>
      <dgm:spPr/>
      <dgm:t>
        <a:bodyPr/>
        <a:lstStyle/>
        <a:p>
          <a:endParaRPr lang="cs-CZ"/>
        </a:p>
      </dgm:t>
    </dgm:pt>
    <dgm:pt modelId="{993C7650-B4EB-4095-9008-6BFF1C1288A2}" type="pres">
      <dgm:prSet presAssocID="{862FB08A-3FFF-4A01-B055-6F5CD0875EE0}" presName="Name0" presStyleCnt="0">
        <dgm:presLayoutVars>
          <dgm:dir/>
          <dgm:animLvl val="lvl"/>
          <dgm:resizeHandles val="exact"/>
        </dgm:presLayoutVars>
      </dgm:prSet>
      <dgm:spPr/>
    </dgm:pt>
    <dgm:pt modelId="{5793CEFC-3CB4-4837-A706-CEF652AE85FF}" type="pres">
      <dgm:prSet presAssocID="{A0F5728B-4815-43BF-999E-9D2B0265C73C}" presName="parTxOnly" presStyleLbl="node1" presStyleIdx="0" presStyleCnt="1" custScaleX="21272" custScaleY="24955" custLinFactNeighborX="-361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010B0B4-230C-45C3-BF7D-7B3F95DB01C9}" type="presOf" srcId="{862FB08A-3FFF-4A01-B055-6F5CD0875EE0}" destId="{993C7650-B4EB-4095-9008-6BFF1C1288A2}" srcOrd="0" destOrd="0" presId="urn:microsoft.com/office/officeart/2005/8/layout/chevron1"/>
    <dgm:cxn modelId="{95A00339-B763-4D37-9052-5BD468A321FA}" type="presOf" srcId="{A0F5728B-4815-43BF-999E-9D2B0265C73C}" destId="{5793CEFC-3CB4-4837-A706-CEF652AE85FF}" srcOrd="0" destOrd="0" presId="urn:microsoft.com/office/officeart/2005/8/layout/chevron1"/>
    <dgm:cxn modelId="{9455BF33-0B48-4C3A-BAB7-4FBD3CA5B897}" srcId="{862FB08A-3FFF-4A01-B055-6F5CD0875EE0}" destId="{A0F5728B-4815-43BF-999E-9D2B0265C73C}" srcOrd="0" destOrd="0" parTransId="{0C4B7D82-5ECB-4CC7-84AC-46E04AA0F6FD}" sibTransId="{A54F2A0B-D42E-42F0-A5C6-8DA80C9335E3}"/>
    <dgm:cxn modelId="{E9285DF8-69A9-4EAF-9D4F-86A29301E36A}" type="presParOf" srcId="{993C7650-B4EB-4095-9008-6BFF1C1288A2}" destId="{5793CEFC-3CB4-4837-A706-CEF652AE85FF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2FB08A-3FFF-4A01-B055-6F5CD0875EE0}" type="doc">
      <dgm:prSet loTypeId="urn:microsoft.com/office/officeart/2005/8/layout/chevron1" loCatId="process" qsTypeId="urn:microsoft.com/office/officeart/2005/8/quickstyle/simple1#4" qsCatId="simple" csTypeId="urn:microsoft.com/office/officeart/2005/8/colors/accent1_2#4" csCatId="accent1" phldr="1"/>
      <dgm:spPr/>
    </dgm:pt>
    <dgm:pt modelId="{A0F5728B-4815-43BF-999E-9D2B0265C73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400" dirty="0" smtClean="0"/>
            <a:t>Video</a:t>
          </a:r>
          <a:endParaRPr lang="cs-CZ" sz="2400" dirty="0"/>
        </a:p>
      </dgm:t>
    </dgm:pt>
    <dgm:pt modelId="{0C4B7D82-5ECB-4CC7-84AC-46E04AA0F6FD}" type="parTrans" cxnId="{9455BF33-0B48-4C3A-BAB7-4FBD3CA5B897}">
      <dgm:prSet/>
      <dgm:spPr/>
      <dgm:t>
        <a:bodyPr/>
        <a:lstStyle/>
        <a:p>
          <a:endParaRPr lang="cs-CZ"/>
        </a:p>
      </dgm:t>
    </dgm:pt>
    <dgm:pt modelId="{A54F2A0B-D42E-42F0-A5C6-8DA80C9335E3}" type="sibTrans" cxnId="{9455BF33-0B48-4C3A-BAB7-4FBD3CA5B897}">
      <dgm:prSet/>
      <dgm:spPr/>
      <dgm:t>
        <a:bodyPr/>
        <a:lstStyle/>
        <a:p>
          <a:endParaRPr lang="cs-CZ"/>
        </a:p>
      </dgm:t>
    </dgm:pt>
    <dgm:pt modelId="{C8163DDD-793F-48BF-BE8C-03E9BF1D14C7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400" dirty="0" smtClean="0"/>
            <a:t>TA – </a:t>
          </a:r>
          <a:r>
            <a:rPr lang="cs-CZ" sz="1400" dirty="0" err="1" smtClean="0"/>
            <a:t>Beschreibung</a:t>
          </a:r>
          <a:endParaRPr lang="cs-CZ" sz="1400" dirty="0"/>
        </a:p>
      </dgm:t>
    </dgm:pt>
    <dgm:pt modelId="{CC007746-CE2B-40EB-8DDE-35982CE3A9DB}" type="parTrans" cxnId="{B91A733B-31C8-42BD-83D7-56E941B8FB71}">
      <dgm:prSet/>
      <dgm:spPr/>
      <dgm:t>
        <a:bodyPr/>
        <a:lstStyle/>
        <a:p>
          <a:endParaRPr lang="cs-CZ"/>
        </a:p>
      </dgm:t>
    </dgm:pt>
    <dgm:pt modelId="{52D42EBB-F8CA-495B-948A-89CA5F4C6854}" type="sibTrans" cxnId="{B91A733B-31C8-42BD-83D7-56E941B8FB71}">
      <dgm:prSet/>
      <dgm:spPr/>
      <dgm:t>
        <a:bodyPr/>
        <a:lstStyle/>
        <a:p>
          <a:endParaRPr lang="cs-CZ"/>
        </a:p>
      </dgm:t>
    </dgm:pt>
    <dgm:pt modelId="{F9E6B4D5-A593-442E-B3A3-A72837879F22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err="1" smtClean="0"/>
            <a:t>Experten</a:t>
          </a:r>
          <a:r>
            <a:rPr lang="cs-CZ" sz="1600" dirty="0" smtClean="0"/>
            <a:t>-</a:t>
          </a:r>
        </a:p>
        <a:p>
          <a:r>
            <a:rPr lang="cs-CZ" sz="1600" dirty="0" err="1" smtClean="0"/>
            <a:t>kommentar</a:t>
          </a:r>
          <a:endParaRPr lang="cs-CZ" sz="1050" dirty="0"/>
        </a:p>
      </dgm:t>
    </dgm:pt>
    <dgm:pt modelId="{AC42BACA-0497-44A1-A572-251961E327E6}" type="parTrans" cxnId="{089C96F7-E83B-41F6-9956-E767E8AD74FE}">
      <dgm:prSet/>
      <dgm:spPr/>
      <dgm:t>
        <a:bodyPr/>
        <a:lstStyle/>
        <a:p>
          <a:endParaRPr lang="cs-CZ"/>
        </a:p>
      </dgm:t>
    </dgm:pt>
    <dgm:pt modelId="{D0129F8A-17DA-4A9D-8F16-9EE9CD9A861E}" type="sibTrans" cxnId="{089C96F7-E83B-41F6-9956-E767E8AD74FE}">
      <dgm:prSet/>
      <dgm:spPr/>
      <dgm:t>
        <a:bodyPr/>
        <a:lstStyle/>
        <a:p>
          <a:endParaRPr lang="cs-CZ"/>
        </a:p>
      </dgm:t>
    </dgm:pt>
    <dgm:pt modelId="{D667BFB5-178A-4F27-8974-305652F87F74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err="1" smtClean="0"/>
            <a:t>Experten</a:t>
          </a:r>
          <a:r>
            <a:rPr lang="cs-CZ" sz="1600" dirty="0" smtClean="0"/>
            <a:t>-</a:t>
          </a:r>
        </a:p>
        <a:p>
          <a:r>
            <a:rPr lang="cs-CZ" sz="1600" dirty="0" err="1" smtClean="0"/>
            <a:t>kommentar</a:t>
          </a:r>
          <a:endParaRPr lang="cs-CZ" sz="1600" dirty="0"/>
        </a:p>
      </dgm:t>
    </dgm:pt>
    <dgm:pt modelId="{914899A4-464C-43AF-9902-E8E837BFA099}" type="parTrans" cxnId="{0F16BD2A-0F9A-44E1-842A-01009C971A98}">
      <dgm:prSet/>
      <dgm:spPr/>
      <dgm:t>
        <a:bodyPr/>
        <a:lstStyle/>
        <a:p>
          <a:endParaRPr lang="cs-CZ"/>
        </a:p>
      </dgm:t>
    </dgm:pt>
    <dgm:pt modelId="{0E8A5790-DAA2-438C-94E4-DF149C4CFE1E}" type="sibTrans" cxnId="{0F16BD2A-0F9A-44E1-842A-01009C971A98}">
      <dgm:prSet/>
      <dgm:spPr/>
      <dgm:t>
        <a:bodyPr/>
        <a:lstStyle/>
        <a:p>
          <a:endParaRPr lang="cs-CZ"/>
        </a:p>
      </dgm:t>
    </dgm:pt>
    <dgm:pt modelId="{A68CDDC9-2B40-4A2F-BCCD-2867B32D3E89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200" dirty="0" smtClean="0"/>
            <a:t>TA – </a:t>
          </a:r>
          <a:r>
            <a:rPr lang="cs-CZ" sz="1200" dirty="0" err="1" smtClean="0"/>
            <a:t>Interpretation</a:t>
          </a:r>
          <a:endParaRPr lang="cs-CZ" sz="1200" dirty="0"/>
        </a:p>
      </dgm:t>
    </dgm:pt>
    <dgm:pt modelId="{F78FB925-950D-4F06-9126-7007601AF887}" type="parTrans" cxnId="{8A9F647E-08E4-4AD3-A8C8-174B9E8D6955}">
      <dgm:prSet/>
      <dgm:spPr/>
      <dgm:t>
        <a:bodyPr/>
        <a:lstStyle/>
        <a:p>
          <a:endParaRPr lang="cs-CZ"/>
        </a:p>
      </dgm:t>
    </dgm:pt>
    <dgm:pt modelId="{08A94BAE-1CFD-4478-8335-C792D75BFBE0}" type="sibTrans" cxnId="{8A9F647E-08E4-4AD3-A8C8-174B9E8D6955}">
      <dgm:prSet/>
      <dgm:spPr/>
      <dgm:t>
        <a:bodyPr/>
        <a:lstStyle/>
        <a:p>
          <a:endParaRPr lang="cs-CZ"/>
        </a:p>
      </dgm:t>
    </dgm:pt>
    <dgm:pt modelId="{993C7650-B4EB-4095-9008-6BFF1C1288A2}" type="pres">
      <dgm:prSet presAssocID="{862FB08A-3FFF-4A01-B055-6F5CD0875EE0}" presName="Name0" presStyleCnt="0">
        <dgm:presLayoutVars>
          <dgm:dir/>
          <dgm:animLvl val="lvl"/>
          <dgm:resizeHandles val="exact"/>
        </dgm:presLayoutVars>
      </dgm:prSet>
      <dgm:spPr/>
    </dgm:pt>
    <dgm:pt modelId="{5793CEFC-3CB4-4837-A706-CEF652AE85FF}" type="pres">
      <dgm:prSet presAssocID="{A0F5728B-4815-43BF-999E-9D2B0265C73C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E753F5-D05E-4D75-B420-1A8FA10EBAEE}" type="pres">
      <dgm:prSet presAssocID="{A54F2A0B-D42E-42F0-A5C6-8DA80C9335E3}" presName="parTxOnlySpace" presStyleCnt="0"/>
      <dgm:spPr/>
    </dgm:pt>
    <dgm:pt modelId="{59F2A9AD-D9F5-4977-B91A-721F0B0AB6B8}" type="pres">
      <dgm:prSet presAssocID="{C8163DDD-793F-48BF-BE8C-03E9BF1D14C7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047E6D-5525-41B1-B03C-0B126FFF8D8D}" type="pres">
      <dgm:prSet presAssocID="{52D42EBB-F8CA-495B-948A-89CA5F4C6854}" presName="parTxOnlySpace" presStyleCnt="0"/>
      <dgm:spPr/>
    </dgm:pt>
    <dgm:pt modelId="{81D43011-4CFA-475E-A615-60D36A2175AC}" type="pres">
      <dgm:prSet presAssocID="{D667BFB5-178A-4F27-8974-305652F87F74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EDE3DA-DE45-4A0E-9D6C-D82B23682443}" type="pres">
      <dgm:prSet presAssocID="{0E8A5790-DAA2-438C-94E4-DF149C4CFE1E}" presName="parTxOnlySpace" presStyleCnt="0"/>
      <dgm:spPr/>
    </dgm:pt>
    <dgm:pt modelId="{C2A7AA07-C439-4018-A7E8-B8D676263CD6}" type="pres">
      <dgm:prSet presAssocID="{A68CDDC9-2B40-4A2F-BCCD-2867B32D3E89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B3D4CD-D1F2-41A6-AE57-0426027C6A03}" type="pres">
      <dgm:prSet presAssocID="{08A94BAE-1CFD-4478-8335-C792D75BFBE0}" presName="parTxOnlySpace" presStyleCnt="0"/>
      <dgm:spPr/>
    </dgm:pt>
    <dgm:pt modelId="{371340D2-6072-4DA1-B1C6-867174EFC63E}" type="pres">
      <dgm:prSet presAssocID="{F9E6B4D5-A593-442E-B3A3-A72837879F22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D5FFC61-10E3-44DD-8676-B712F133413A}" type="presOf" srcId="{F9E6B4D5-A593-442E-B3A3-A72837879F22}" destId="{371340D2-6072-4DA1-B1C6-867174EFC63E}" srcOrd="0" destOrd="0" presId="urn:microsoft.com/office/officeart/2005/8/layout/chevron1"/>
    <dgm:cxn modelId="{4931CD22-17E1-4A6E-936F-5790DEAB7BF9}" type="presOf" srcId="{A68CDDC9-2B40-4A2F-BCCD-2867B32D3E89}" destId="{C2A7AA07-C439-4018-A7E8-B8D676263CD6}" srcOrd="0" destOrd="0" presId="urn:microsoft.com/office/officeart/2005/8/layout/chevron1"/>
    <dgm:cxn modelId="{9455BF33-0B48-4C3A-BAB7-4FBD3CA5B897}" srcId="{862FB08A-3FFF-4A01-B055-6F5CD0875EE0}" destId="{A0F5728B-4815-43BF-999E-9D2B0265C73C}" srcOrd="0" destOrd="0" parTransId="{0C4B7D82-5ECB-4CC7-84AC-46E04AA0F6FD}" sibTransId="{A54F2A0B-D42E-42F0-A5C6-8DA80C9335E3}"/>
    <dgm:cxn modelId="{25850C79-A7F7-471E-A91A-6E44B67C2C6A}" type="presOf" srcId="{862FB08A-3FFF-4A01-B055-6F5CD0875EE0}" destId="{993C7650-B4EB-4095-9008-6BFF1C1288A2}" srcOrd="0" destOrd="0" presId="urn:microsoft.com/office/officeart/2005/8/layout/chevron1"/>
    <dgm:cxn modelId="{FC8EC257-FD9A-47D5-BAF0-7BCF98F96A89}" type="presOf" srcId="{A0F5728B-4815-43BF-999E-9D2B0265C73C}" destId="{5793CEFC-3CB4-4837-A706-CEF652AE85FF}" srcOrd="0" destOrd="0" presId="urn:microsoft.com/office/officeart/2005/8/layout/chevron1"/>
    <dgm:cxn modelId="{0F16BD2A-0F9A-44E1-842A-01009C971A98}" srcId="{862FB08A-3FFF-4A01-B055-6F5CD0875EE0}" destId="{D667BFB5-178A-4F27-8974-305652F87F74}" srcOrd="2" destOrd="0" parTransId="{914899A4-464C-43AF-9902-E8E837BFA099}" sibTransId="{0E8A5790-DAA2-438C-94E4-DF149C4CFE1E}"/>
    <dgm:cxn modelId="{4F98F340-E274-4677-B2B1-D35D1B6D607E}" type="presOf" srcId="{C8163DDD-793F-48BF-BE8C-03E9BF1D14C7}" destId="{59F2A9AD-D9F5-4977-B91A-721F0B0AB6B8}" srcOrd="0" destOrd="0" presId="urn:microsoft.com/office/officeart/2005/8/layout/chevron1"/>
    <dgm:cxn modelId="{8A9F647E-08E4-4AD3-A8C8-174B9E8D6955}" srcId="{862FB08A-3FFF-4A01-B055-6F5CD0875EE0}" destId="{A68CDDC9-2B40-4A2F-BCCD-2867B32D3E89}" srcOrd="3" destOrd="0" parTransId="{F78FB925-950D-4F06-9126-7007601AF887}" sibTransId="{08A94BAE-1CFD-4478-8335-C792D75BFBE0}"/>
    <dgm:cxn modelId="{56EF2760-3B2F-49C5-9E0D-D387CB4C4527}" type="presOf" srcId="{D667BFB5-178A-4F27-8974-305652F87F74}" destId="{81D43011-4CFA-475E-A615-60D36A2175AC}" srcOrd="0" destOrd="0" presId="urn:microsoft.com/office/officeart/2005/8/layout/chevron1"/>
    <dgm:cxn modelId="{089C96F7-E83B-41F6-9956-E767E8AD74FE}" srcId="{862FB08A-3FFF-4A01-B055-6F5CD0875EE0}" destId="{F9E6B4D5-A593-442E-B3A3-A72837879F22}" srcOrd="4" destOrd="0" parTransId="{AC42BACA-0497-44A1-A572-251961E327E6}" sibTransId="{D0129F8A-17DA-4A9D-8F16-9EE9CD9A861E}"/>
    <dgm:cxn modelId="{B91A733B-31C8-42BD-83D7-56E941B8FB71}" srcId="{862FB08A-3FFF-4A01-B055-6F5CD0875EE0}" destId="{C8163DDD-793F-48BF-BE8C-03E9BF1D14C7}" srcOrd="1" destOrd="0" parTransId="{CC007746-CE2B-40EB-8DDE-35982CE3A9DB}" sibTransId="{52D42EBB-F8CA-495B-948A-89CA5F4C6854}"/>
    <dgm:cxn modelId="{8FF66F31-818C-4097-A61C-D4868DC8F30F}" type="presParOf" srcId="{993C7650-B4EB-4095-9008-6BFF1C1288A2}" destId="{5793CEFC-3CB4-4837-A706-CEF652AE85FF}" srcOrd="0" destOrd="0" presId="urn:microsoft.com/office/officeart/2005/8/layout/chevron1"/>
    <dgm:cxn modelId="{62366FEF-8666-4ACB-96C3-10E5E5D7AB3E}" type="presParOf" srcId="{993C7650-B4EB-4095-9008-6BFF1C1288A2}" destId="{EDE753F5-D05E-4D75-B420-1A8FA10EBAEE}" srcOrd="1" destOrd="0" presId="urn:microsoft.com/office/officeart/2005/8/layout/chevron1"/>
    <dgm:cxn modelId="{EAD3DAF2-2189-4629-A4A0-DB8CD3CB5CCB}" type="presParOf" srcId="{993C7650-B4EB-4095-9008-6BFF1C1288A2}" destId="{59F2A9AD-D9F5-4977-B91A-721F0B0AB6B8}" srcOrd="2" destOrd="0" presId="urn:microsoft.com/office/officeart/2005/8/layout/chevron1"/>
    <dgm:cxn modelId="{A25F59C6-D22F-49AD-A095-8230B7A082C2}" type="presParOf" srcId="{993C7650-B4EB-4095-9008-6BFF1C1288A2}" destId="{AE047E6D-5525-41B1-B03C-0B126FFF8D8D}" srcOrd="3" destOrd="0" presId="urn:microsoft.com/office/officeart/2005/8/layout/chevron1"/>
    <dgm:cxn modelId="{A73E70CF-FF92-49ED-9022-6C1E3B54B022}" type="presParOf" srcId="{993C7650-B4EB-4095-9008-6BFF1C1288A2}" destId="{81D43011-4CFA-475E-A615-60D36A2175AC}" srcOrd="4" destOrd="0" presId="urn:microsoft.com/office/officeart/2005/8/layout/chevron1"/>
    <dgm:cxn modelId="{C0C365F0-C5AB-473C-B992-0F75305BD055}" type="presParOf" srcId="{993C7650-B4EB-4095-9008-6BFF1C1288A2}" destId="{7BEDE3DA-DE45-4A0E-9D6C-D82B23682443}" srcOrd="5" destOrd="0" presId="urn:microsoft.com/office/officeart/2005/8/layout/chevron1"/>
    <dgm:cxn modelId="{998E23CA-721D-4702-A502-AF1EE96F0586}" type="presParOf" srcId="{993C7650-B4EB-4095-9008-6BFF1C1288A2}" destId="{C2A7AA07-C439-4018-A7E8-B8D676263CD6}" srcOrd="6" destOrd="0" presId="urn:microsoft.com/office/officeart/2005/8/layout/chevron1"/>
    <dgm:cxn modelId="{9AFE1FE9-B1E4-4C33-8062-B78FA6E859C5}" type="presParOf" srcId="{993C7650-B4EB-4095-9008-6BFF1C1288A2}" destId="{69B3D4CD-D1F2-41A6-AE57-0426027C6A03}" srcOrd="7" destOrd="0" presId="urn:microsoft.com/office/officeart/2005/8/layout/chevron1"/>
    <dgm:cxn modelId="{86A56841-6688-4792-9CA7-F662EB949A04}" type="presParOf" srcId="{993C7650-B4EB-4095-9008-6BFF1C1288A2}" destId="{371340D2-6072-4DA1-B1C6-867174EFC63E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2FB08A-3FFF-4A01-B055-6F5CD0875EE0}" type="doc">
      <dgm:prSet loTypeId="urn:microsoft.com/office/officeart/2005/8/layout/chevron1" loCatId="process" qsTypeId="urn:microsoft.com/office/officeart/2005/8/quickstyle/simple1#5" qsCatId="simple" csTypeId="urn:microsoft.com/office/officeart/2005/8/colors/accent1_2#5" csCatId="accent1" phldr="1"/>
      <dgm:spPr/>
    </dgm:pt>
    <dgm:pt modelId="{A0F5728B-4815-43BF-999E-9D2B0265C73C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800" dirty="0" smtClean="0"/>
            <a:t>TA - </a:t>
          </a:r>
          <a:r>
            <a:rPr lang="cs-CZ" sz="1800" dirty="0" err="1" smtClean="0"/>
            <a:t>Prädiktion</a:t>
          </a:r>
          <a:endParaRPr lang="cs-CZ" sz="1800" dirty="0"/>
        </a:p>
      </dgm:t>
    </dgm:pt>
    <dgm:pt modelId="{0C4B7D82-5ECB-4CC7-84AC-46E04AA0F6FD}" type="parTrans" cxnId="{9455BF33-0B48-4C3A-BAB7-4FBD3CA5B897}">
      <dgm:prSet/>
      <dgm:spPr/>
      <dgm:t>
        <a:bodyPr/>
        <a:lstStyle/>
        <a:p>
          <a:endParaRPr lang="cs-CZ"/>
        </a:p>
      </dgm:t>
    </dgm:pt>
    <dgm:pt modelId="{A54F2A0B-D42E-42F0-A5C6-8DA80C9335E3}" type="sibTrans" cxnId="{9455BF33-0B48-4C3A-BAB7-4FBD3CA5B897}">
      <dgm:prSet/>
      <dgm:spPr/>
      <dgm:t>
        <a:bodyPr/>
        <a:lstStyle/>
        <a:p>
          <a:endParaRPr lang="cs-CZ"/>
        </a:p>
      </dgm:t>
    </dgm:pt>
    <dgm:pt modelId="{C8163DDD-793F-48BF-BE8C-03E9BF1D14C7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err="1" smtClean="0"/>
            <a:t>Experten</a:t>
          </a:r>
          <a:r>
            <a:rPr lang="cs-CZ" sz="1600" dirty="0" smtClean="0"/>
            <a:t>-</a:t>
          </a:r>
        </a:p>
        <a:p>
          <a:r>
            <a:rPr lang="cs-CZ" sz="1600" dirty="0" err="1" smtClean="0"/>
            <a:t>kommentar</a:t>
          </a:r>
          <a:endParaRPr lang="cs-CZ" sz="1600" dirty="0"/>
        </a:p>
      </dgm:t>
    </dgm:pt>
    <dgm:pt modelId="{CC007746-CE2B-40EB-8DDE-35982CE3A9DB}" type="parTrans" cxnId="{B91A733B-31C8-42BD-83D7-56E941B8FB71}">
      <dgm:prSet/>
      <dgm:spPr/>
      <dgm:t>
        <a:bodyPr/>
        <a:lstStyle/>
        <a:p>
          <a:endParaRPr lang="cs-CZ"/>
        </a:p>
      </dgm:t>
    </dgm:pt>
    <dgm:pt modelId="{52D42EBB-F8CA-495B-948A-89CA5F4C6854}" type="sibTrans" cxnId="{B91A733B-31C8-42BD-83D7-56E941B8FB71}">
      <dgm:prSet/>
      <dgm:spPr/>
      <dgm:t>
        <a:bodyPr/>
        <a:lstStyle/>
        <a:p>
          <a:endParaRPr lang="cs-CZ"/>
        </a:p>
      </dgm:t>
    </dgm:pt>
    <dgm:pt modelId="{F9E6B4D5-A593-442E-B3A3-A72837879F22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400" dirty="0" smtClean="0"/>
            <a:t>TA - </a:t>
          </a:r>
          <a:r>
            <a:rPr lang="cs-CZ" sz="1400" dirty="0" err="1" smtClean="0"/>
            <a:t>Alternativen</a:t>
          </a:r>
          <a:endParaRPr lang="cs-CZ" sz="1000" dirty="0"/>
        </a:p>
      </dgm:t>
    </dgm:pt>
    <dgm:pt modelId="{AC42BACA-0497-44A1-A572-251961E327E6}" type="parTrans" cxnId="{089C96F7-E83B-41F6-9956-E767E8AD74FE}">
      <dgm:prSet/>
      <dgm:spPr/>
      <dgm:t>
        <a:bodyPr/>
        <a:lstStyle/>
        <a:p>
          <a:endParaRPr lang="cs-CZ"/>
        </a:p>
      </dgm:t>
    </dgm:pt>
    <dgm:pt modelId="{D0129F8A-17DA-4A9D-8F16-9EE9CD9A861E}" type="sibTrans" cxnId="{089C96F7-E83B-41F6-9956-E767E8AD74FE}">
      <dgm:prSet/>
      <dgm:spPr/>
      <dgm:t>
        <a:bodyPr/>
        <a:lstStyle/>
        <a:p>
          <a:endParaRPr lang="cs-CZ"/>
        </a:p>
      </dgm:t>
    </dgm:pt>
    <dgm:pt modelId="{D667BFB5-178A-4F27-8974-305652F87F74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800" dirty="0" smtClean="0"/>
            <a:t>TA - </a:t>
          </a:r>
          <a:r>
            <a:rPr lang="cs-CZ" sz="1800" dirty="0" err="1" smtClean="0"/>
            <a:t>Evaluation</a:t>
          </a:r>
          <a:endParaRPr lang="cs-CZ" sz="1800" dirty="0"/>
        </a:p>
      </dgm:t>
    </dgm:pt>
    <dgm:pt modelId="{914899A4-464C-43AF-9902-E8E837BFA099}" type="parTrans" cxnId="{0F16BD2A-0F9A-44E1-842A-01009C971A98}">
      <dgm:prSet/>
      <dgm:spPr/>
      <dgm:t>
        <a:bodyPr/>
        <a:lstStyle/>
        <a:p>
          <a:endParaRPr lang="cs-CZ"/>
        </a:p>
      </dgm:t>
    </dgm:pt>
    <dgm:pt modelId="{0E8A5790-DAA2-438C-94E4-DF149C4CFE1E}" type="sibTrans" cxnId="{0F16BD2A-0F9A-44E1-842A-01009C971A98}">
      <dgm:prSet/>
      <dgm:spPr/>
      <dgm:t>
        <a:bodyPr/>
        <a:lstStyle/>
        <a:p>
          <a:endParaRPr lang="cs-CZ"/>
        </a:p>
      </dgm:t>
    </dgm:pt>
    <dgm:pt modelId="{A68CDDC9-2B40-4A2F-BCCD-2867B32D3E89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err="1" smtClean="0"/>
            <a:t>Experten</a:t>
          </a:r>
          <a:r>
            <a:rPr lang="cs-CZ" sz="1600" dirty="0" smtClean="0"/>
            <a:t>-</a:t>
          </a:r>
        </a:p>
        <a:p>
          <a:r>
            <a:rPr lang="cs-CZ" sz="1600" dirty="0" err="1" smtClean="0"/>
            <a:t>kommentar</a:t>
          </a:r>
          <a:endParaRPr lang="cs-CZ" sz="1600" dirty="0"/>
        </a:p>
      </dgm:t>
    </dgm:pt>
    <dgm:pt modelId="{F78FB925-950D-4F06-9126-7007601AF887}" type="parTrans" cxnId="{8A9F647E-08E4-4AD3-A8C8-174B9E8D6955}">
      <dgm:prSet/>
      <dgm:spPr/>
      <dgm:t>
        <a:bodyPr/>
        <a:lstStyle/>
        <a:p>
          <a:endParaRPr lang="cs-CZ"/>
        </a:p>
      </dgm:t>
    </dgm:pt>
    <dgm:pt modelId="{08A94BAE-1CFD-4478-8335-C792D75BFBE0}" type="sibTrans" cxnId="{8A9F647E-08E4-4AD3-A8C8-174B9E8D6955}">
      <dgm:prSet/>
      <dgm:spPr/>
      <dgm:t>
        <a:bodyPr/>
        <a:lstStyle/>
        <a:p>
          <a:endParaRPr lang="cs-CZ"/>
        </a:p>
      </dgm:t>
    </dgm:pt>
    <dgm:pt modelId="{993C7650-B4EB-4095-9008-6BFF1C1288A2}" type="pres">
      <dgm:prSet presAssocID="{862FB08A-3FFF-4A01-B055-6F5CD0875EE0}" presName="Name0" presStyleCnt="0">
        <dgm:presLayoutVars>
          <dgm:dir/>
          <dgm:animLvl val="lvl"/>
          <dgm:resizeHandles val="exact"/>
        </dgm:presLayoutVars>
      </dgm:prSet>
      <dgm:spPr/>
    </dgm:pt>
    <dgm:pt modelId="{5793CEFC-3CB4-4837-A706-CEF652AE85FF}" type="pres">
      <dgm:prSet presAssocID="{A0F5728B-4815-43BF-999E-9D2B0265C73C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E753F5-D05E-4D75-B420-1A8FA10EBAEE}" type="pres">
      <dgm:prSet presAssocID="{A54F2A0B-D42E-42F0-A5C6-8DA80C9335E3}" presName="parTxOnlySpace" presStyleCnt="0"/>
      <dgm:spPr/>
    </dgm:pt>
    <dgm:pt modelId="{59F2A9AD-D9F5-4977-B91A-721F0B0AB6B8}" type="pres">
      <dgm:prSet presAssocID="{C8163DDD-793F-48BF-BE8C-03E9BF1D14C7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047E6D-5525-41B1-B03C-0B126FFF8D8D}" type="pres">
      <dgm:prSet presAssocID="{52D42EBB-F8CA-495B-948A-89CA5F4C6854}" presName="parTxOnlySpace" presStyleCnt="0"/>
      <dgm:spPr/>
    </dgm:pt>
    <dgm:pt modelId="{81D43011-4CFA-475E-A615-60D36A2175AC}" type="pres">
      <dgm:prSet presAssocID="{D667BFB5-178A-4F27-8974-305652F87F74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EDE3DA-DE45-4A0E-9D6C-D82B23682443}" type="pres">
      <dgm:prSet presAssocID="{0E8A5790-DAA2-438C-94E4-DF149C4CFE1E}" presName="parTxOnlySpace" presStyleCnt="0"/>
      <dgm:spPr/>
    </dgm:pt>
    <dgm:pt modelId="{C2A7AA07-C439-4018-A7E8-B8D676263CD6}" type="pres">
      <dgm:prSet presAssocID="{A68CDDC9-2B40-4A2F-BCCD-2867B32D3E89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B3D4CD-D1F2-41A6-AE57-0426027C6A03}" type="pres">
      <dgm:prSet presAssocID="{08A94BAE-1CFD-4478-8335-C792D75BFBE0}" presName="parTxOnlySpace" presStyleCnt="0"/>
      <dgm:spPr/>
    </dgm:pt>
    <dgm:pt modelId="{371340D2-6072-4DA1-B1C6-867174EFC63E}" type="pres">
      <dgm:prSet presAssocID="{F9E6B4D5-A593-442E-B3A3-A72837879F22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D9A14A3-A307-412E-975C-67A36CD516A7}" type="presOf" srcId="{862FB08A-3FFF-4A01-B055-6F5CD0875EE0}" destId="{993C7650-B4EB-4095-9008-6BFF1C1288A2}" srcOrd="0" destOrd="0" presId="urn:microsoft.com/office/officeart/2005/8/layout/chevron1"/>
    <dgm:cxn modelId="{9455BF33-0B48-4C3A-BAB7-4FBD3CA5B897}" srcId="{862FB08A-3FFF-4A01-B055-6F5CD0875EE0}" destId="{A0F5728B-4815-43BF-999E-9D2B0265C73C}" srcOrd="0" destOrd="0" parTransId="{0C4B7D82-5ECB-4CC7-84AC-46E04AA0F6FD}" sibTransId="{A54F2A0B-D42E-42F0-A5C6-8DA80C9335E3}"/>
    <dgm:cxn modelId="{13AB1213-2566-424E-B07B-6B7357C7201A}" type="presOf" srcId="{D667BFB5-178A-4F27-8974-305652F87F74}" destId="{81D43011-4CFA-475E-A615-60D36A2175AC}" srcOrd="0" destOrd="0" presId="urn:microsoft.com/office/officeart/2005/8/layout/chevron1"/>
    <dgm:cxn modelId="{5AA16E0F-371F-4E12-AEDB-6F478020A4D3}" type="presOf" srcId="{F9E6B4D5-A593-442E-B3A3-A72837879F22}" destId="{371340D2-6072-4DA1-B1C6-867174EFC63E}" srcOrd="0" destOrd="0" presId="urn:microsoft.com/office/officeart/2005/8/layout/chevron1"/>
    <dgm:cxn modelId="{64A18726-D669-429C-A372-7222E1AB443C}" type="presOf" srcId="{A0F5728B-4815-43BF-999E-9D2B0265C73C}" destId="{5793CEFC-3CB4-4837-A706-CEF652AE85FF}" srcOrd="0" destOrd="0" presId="urn:microsoft.com/office/officeart/2005/8/layout/chevron1"/>
    <dgm:cxn modelId="{0F16BD2A-0F9A-44E1-842A-01009C971A98}" srcId="{862FB08A-3FFF-4A01-B055-6F5CD0875EE0}" destId="{D667BFB5-178A-4F27-8974-305652F87F74}" srcOrd="2" destOrd="0" parTransId="{914899A4-464C-43AF-9902-E8E837BFA099}" sibTransId="{0E8A5790-DAA2-438C-94E4-DF149C4CFE1E}"/>
    <dgm:cxn modelId="{E8EB37BD-B41F-4C89-89B9-E8D0CC256C55}" type="presOf" srcId="{C8163DDD-793F-48BF-BE8C-03E9BF1D14C7}" destId="{59F2A9AD-D9F5-4977-B91A-721F0B0AB6B8}" srcOrd="0" destOrd="0" presId="urn:microsoft.com/office/officeart/2005/8/layout/chevron1"/>
    <dgm:cxn modelId="{8A9F647E-08E4-4AD3-A8C8-174B9E8D6955}" srcId="{862FB08A-3FFF-4A01-B055-6F5CD0875EE0}" destId="{A68CDDC9-2B40-4A2F-BCCD-2867B32D3E89}" srcOrd="3" destOrd="0" parTransId="{F78FB925-950D-4F06-9126-7007601AF887}" sibTransId="{08A94BAE-1CFD-4478-8335-C792D75BFBE0}"/>
    <dgm:cxn modelId="{089C96F7-E83B-41F6-9956-E767E8AD74FE}" srcId="{862FB08A-3FFF-4A01-B055-6F5CD0875EE0}" destId="{F9E6B4D5-A593-442E-B3A3-A72837879F22}" srcOrd="4" destOrd="0" parTransId="{AC42BACA-0497-44A1-A572-251961E327E6}" sibTransId="{D0129F8A-17DA-4A9D-8F16-9EE9CD9A861E}"/>
    <dgm:cxn modelId="{B91A733B-31C8-42BD-83D7-56E941B8FB71}" srcId="{862FB08A-3FFF-4A01-B055-6F5CD0875EE0}" destId="{C8163DDD-793F-48BF-BE8C-03E9BF1D14C7}" srcOrd="1" destOrd="0" parTransId="{CC007746-CE2B-40EB-8DDE-35982CE3A9DB}" sibTransId="{52D42EBB-F8CA-495B-948A-89CA5F4C6854}"/>
    <dgm:cxn modelId="{E14756F9-5DB6-4366-92A0-EF97379E7ADC}" type="presOf" srcId="{A68CDDC9-2B40-4A2F-BCCD-2867B32D3E89}" destId="{C2A7AA07-C439-4018-A7E8-B8D676263CD6}" srcOrd="0" destOrd="0" presId="urn:microsoft.com/office/officeart/2005/8/layout/chevron1"/>
    <dgm:cxn modelId="{1A28132B-117B-429B-AF84-9D6A8412CD6D}" type="presParOf" srcId="{993C7650-B4EB-4095-9008-6BFF1C1288A2}" destId="{5793CEFC-3CB4-4837-A706-CEF652AE85FF}" srcOrd="0" destOrd="0" presId="urn:microsoft.com/office/officeart/2005/8/layout/chevron1"/>
    <dgm:cxn modelId="{5FEC8A12-4815-4689-AB38-53B2D79B18DE}" type="presParOf" srcId="{993C7650-B4EB-4095-9008-6BFF1C1288A2}" destId="{EDE753F5-D05E-4D75-B420-1A8FA10EBAEE}" srcOrd="1" destOrd="0" presId="urn:microsoft.com/office/officeart/2005/8/layout/chevron1"/>
    <dgm:cxn modelId="{3980E285-EA30-4AB8-97B7-3E2E62A1BFB1}" type="presParOf" srcId="{993C7650-B4EB-4095-9008-6BFF1C1288A2}" destId="{59F2A9AD-D9F5-4977-B91A-721F0B0AB6B8}" srcOrd="2" destOrd="0" presId="urn:microsoft.com/office/officeart/2005/8/layout/chevron1"/>
    <dgm:cxn modelId="{2C3A2C11-F4EB-409F-8BB5-6EA6986B2E11}" type="presParOf" srcId="{993C7650-B4EB-4095-9008-6BFF1C1288A2}" destId="{AE047E6D-5525-41B1-B03C-0B126FFF8D8D}" srcOrd="3" destOrd="0" presId="urn:microsoft.com/office/officeart/2005/8/layout/chevron1"/>
    <dgm:cxn modelId="{BD2A31CF-1A4C-490E-AA7E-3B0EA055E07D}" type="presParOf" srcId="{993C7650-B4EB-4095-9008-6BFF1C1288A2}" destId="{81D43011-4CFA-475E-A615-60D36A2175AC}" srcOrd="4" destOrd="0" presId="urn:microsoft.com/office/officeart/2005/8/layout/chevron1"/>
    <dgm:cxn modelId="{522A3715-6464-48ED-AD54-D159BB5827EE}" type="presParOf" srcId="{993C7650-B4EB-4095-9008-6BFF1C1288A2}" destId="{7BEDE3DA-DE45-4A0E-9D6C-D82B23682443}" srcOrd="5" destOrd="0" presId="urn:microsoft.com/office/officeart/2005/8/layout/chevron1"/>
    <dgm:cxn modelId="{F4AE487C-4A04-4B58-BF5E-9CE62A10B770}" type="presParOf" srcId="{993C7650-B4EB-4095-9008-6BFF1C1288A2}" destId="{C2A7AA07-C439-4018-A7E8-B8D676263CD6}" srcOrd="6" destOrd="0" presId="urn:microsoft.com/office/officeart/2005/8/layout/chevron1"/>
    <dgm:cxn modelId="{AA01CA32-115B-40D0-AADF-83BD5EB1232F}" type="presParOf" srcId="{993C7650-B4EB-4095-9008-6BFF1C1288A2}" destId="{69B3D4CD-D1F2-41A6-AE57-0426027C6A03}" srcOrd="7" destOrd="0" presId="urn:microsoft.com/office/officeart/2005/8/layout/chevron1"/>
    <dgm:cxn modelId="{91241090-4CB3-4749-80EE-029CCAF83503}" type="presParOf" srcId="{993C7650-B4EB-4095-9008-6BFF1C1288A2}" destId="{371340D2-6072-4DA1-B1C6-867174EFC63E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2FB08A-3FFF-4A01-B055-6F5CD0875EE0}" type="doc">
      <dgm:prSet loTypeId="urn:microsoft.com/office/officeart/2005/8/layout/chevron1" loCatId="process" qsTypeId="urn:microsoft.com/office/officeart/2005/8/quickstyle/simple1#6" qsCatId="simple" csTypeId="urn:microsoft.com/office/officeart/2005/8/colors/accent1_2#6" csCatId="accent1" phldr="1"/>
      <dgm:spPr/>
    </dgm:pt>
    <dgm:pt modelId="{A0F5728B-4815-43BF-999E-9D2B0265C73C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400" dirty="0" err="1" smtClean="0"/>
            <a:t>Experten</a:t>
          </a:r>
          <a:r>
            <a:rPr lang="cs-CZ" sz="1400" dirty="0" smtClean="0"/>
            <a:t>-</a:t>
          </a:r>
        </a:p>
        <a:p>
          <a:r>
            <a:rPr lang="cs-CZ" sz="1400" dirty="0" err="1" smtClean="0"/>
            <a:t>kommentar</a:t>
          </a:r>
          <a:endParaRPr lang="cs-CZ" sz="1200" dirty="0"/>
        </a:p>
      </dgm:t>
    </dgm:pt>
    <dgm:pt modelId="{0C4B7D82-5ECB-4CC7-84AC-46E04AA0F6FD}" type="parTrans" cxnId="{9455BF33-0B48-4C3A-BAB7-4FBD3CA5B897}">
      <dgm:prSet/>
      <dgm:spPr/>
      <dgm:t>
        <a:bodyPr/>
        <a:lstStyle/>
        <a:p>
          <a:endParaRPr lang="cs-CZ"/>
        </a:p>
      </dgm:t>
    </dgm:pt>
    <dgm:pt modelId="{A54F2A0B-D42E-42F0-A5C6-8DA80C9335E3}" type="sibTrans" cxnId="{9455BF33-0B48-4C3A-BAB7-4FBD3CA5B897}">
      <dgm:prSet/>
      <dgm:spPr/>
      <dgm:t>
        <a:bodyPr/>
        <a:lstStyle/>
        <a:p>
          <a:endParaRPr lang="cs-CZ"/>
        </a:p>
      </dgm:t>
    </dgm:pt>
    <dgm:pt modelId="{993C7650-B4EB-4095-9008-6BFF1C1288A2}" type="pres">
      <dgm:prSet presAssocID="{862FB08A-3FFF-4A01-B055-6F5CD0875EE0}" presName="Name0" presStyleCnt="0">
        <dgm:presLayoutVars>
          <dgm:dir/>
          <dgm:animLvl val="lvl"/>
          <dgm:resizeHandles val="exact"/>
        </dgm:presLayoutVars>
      </dgm:prSet>
      <dgm:spPr/>
    </dgm:pt>
    <dgm:pt modelId="{5793CEFC-3CB4-4837-A706-CEF652AE85FF}" type="pres">
      <dgm:prSet presAssocID="{A0F5728B-4815-43BF-999E-9D2B0265C73C}" presName="parTxOnly" presStyleLbl="node1" presStyleIdx="0" presStyleCnt="1" custScaleX="21272" custScaleY="24955" custLinFactNeighborX="-361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8BF4332-619F-45AD-889C-CC973A86C2FA}" type="presOf" srcId="{A0F5728B-4815-43BF-999E-9D2B0265C73C}" destId="{5793CEFC-3CB4-4837-A706-CEF652AE85FF}" srcOrd="0" destOrd="0" presId="urn:microsoft.com/office/officeart/2005/8/layout/chevron1"/>
    <dgm:cxn modelId="{091CD5D7-D30E-4BC9-9C04-E6E4F7A4470C}" type="presOf" srcId="{862FB08A-3FFF-4A01-B055-6F5CD0875EE0}" destId="{993C7650-B4EB-4095-9008-6BFF1C1288A2}" srcOrd="0" destOrd="0" presId="urn:microsoft.com/office/officeart/2005/8/layout/chevron1"/>
    <dgm:cxn modelId="{9455BF33-0B48-4C3A-BAB7-4FBD3CA5B897}" srcId="{862FB08A-3FFF-4A01-B055-6F5CD0875EE0}" destId="{A0F5728B-4815-43BF-999E-9D2B0265C73C}" srcOrd="0" destOrd="0" parTransId="{0C4B7D82-5ECB-4CC7-84AC-46E04AA0F6FD}" sibTransId="{A54F2A0B-D42E-42F0-A5C6-8DA80C9335E3}"/>
    <dgm:cxn modelId="{E779D01A-76F1-445F-8469-70D8F13F775F}" type="presParOf" srcId="{993C7650-B4EB-4095-9008-6BFF1C1288A2}" destId="{5793CEFC-3CB4-4837-A706-CEF652AE85FF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31CD0C2-A6B3-4934-9374-4EBB7CC8B243}" type="doc">
      <dgm:prSet loTypeId="urn:microsoft.com/office/officeart/2005/8/layout/hProcess9" loCatId="process" qsTypeId="urn:microsoft.com/office/officeart/2005/8/quickstyle/simple1#7" qsCatId="simple" csTypeId="urn:microsoft.com/office/officeart/2005/8/colors/accent1_2#7" csCatId="accent1" phldr="1"/>
      <dgm:spPr/>
    </dgm:pt>
    <dgm:pt modelId="{B6F1F936-F8E7-4EDA-8AF5-D24CCDE81F65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err="1" smtClean="0"/>
            <a:t>Einleitungs-frage</a:t>
          </a:r>
          <a:endParaRPr lang="cs-CZ" sz="900" dirty="0" smtClean="0"/>
        </a:p>
      </dgm:t>
    </dgm:pt>
    <dgm:pt modelId="{F8CFBF5D-0C75-4ECF-A900-30EBD951157E}" type="parTrans" cxnId="{662F781A-4EBC-4BF4-8F86-63806B6EE391}">
      <dgm:prSet/>
      <dgm:spPr/>
      <dgm:t>
        <a:bodyPr/>
        <a:lstStyle/>
        <a:p>
          <a:endParaRPr lang="cs-CZ"/>
        </a:p>
      </dgm:t>
    </dgm:pt>
    <dgm:pt modelId="{CAFB4924-C281-4367-A412-742184E3C1C1}" type="sibTrans" cxnId="{662F781A-4EBC-4BF4-8F86-63806B6EE391}">
      <dgm:prSet/>
      <dgm:spPr/>
      <dgm:t>
        <a:bodyPr/>
        <a:lstStyle/>
        <a:p>
          <a:endParaRPr lang="cs-CZ"/>
        </a:p>
      </dgm:t>
    </dgm:pt>
    <dgm:pt modelId="{D644DE7B-7CCC-4920-A180-0951E1411BC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err="1" smtClean="0"/>
            <a:t>Videofall</a:t>
          </a:r>
          <a:r>
            <a:rPr lang="cs-CZ" sz="2000" dirty="0" smtClean="0"/>
            <a:t> 1 (</a:t>
          </a:r>
          <a:r>
            <a:rPr lang="cs-CZ" sz="2000" dirty="0" err="1" smtClean="0"/>
            <a:t>strukt</a:t>
          </a:r>
          <a:r>
            <a:rPr lang="cs-CZ" sz="2000" dirty="0" smtClean="0"/>
            <a:t>)</a:t>
          </a:r>
          <a:endParaRPr lang="cs-CZ" sz="2000" dirty="0"/>
        </a:p>
      </dgm:t>
    </dgm:pt>
    <dgm:pt modelId="{8FDB8917-36F7-430A-9F79-0A09A32B2930}" type="parTrans" cxnId="{DD2A7871-8980-4A91-8ED0-93C94A292599}">
      <dgm:prSet/>
      <dgm:spPr/>
      <dgm:t>
        <a:bodyPr/>
        <a:lstStyle/>
        <a:p>
          <a:endParaRPr lang="cs-CZ"/>
        </a:p>
      </dgm:t>
    </dgm:pt>
    <dgm:pt modelId="{4AE68A3B-D97B-441C-A207-769BE2C0508C}" type="sibTrans" cxnId="{DD2A7871-8980-4A91-8ED0-93C94A292599}">
      <dgm:prSet/>
      <dgm:spPr/>
      <dgm:t>
        <a:bodyPr/>
        <a:lstStyle/>
        <a:p>
          <a:endParaRPr lang="cs-CZ"/>
        </a:p>
      </dgm:t>
    </dgm:pt>
    <dgm:pt modelId="{15CDCB4F-3FB9-4448-A663-84DFACB7C8F4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err="1" smtClean="0"/>
            <a:t>Videofall</a:t>
          </a:r>
          <a:r>
            <a:rPr lang="cs-CZ" sz="2000" dirty="0" smtClean="0"/>
            <a:t> 3 (</a:t>
          </a:r>
          <a:r>
            <a:rPr lang="cs-CZ" sz="2000" dirty="0" err="1" smtClean="0"/>
            <a:t>strukt</a:t>
          </a:r>
          <a:r>
            <a:rPr lang="cs-CZ" sz="2000" dirty="0" smtClean="0"/>
            <a:t>)</a:t>
          </a:r>
          <a:endParaRPr lang="cs-CZ" sz="2000" dirty="0"/>
        </a:p>
      </dgm:t>
    </dgm:pt>
    <dgm:pt modelId="{BB524D50-B1AE-4501-A3B6-22C3C4E15992}" type="parTrans" cxnId="{D3D98BB8-D21D-43F8-B77C-F67B60384D3F}">
      <dgm:prSet/>
      <dgm:spPr/>
      <dgm:t>
        <a:bodyPr/>
        <a:lstStyle/>
        <a:p>
          <a:endParaRPr lang="cs-CZ"/>
        </a:p>
      </dgm:t>
    </dgm:pt>
    <dgm:pt modelId="{571BE1B4-C74E-483A-BB3E-37099A8D4385}" type="sibTrans" cxnId="{D3D98BB8-D21D-43F8-B77C-F67B60384D3F}">
      <dgm:prSet/>
      <dgm:spPr/>
      <dgm:t>
        <a:bodyPr/>
        <a:lstStyle/>
        <a:p>
          <a:endParaRPr lang="cs-CZ"/>
        </a:p>
      </dgm:t>
    </dgm:pt>
    <dgm:pt modelId="{809C5BB4-4D27-4154-9BEB-38A3AD84D001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err="1" smtClean="0"/>
            <a:t>Videofall</a:t>
          </a:r>
          <a:r>
            <a:rPr lang="cs-CZ" sz="2000" dirty="0" smtClean="0"/>
            <a:t> 2 (</a:t>
          </a:r>
          <a:r>
            <a:rPr lang="cs-CZ" sz="2000" dirty="0" err="1" smtClean="0"/>
            <a:t>strukt</a:t>
          </a:r>
          <a:r>
            <a:rPr lang="cs-CZ" sz="2000" dirty="0" smtClean="0"/>
            <a:t>)</a:t>
          </a:r>
          <a:endParaRPr lang="cs-CZ" sz="2000" dirty="0"/>
        </a:p>
      </dgm:t>
    </dgm:pt>
    <dgm:pt modelId="{E581453C-0305-46A3-9890-DFACAE980203}" type="parTrans" cxnId="{851B535E-6053-4288-A3A3-2FE9D2B56A3F}">
      <dgm:prSet/>
      <dgm:spPr/>
      <dgm:t>
        <a:bodyPr/>
        <a:lstStyle/>
        <a:p>
          <a:endParaRPr lang="cs-CZ"/>
        </a:p>
      </dgm:t>
    </dgm:pt>
    <dgm:pt modelId="{91CAFD3B-D5CD-4E42-8F7E-950B7A7E9B1A}" type="sibTrans" cxnId="{851B535E-6053-4288-A3A3-2FE9D2B56A3F}">
      <dgm:prSet/>
      <dgm:spPr/>
      <dgm:t>
        <a:bodyPr/>
        <a:lstStyle/>
        <a:p>
          <a:endParaRPr lang="cs-CZ"/>
        </a:p>
      </dgm:t>
    </dgm:pt>
    <dgm:pt modelId="{734EE56C-EBD9-4F9D-A545-D13E7E647C2C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800" dirty="0" err="1" smtClean="0"/>
            <a:t>Videofall</a:t>
          </a:r>
          <a:r>
            <a:rPr lang="cs-CZ" sz="1800" dirty="0" smtClean="0"/>
            <a:t> 4 (</a:t>
          </a:r>
          <a:r>
            <a:rPr lang="cs-CZ" sz="1800" dirty="0" err="1" smtClean="0"/>
            <a:t>unstrukt</a:t>
          </a:r>
          <a:r>
            <a:rPr lang="cs-CZ" sz="1800" dirty="0" smtClean="0"/>
            <a:t>)</a:t>
          </a:r>
        </a:p>
      </dgm:t>
    </dgm:pt>
    <dgm:pt modelId="{682E2AD2-4B7F-4003-B7FB-152729AF2EA2}" type="parTrans" cxnId="{6FCEE92C-749B-4B95-80CA-F72E7FFC5DB3}">
      <dgm:prSet/>
      <dgm:spPr/>
      <dgm:t>
        <a:bodyPr/>
        <a:lstStyle/>
        <a:p>
          <a:endParaRPr lang="cs-CZ"/>
        </a:p>
      </dgm:t>
    </dgm:pt>
    <dgm:pt modelId="{F337353B-FC7A-418C-8349-1D0ED616845E}" type="sibTrans" cxnId="{6FCEE92C-749B-4B95-80CA-F72E7FFC5DB3}">
      <dgm:prSet/>
      <dgm:spPr/>
      <dgm:t>
        <a:bodyPr/>
        <a:lstStyle/>
        <a:p>
          <a:endParaRPr lang="cs-CZ"/>
        </a:p>
      </dgm:t>
    </dgm:pt>
    <dgm:pt modelId="{80C0F194-7521-4FCD-A58C-E6E6EC03ACAE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200" dirty="0" err="1" smtClean="0"/>
            <a:t>Konsolidierungs</a:t>
          </a:r>
          <a:endParaRPr lang="cs-CZ" sz="1200" dirty="0" smtClean="0"/>
        </a:p>
        <a:p>
          <a:r>
            <a:rPr lang="cs-CZ" sz="1200" dirty="0" err="1" smtClean="0"/>
            <a:t>frage</a:t>
          </a:r>
          <a:endParaRPr lang="cs-CZ" sz="1200" dirty="0"/>
        </a:p>
      </dgm:t>
    </dgm:pt>
    <dgm:pt modelId="{1DAD7596-26B1-4049-A65F-175BDDD2B5BE}" type="parTrans" cxnId="{7A085E13-77E8-428C-B804-2A31EE5BE891}">
      <dgm:prSet/>
      <dgm:spPr/>
      <dgm:t>
        <a:bodyPr/>
        <a:lstStyle/>
        <a:p>
          <a:endParaRPr lang="cs-CZ"/>
        </a:p>
      </dgm:t>
    </dgm:pt>
    <dgm:pt modelId="{FC1F869A-427D-401E-B257-DD1AB1CDB514}" type="sibTrans" cxnId="{7A085E13-77E8-428C-B804-2A31EE5BE891}">
      <dgm:prSet/>
      <dgm:spPr/>
      <dgm:t>
        <a:bodyPr/>
        <a:lstStyle/>
        <a:p>
          <a:endParaRPr lang="cs-CZ"/>
        </a:p>
      </dgm:t>
    </dgm:pt>
    <dgm:pt modelId="{447DE60B-6DF4-4E87-AC6A-9B4A10621570}" type="pres">
      <dgm:prSet presAssocID="{431CD0C2-A6B3-4934-9374-4EBB7CC8B243}" presName="CompostProcess" presStyleCnt="0">
        <dgm:presLayoutVars>
          <dgm:dir/>
          <dgm:resizeHandles val="exact"/>
        </dgm:presLayoutVars>
      </dgm:prSet>
      <dgm:spPr/>
    </dgm:pt>
    <dgm:pt modelId="{235B279B-4181-46F2-9532-A05BDC5F8427}" type="pres">
      <dgm:prSet presAssocID="{431CD0C2-A6B3-4934-9374-4EBB7CC8B243}" presName="arrow" presStyleLbl="bgShp" presStyleIdx="0" presStyleCnt="1" custScaleX="117647"/>
      <dgm:spPr/>
    </dgm:pt>
    <dgm:pt modelId="{A49E574D-C415-4ABC-A555-F4ABC3036D7C}" type="pres">
      <dgm:prSet presAssocID="{431CD0C2-A6B3-4934-9374-4EBB7CC8B243}" presName="linearProcess" presStyleCnt="0"/>
      <dgm:spPr/>
    </dgm:pt>
    <dgm:pt modelId="{4AB4E04A-7980-424D-B21D-86B625D715F8}" type="pres">
      <dgm:prSet presAssocID="{B6F1F936-F8E7-4EDA-8AF5-D24CCDE81F65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46BAF1-799F-425C-9382-4611A769353C}" type="pres">
      <dgm:prSet presAssocID="{CAFB4924-C281-4367-A412-742184E3C1C1}" presName="sibTrans" presStyleCnt="0"/>
      <dgm:spPr/>
    </dgm:pt>
    <dgm:pt modelId="{789CA726-DC0A-4E40-A486-59182B4CD8E1}" type="pres">
      <dgm:prSet presAssocID="{D644DE7B-7CCC-4920-A180-0951E1411BCE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BFBF45-F6A7-4D1E-B85F-9168FB7555F1}" type="pres">
      <dgm:prSet presAssocID="{4AE68A3B-D97B-441C-A207-769BE2C0508C}" presName="sibTrans" presStyleCnt="0"/>
      <dgm:spPr/>
    </dgm:pt>
    <dgm:pt modelId="{65902D14-1232-49CB-9417-DBE72A593E83}" type="pres">
      <dgm:prSet presAssocID="{809C5BB4-4D27-4154-9BEB-38A3AD84D001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0BD2E3-50A7-4136-BB5C-4F0FFE1B32D9}" type="pres">
      <dgm:prSet presAssocID="{91CAFD3B-D5CD-4E42-8F7E-950B7A7E9B1A}" presName="sibTrans" presStyleCnt="0"/>
      <dgm:spPr/>
    </dgm:pt>
    <dgm:pt modelId="{211DAD1C-1C8C-4E90-9FE2-19451B927D31}" type="pres">
      <dgm:prSet presAssocID="{15CDCB4F-3FB9-4448-A663-84DFACB7C8F4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C0D21E-E21B-4F9C-8E11-600485CC2CAA}" type="pres">
      <dgm:prSet presAssocID="{571BE1B4-C74E-483A-BB3E-37099A8D4385}" presName="sibTrans" presStyleCnt="0"/>
      <dgm:spPr/>
    </dgm:pt>
    <dgm:pt modelId="{8C019B9D-DBFD-4601-86EA-130498C9CC0D}" type="pres">
      <dgm:prSet presAssocID="{80C0F194-7521-4FCD-A58C-E6E6EC03ACAE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CD23EC-FD7F-4E46-AE19-610F9A8675B3}" type="pres">
      <dgm:prSet presAssocID="{FC1F869A-427D-401E-B257-DD1AB1CDB514}" presName="sibTrans" presStyleCnt="0"/>
      <dgm:spPr/>
    </dgm:pt>
    <dgm:pt modelId="{DBE0589C-B330-4FCA-B512-D053B51DF181}" type="pres">
      <dgm:prSet presAssocID="{734EE56C-EBD9-4F9D-A545-D13E7E647C2C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3D98BB8-D21D-43F8-B77C-F67B60384D3F}" srcId="{431CD0C2-A6B3-4934-9374-4EBB7CC8B243}" destId="{15CDCB4F-3FB9-4448-A663-84DFACB7C8F4}" srcOrd="3" destOrd="0" parTransId="{BB524D50-B1AE-4501-A3B6-22C3C4E15992}" sibTransId="{571BE1B4-C74E-483A-BB3E-37099A8D4385}"/>
    <dgm:cxn modelId="{33E60BEA-64F4-4403-9EF3-E45E4F5A2F89}" type="presOf" srcId="{734EE56C-EBD9-4F9D-A545-D13E7E647C2C}" destId="{DBE0589C-B330-4FCA-B512-D053B51DF181}" srcOrd="0" destOrd="0" presId="urn:microsoft.com/office/officeart/2005/8/layout/hProcess9"/>
    <dgm:cxn modelId="{851B535E-6053-4288-A3A3-2FE9D2B56A3F}" srcId="{431CD0C2-A6B3-4934-9374-4EBB7CC8B243}" destId="{809C5BB4-4D27-4154-9BEB-38A3AD84D001}" srcOrd="2" destOrd="0" parTransId="{E581453C-0305-46A3-9890-DFACAE980203}" sibTransId="{91CAFD3B-D5CD-4E42-8F7E-950B7A7E9B1A}"/>
    <dgm:cxn modelId="{662F781A-4EBC-4BF4-8F86-63806B6EE391}" srcId="{431CD0C2-A6B3-4934-9374-4EBB7CC8B243}" destId="{B6F1F936-F8E7-4EDA-8AF5-D24CCDE81F65}" srcOrd="0" destOrd="0" parTransId="{F8CFBF5D-0C75-4ECF-A900-30EBD951157E}" sibTransId="{CAFB4924-C281-4367-A412-742184E3C1C1}"/>
    <dgm:cxn modelId="{C2BB213F-06C8-4A16-9676-B80ACC255445}" type="presOf" srcId="{431CD0C2-A6B3-4934-9374-4EBB7CC8B243}" destId="{447DE60B-6DF4-4E87-AC6A-9B4A10621570}" srcOrd="0" destOrd="0" presId="urn:microsoft.com/office/officeart/2005/8/layout/hProcess9"/>
    <dgm:cxn modelId="{7A085E13-77E8-428C-B804-2A31EE5BE891}" srcId="{431CD0C2-A6B3-4934-9374-4EBB7CC8B243}" destId="{80C0F194-7521-4FCD-A58C-E6E6EC03ACAE}" srcOrd="4" destOrd="0" parTransId="{1DAD7596-26B1-4049-A65F-175BDDD2B5BE}" sibTransId="{FC1F869A-427D-401E-B257-DD1AB1CDB514}"/>
    <dgm:cxn modelId="{CDDB50C9-10D1-4855-9AAE-D00E2560F715}" type="presOf" srcId="{809C5BB4-4D27-4154-9BEB-38A3AD84D001}" destId="{65902D14-1232-49CB-9417-DBE72A593E83}" srcOrd="0" destOrd="0" presId="urn:microsoft.com/office/officeart/2005/8/layout/hProcess9"/>
    <dgm:cxn modelId="{581E665A-8181-42FF-889E-82C042C9C453}" type="presOf" srcId="{80C0F194-7521-4FCD-A58C-E6E6EC03ACAE}" destId="{8C019B9D-DBFD-4601-86EA-130498C9CC0D}" srcOrd="0" destOrd="0" presId="urn:microsoft.com/office/officeart/2005/8/layout/hProcess9"/>
    <dgm:cxn modelId="{6FCEE92C-749B-4B95-80CA-F72E7FFC5DB3}" srcId="{431CD0C2-A6B3-4934-9374-4EBB7CC8B243}" destId="{734EE56C-EBD9-4F9D-A545-D13E7E647C2C}" srcOrd="5" destOrd="0" parTransId="{682E2AD2-4B7F-4003-B7FB-152729AF2EA2}" sibTransId="{F337353B-FC7A-418C-8349-1D0ED616845E}"/>
    <dgm:cxn modelId="{DD2A7871-8980-4A91-8ED0-93C94A292599}" srcId="{431CD0C2-A6B3-4934-9374-4EBB7CC8B243}" destId="{D644DE7B-7CCC-4920-A180-0951E1411BCE}" srcOrd="1" destOrd="0" parTransId="{8FDB8917-36F7-430A-9F79-0A09A32B2930}" sibTransId="{4AE68A3B-D97B-441C-A207-769BE2C0508C}"/>
    <dgm:cxn modelId="{689D1A23-A047-4D54-82B8-CB5B1CF38C74}" type="presOf" srcId="{D644DE7B-7CCC-4920-A180-0951E1411BCE}" destId="{789CA726-DC0A-4E40-A486-59182B4CD8E1}" srcOrd="0" destOrd="0" presId="urn:microsoft.com/office/officeart/2005/8/layout/hProcess9"/>
    <dgm:cxn modelId="{03FA4D7C-8977-4271-BA27-A57E5ABB802E}" type="presOf" srcId="{15CDCB4F-3FB9-4448-A663-84DFACB7C8F4}" destId="{211DAD1C-1C8C-4E90-9FE2-19451B927D31}" srcOrd="0" destOrd="0" presId="urn:microsoft.com/office/officeart/2005/8/layout/hProcess9"/>
    <dgm:cxn modelId="{95F8C971-B40D-4828-9791-FA90F711C15C}" type="presOf" srcId="{B6F1F936-F8E7-4EDA-8AF5-D24CCDE81F65}" destId="{4AB4E04A-7980-424D-B21D-86B625D715F8}" srcOrd="0" destOrd="0" presId="urn:microsoft.com/office/officeart/2005/8/layout/hProcess9"/>
    <dgm:cxn modelId="{3E2825E6-ABAC-438A-885F-2E952C8BD475}" type="presParOf" srcId="{447DE60B-6DF4-4E87-AC6A-9B4A10621570}" destId="{235B279B-4181-46F2-9532-A05BDC5F8427}" srcOrd="0" destOrd="0" presId="urn:microsoft.com/office/officeart/2005/8/layout/hProcess9"/>
    <dgm:cxn modelId="{3D87000C-A16E-46BD-82AE-479D4F018CD3}" type="presParOf" srcId="{447DE60B-6DF4-4E87-AC6A-9B4A10621570}" destId="{A49E574D-C415-4ABC-A555-F4ABC3036D7C}" srcOrd="1" destOrd="0" presId="urn:microsoft.com/office/officeart/2005/8/layout/hProcess9"/>
    <dgm:cxn modelId="{AF153CCB-C98F-4264-BA54-28164393E0DC}" type="presParOf" srcId="{A49E574D-C415-4ABC-A555-F4ABC3036D7C}" destId="{4AB4E04A-7980-424D-B21D-86B625D715F8}" srcOrd="0" destOrd="0" presId="urn:microsoft.com/office/officeart/2005/8/layout/hProcess9"/>
    <dgm:cxn modelId="{CC4DD8CF-D0F5-42B9-ABB7-77672F389640}" type="presParOf" srcId="{A49E574D-C415-4ABC-A555-F4ABC3036D7C}" destId="{1F46BAF1-799F-425C-9382-4611A769353C}" srcOrd="1" destOrd="0" presId="urn:microsoft.com/office/officeart/2005/8/layout/hProcess9"/>
    <dgm:cxn modelId="{4E0627EF-3405-48A5-848C-F42E51A08333}" type="presParOf" srcId="{A49E574D-C415-4ABC-A555-F4ABC3036D7C}" destId="{789CA726-DC0A-4E40-A486-59182B4CD8E1}" srcOrd="2" destOrd="0" presId="urn:microsoft.com/office/officeart/2005/8/layout/hProcess9"/>
    <dgm:cxn modelId="{A3C72566-58FB-43B9-9A99-12D28BA35940}" type="presParOf" srcId="{A49E574D-C415-4ABC-A555-F4ABC3036D7C}" destId="{9CBFBF45-F6A7-4D1E-B85F-9168FB7555F1}" srcOrd="3" destOrd="0" presId="urn:microsoft.com/office/officeart/2005/8/layout/hProcess9"/>
    <dgm:cxn modelId="{81178709-1DF5-49FF-B02C-0651FC3A590B}" type="presParOf" srcId="{A49E574D-C415-4ABC-A555-F4ABC3036D7C}" destId="{65902D14-1232-49CB-9417-DBE72A593E83}" srcOrd="4" destOrd="0" presId="urn:microsoft.com/office/officeart/2005/8/layout/hProcess9"/>
    <dgm:cxn modelId="{232E2CB2-82D0-49C4-9753-C1512C77CDF5}" type="presParOf" srcId="{A49E574D-C415-4ABC-A555-F4ABC3036D7C}" destId="{9E0BD2E3-50A7-4136-BB5C-4F0FFE1B32D9}" srcOrd="5" destOrd="0" presId="urn:microsoft.com/office/officeart/2005/8/layout/hProcess9"/>
    <dgm:cxn modelId="{302E887D-83F6-4F9C-ABBD-472B1A27AD3E}" type="presParOf" srcId="{A49E574D-C415-4ABC-A555-F4ABC3036D7C}" destId="{211DAD1C-1C8C-4E90-9FE2-19451B927D31}" srcOrd="6" destOrd="0" presId="urn:microsoft.com/office/officeart/2005/8/layout/hProcess9"/>
    <dgm:cxn modelId="{E0E5446C-525F-495A-8BF2-E64E755C58C4}" type="presParOf" srcId="{A49E574D-C415-4ABC-A555-F4ABC3036D7C}" destId="{12C0D21E-E21B-4F9C-8E11-600485CC2CAA}" srcOrd="7" destOrd="0" presId="urn:microsoft.com/office/officeart/2005/8/layout/hProcess9"/>
    <dgm:cxn modelId="{E748C51C-7E59-467C-88CD-1E33E78B1B8A}" type="presParOf" srcId="{A49E574D-C415-4ABC-A555-F4ABC3036D7C}" destId="{8C019B9D-DBFD-4601-86EA-130498C9CC0D}" srcOrd="8" destOrd="0" presId="urn:microsoft.com/office/officeart/2005/8/layout/hProcess9"/>
    <dgm:cxn modelId="{796F283B-484B-4225-B593-EA8D2C922874}" type="presParOf" srcId="{A49E574D-C415-4ABC-A555-F4ABC3036D7C}" destId="{3ECD23EC-FD7F-4E46-AE19-610F9A8675B3}" srcOrd="9" destOrd="0" presId="urn:microsoft.com/office/officeart/2005/8/layout/hProcess9"/>
    <dgm:cxn modelId="{3C3A8E61-AB1B-45D5-A609-EFA05532C984}" type="presParOf" srcId="{A49E574D-C415-4ABC-A555-F4ABC3036D7C}" destId="{DBE0589C-B330-4FCA-B512-D053B51DF181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0CEB739-13A0-4B9B-84BC-FD7AF05F0ACC}" type="doc">
      <dgm:prSet loTypeId="urn:microsoft.com/office/officeart/2005/8/layout/chevron2" loCatId="list" qsTypeId="urn:microsoft.com/office/officeart/2005/8/quickstyle/simple1#8" qsCatId="simple" csTypeId="urn:microsoft.com/office/officeart/2005/8/colors/accent1_2#8" csCatId="accent1" phldr="1"/>
      <dgm:spPr/>
      <dgm:t>
        <a:bodyPr/>
        <a:lstStyle/>
        <a:p>
          <a:endParaRPr lang="cs-CZ"/>
        </a:p>
      </dgm:t>
    </dgm:pt>
    <dgm:pt modelId="{9737BC2E-40B6-403A-8D09-96E92E829A80}">
      <dgm:prSet phldrT="[Text]" phldr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cs-CZ"/>
        </a:p>
      </dgm:t>
    </dgm:pt>
    <dgm:pt modelId="{A948B6F3-DD71-427F-A21C-A0FF22467913}" type="parTrans" cxnId="{361A0D7D-A8F4-4F1D-A640-5AA06D92BF1E}">
      <dgm:prSet/>
      <dgm:spPr/>
      <dgm:t>
        <a:bodyPr/>
        <a:lstStyle/>
        <a:p>
          <a:endParaRPr lang="cs-CZ"/>
        </a:p>
      </dgm:t>
    </dgm:pt>
    <dgm:pt modelId="{F87BB0A8-5998-4C03-9962-BCB898443FC1}" type="sibTrans" cxnId="{361A0D7D-A8F4-4F1D-A640-5AA06D92BF1E}">
      <dgm:prSet/>
      <dgm:spPr/>
      <dgm:t>
        <a:bodyPr/>
        <a:lstStyle/>
        <a:p>
          <a:endParaRPr lang="cs-CZ"/>
        </a:p>
      </dgm:t>
    </dgm:pt>
    <dgm:pt modelId="{2016F18D-72AB-478F-B9C2-B3E330DF7114}">
      <dgm:prSet phldrT="[Text]" custT="1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cs-CZ" sz="1800" dirty="0" smtClean="0"/>
            <a:t> </a:t>
          </a:r>
          <a:r>
            <a:rPr lang="cs-CZ" sz="1800" dirty="0" err="1" smtClean="0"/>
            <a:t>Pretest</a:t>
          </a:r>
          <a:endParaRPr lang="cs-CZ" sz="1800" dirty="0"/>
        </a:p>
      </dgm:t>
    </dgm:pt>
    <dgm:pt modelId="{939FADC1-D0DE-498D-94E7-815B20C1FAFB}" type="parTrans" cxnId="{49068FD7-360B-4635-98CE-04C0D55C73F5}">
      <dgm:prSet/>
      <dgm:spPr/>
      <dgm:t>
        <a:bodyPr/>
        <a:lstStyle/>
        <a:p>
          <a:endParaRPr lang="cs-CZ"/>
        </a:p>
      </dgm:t>
    </dgm:pt>
    <dgm:pt modelId="{F44F8C99-1559-41E8-9649-567735C0752B}" type="sibTrans" cxnId="{49068FD7-360B-4635-98CE-04C0D55C73F5}">
      <dgm:prSet/>
      <dgm:spPr/>
      <dgm:t>
        <a:bodyPr/>
        <a:lstStyle/>
        <a:p>
          <a:endParaRPr lang="cs-CZ"/>
        </a:p>
      </dgm:t>
    </dgm:pt>
    <dgm:pt modelId="{539678FE-4F76-4087-897B-66410FEAD47E}">
      <dgm:prSet phldrT="[Text]" custT="1"/>
      <dgm:spPr/>
      <dgm:t>
        <a:bodyPr/>
        <a:lstStyle/>
        <a:p>
          <a:r>
            <a:rPr lang="cs-CZ" sz="2400" dirty="0" smtClean="0"/>
            <a:t>1</a:t>
          </a:r>
          <a:endParaRPr lang="cs-CZ" sz="2400" dirty="0"/>
        </a:p>
      </dgm:t>
    </dgm:pt>
    <dgm:pt modelId="{1BC782FF-E2ED-4703-8848-7F80EE34D9ED}" type="parTrans" cxnId="{A8D4DAA9-7DF0-4AFF-B7B7-3FA593F74DCB}">
      <dgm:prSet/>
      <dgm:spPr/>
      <dgm:t>
        <a:bodyPr/>
        <a:lstStyle/>
        <a:p>
          <a:endParaRPr lang="cs-CZ"/>
        </a:p>
      </dgm:t>
    </dgm:pt>
    <dgm:pt modelId="{FF5F09CB-0E1C-4DD0-BE7B-7FF2FB63D341}" type="sibTrans" cxnId="{A8D4DAA9-7DF0-4AFF-B7B7-3FA593F74DCB}">
      <dgm:prSet/>
      <dgm:spPr/>
      <dgm:t>
        <a:bodyPr/>
        <a:lstStyle/>
        <a:p>
          <a:endParaRPr lang="cs-CZ"/>
        </a:p>
      </dgm:t>
    </dgm:pt>
    <dgm:pt modelId="{947F9193-E27A-402B-98FD-7AA2CEAED2A8}">
      <dgm:prSet phldrT="[Text]"/>
      <dgm:spPr/>
      <dgm:t>
        <a:bodyPr/>
        <a:lstStyle/>
        <a:p>
          <a:r>
            <a:rPr lang="cs-CZ" dirty="0" err="1" smtClean="0">
              <a:solidFill>
                <a:schemeClr val="tx2">
                  <a:lumMod val="75000"/>
                </a:schemeClr>
              </a:solidFill>
            </a:rPr>
            <a:t>Lehrerfragen</a:t>
          </a:r>
          <a:endParaRPr lang="cs-CZ" dirty="0">
            <a:solidFill>
              <a:schemeClr val="tx2">
                <a:lumMod val="75000"/>
              </a:schemeClr>
            </a:solidFill>
          </a:endParaRPr>
        </a:p>
      </dgm:t>
    </dgm:pt>
    <dgm:pt modelId="{2B6E936D-AF59-48EC-9CB1-6359161DD1EC}" type="parTrans" cxnId="{A3AA44FE-4E14-43E1-B31C-6271749552FD}">
      <dgm:prSet/>
      <dgm:spPr/>
      <dgm:t>
        <a:bodyPr/>
        <a:lstStyle/>
        <a:p>
          <a:endParaRPr lang="cs-CZ"/>
        </a:p>
      </dgm:t>
    </dgm:pt>
    <dgm:pt modelId="{E6341E06-60E2-4C40-A517-CAAC68CF28E2}" type="sibTrans" cxnId="{A3AA44FE-4E14-43E1-B31C-6271749552FD}">
      <dgm:prSet/>
      <dgm:spPr/>
      <dgm:t>
        <a:bodyPr/>
        <a:lstStyle/>
        <a:p>
          <a:endParaRPr lang="cs-CZ"/>
        </a:p>
      </dgm:t>
    </dgm:pt>
    <dgm:pt modelId="{3BDE1EE8-ACAC-4907-B3B0-A9400453E077}">
      <dgm:prSet phldrT="[Text]"/>
      <dgm:spPr/>
      <dgm:t>
        <a:bodyPr/>
        <a:lstStyle/>
        <a:p>
          <a:r>
            <a:rPr lang="cs-CZ" dirty="0" err="1" smtClean="0">
              <a:solidFill>
                <a:schemeClr val="tx2">
                  <a:lumMod val="75000"/>
                </a:schemeClr>
              </a:solidFill>
            </a:rPr>
            <a:t>Aufgabenstellung</a:t>
          </a:r>
          <a:endParaRPr lang="cs-CZ" dirty="0">
            <a:solidFill>
              <a:schemeClr val="tx2">
                <a:lumMod val="75000"/>
              </a:schemeClr>
            </a:solidFill>
          </a:endParaRPr>
        </a:p>
      </dgm:t>
    </dgm:pt>
    <dgm:pt modelId="{D9AF9A09-3B6A-4AD7-BDB7-CF331599BEEE}" type="parTrans" cxnId="{9B5355FD-4A5A-40FA-8527-2D825635931F}">
      <dgm:prSet/>
      <dgm:spPr/>
      <dgm:t>
        <a:bodyPr/>
        <a:lstStyle/>
        <a:p>
          <a:endParaRPr lang="cs-CZ"/>
        </a:p>
      </dgm:t>
    </dgm:pt>
    <dgm:pt modelId="{ADBC5ADC-B967-4FF2-BAF9-6F633EFCFD4E}" type="sibTrans" cxnId="{9B5355FD-4A5A-40FA-8527-2D825635931F}">
      <dgm:prSet/>
      <dgm:spPr/>
      <dgm:t>
        <a:bodyPr/>
        <a:lstStyle/>
        <a:p>
          <a:endParaRPr lang="cs-CZ"/>
        </a:p>
      </dgm:t>
    </dgm:pt>
    <dgm:pt modelId="{26554AB3-A936-49C4-8E75-5E711BCC9F57}">
      <dgm:prSet phldrT="[Text]"/>
      <dgm:spPr/>
      <dgm:t>
        <a:bodyPr/>
        <a:lstStyle/>
        <a:p>
          <a:r>
            <a:rPr lang="cs-CZ" dirty="0" smtClean="0">
              <a:solidFill>
                <a:schemeClr val="tx2">
                  <a:lumMod val="75000"/>
                </a:schemeClr>
              </a:solidFill>
            </a:rPr>
            <a:t>Feedback</a:t>
          </a:r>
          <a:endParaRPr lang="cs-CZ" dirty="0">
            <a:solidFill>
              <a:schemeClr val="tx2">
                <a:lumMod val="75000"/>
              </a:schemeClr>
            </a:solidFill>
          </a:endParaRPr>
        </a:p>
      </dgm:t>
    </dgm:pt>
    <dgm:pt modelId="{20D47716-5B62-4BCE-9A41-0732E151CE4E}" type="parTrans" cxnId="{359FA7B6-7AD1-49EF-A11C-F09A06D18CD6}">
      <dgm:prSet/>
      <dgm:spPr/>
      <dgm:t>
        <a:bodyPr/>
        <a:lstStyle/>
        <a:p>
          <a:endParaRPr lang="cs-CZ"/>
        </a:p>
      </dgm:t>
    </dgm:pt>
    <dgm:pt modelId="{28FAEF07-DE5E-476E-A444-39D2AF826E75}" type="sibTrans" cxnId="{359FA7B6-7AD1-49EF-A11C-F09A06D18CD6}">
      <dgm:prSet/>
      <dgm:spPr/>
      <dgm:t>
        <a:bodyPr/>
        <a:lstStyle/>
        <a:p>
          <a:endParaRPr lang="cs-CZ"/>
        </a:p>
      </dgm:t>
    </dgm:pt>
    <dgm:pt modelId="{F6AD8413-5413-4500-AD20-35D24974B7A2}">
      <dgm:prSet phldrT="[Text]" custT="1"/>
      <dgm:spPr/>
      <dgm:t>
        <a:bodyPr/>
        <a:lstStyle/>
        <a:p>
          <a:r>
            <a:rPr lang="cs-CZ" sz="2400" dirty="0" smtClean="0"/>
            <a:t>3</a:t>
          </a:r>
          <a:endParaRPr lang="cs-CZ" sz="2400" dirty="0"/>
        </a:p>
      </dgm:t>
    </dgm:pt>
    <dgm:pt modelId="{3F1542CC-4268-41B5-B02F-B9364F95934B}" type="parTrans" cxnId="{800DA3C8-242C-47F0-A22D-3862C7D5D4B0}">
      <dgm:prSet/>
      <dgm:spPr/>
      <dgm:t>
        <a:bodyPr/>
        <a:lstStyle/>
        <a:p>
          <a:endParaRPr lang="cs-CZ"/>
        </a:p>
      </dgm:t>
    </dgm:pt>
    <dgm:pt modelId="{96E8D17E-7CE9-4473-A00C-20C1DA6E198D}" type="sibTrans" cxnId="{800DA3C8-242C-47F0-A22D-3862C7D5D4B0}">
      <dgm:prSet/>
      <dgm:spPr/>
      <dgm:t>
        <a:bodyPr/>
        <a:lstStyle/>
        <a:p>
          <a:endParaRPr lang="cs-CZ"/>
        </a:p>
      </dgm:t>
    </dgm:pt>
    <dgm:pt modelId="{35974A04-E847-4D31-B29F-ED31C806808B}">
      <dgm:prSet phldrT="[Text]"/>
      <dgm:spPr/>
      <dgm:t>
        <a:bodyPr/>
        <a:lstStyle/>
        <a:p>
          <a:r>
            <a:rPr lang="cs-CZ" dirty="0" err="1" smtClean="0">
              <a:solidFill>
                <a:schemeClr val="tx2">
                  <a:lumMod val="75000"/>
                </a:schemeClr>
              </a:solidFill>
            </a:rPr>
            <a:t>Ziele</a:t>
          </a:r>
          <a:r>
            <a:rPr lang="cs-CZ" dirty="0" smtClean="0">
              <a:solidFill>
                <a:schemeClr val="tx2">
                  <a:lumMod val="75000"/>
                </a:schemeClr>
              </a:solidFill>
            </a:rPr>
            <a:t> der </a:t>
          </a:r>
          <a:r>
            <a:rPr lang="cs-CZ" dirty="0" err="1" smtClean="0">
              <a:solidFill>
                <a:schemeClr val="tx2">
                  <a:lumMod val="75000"/>
                </a:schemeClr>
              </a:solidFill>
            </a:rPr>
            <a:t>Aktivitäten</a:t>
          </a:r>
          <a:endParaRPr lang="cs-CZ" dirty="0">
            <a:solidFill>
              <a:schemeClr val="tx2">
                <a:lumMod val="75000"/>
              </a:schemeClr>
            </a:solidFill>
          </a:endParaRPr>
        </a:p>
      </dgm:t>
    </dgm:pt>
    <dgm:pt modelId="{24AB45E4-AD8A-4036-B59F-C46758421506}" type="parTrans" cxnId="{E730D755-1F32-44D4-893B-4DFAB66FB095}">
      <dgm:prSet/>
      <dgm:spPr/>
      <dgm:t>
        <a:bodyPr/>
        <a:lstStyle/>
        <a:p>
          <a:endParaRPr lang="cs-CZ"/>
        </a:p>
      </dgm:t>
    </dgm:pt>
    <dgm:pt modelId="{1C2C7F4E-5BD0-472F-8BA1-47A2EB9AA29A}" type="sibTrans" cxnId="{E730D755-1F32-44D4-893B-4DFAB66FB095}">
      <dgm:prSet/>
      <dgm:spPr/>
      <dgm:t>
        <a:bodyPr/>
        <a:lstStyle/>
        <a:p>
          <a:endParaRPr lang="cs-CZ"/>
        </a:p>
      </dgm:t>
    </dgm:pt>
    <dgm:pt modelId="{0E4DD17B-8EF9-4334-824A-5448076A3AC6}">
      <dgm:prSet phldrT="[Text]" custT="1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cs-CZ" sz="1800" dirty="0" err="1" smtClean="0"/>
            <a:t>Posttest</a:t>
          </a:r>
          <a:endParaRPr lang="cs-CZ" sz="1800" dirty="0"/>
        </a:p>
      </dgm:t>
    </dgm:pt>
    <dgm:pt modelId="{87B4574E-5FFB-4C96-8790-E18325CE8396}" type="parTrans" cxnId="{AC05940E-6437-4C86-A48B-61BA8AF83585}">
      <dgm:prSet/>
      <dgm:spPr/>
      <dgm:t>
        <a:bodyPr/>
        <a:lstStyle/>
        <a:p>
          <a:endParaRPr lang="cs-CZ"/>
        </a:p>
      </dgm:t>
    </dgm:pt>
    <dgm:pt modelId="{1B29E849-7D3B-42B5-BCCC-2E0B3505F3B9}" type="sibTrans" cxnId="{AC05940E-6437-4C86-A48B-61BA8AF83585}">
      <dgm:prSet/>
      <dgm:spPr/>
      <dgm:t>
        <a:bodyPr/>
        <a:lstStyle/>
        <a:p>
          <a:endParaRPr lang="cs-CZ"/>
        </a:p>
      </dgm:t>
    </dgm:pt>
    <dgm:pt modelId="{43782507-14DD-4CCE-A97F-F0022CB569A5}">
      <dgm:prSet phldrT="[Text]" custT="1"/>
      <dgm:spPr/>
      <dgm:t>
        <a:bodyPr/>
        <a:lstStyle/>
        <a:p>
          <a:r>
            <a:rPr lang="cs-CZ" sz="2400" dirty="0" smtClean="0"/>
            <a:t>4</a:t>
          </a:r>
          <a:endParaRPr lang="cs-CZ" sz="2400" dirty="0"/>
        </a:p>
      </dgm:t>
    </dgm:pt>
    <dgm:pt modelId="{4EEB4683-0E97-47C9-93AC-0570DD3625B2}" type="parTrans" cxnId="{556B6FC4-48DA-46E8-9DE3-A487BD70A547}">
      <dgm:prSet/>
      <dgm:spPr/>
      <dgm:t>
        <a:bodyPr/>
        <a:lstStyle/>
        <a:p>
          <a:endParaRPr lang="cs-CZ"/>
        </a:p>
      </dgm:t>
    </dgm:pt>
    <dgm:pt modelId="{7DEB307F-7FE0-4334-8011-0E98C2957912}" type="sibTrans" cxnId="{556B6FC4-48DA-46E8-9DE3-A487BD70A547}">
      <dgm:prSet/>
      <dgm:spPr/>
      <dgm:t>
        <a:bodyPr/>
        <a:lstStyle/>
        <a:p>
          <a:endParaRPr lang="cs-CZ"/>
        </a:p>
      </dgm:t>
    </dgm:pt>
    <dgm:pt modelId="{F8C8F7BB-9D37-45B4-9B76-F3B1EBE2D2B6}">
      <dgm:prSet phldrT="[Text]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cs-CZ" dirty="0"/>
        </a:p>
      </dgm:t>
    </dgm:pt>
    <dgm:pt modelId="{F5687EF7-7775-489D-8C95-CEE4EF6123FF}" type="parTrans" cxnId="{1A574307-3281-4572-8A9F-8AE1641C75EC}">
      <dgm:prSet/>
      <dgm:spPr/>
      <dgm:t>
        <a:bodyPr/>
        <a:lstStyle/>
        <a:p>
          <a:endParaRPr lang="cs-CZ"/>
        </a:p>
      </dgm:t>
    </dgm:pt>
    <dgm:pt modelId="{1A44658A-E883-47FD-8882-327D240DA943}" type="sibTrans" cxnId="{1A574307-3281-4572-8A9F-8AE1641C75EC}">
      <dgm:prSet/>
      <dgm:spPr/>
      <dgm:t>
        <a:bodyPr/>
        <a:lstStyle/>
        <a:p>
          <a:endParaRPr lang="cs-CZ"/>
        </a:p>
      </dgm:t>
    </dgm:pt>
    <dgm:pt modelId="{29268B04-DE7B-4EFB-87A2-1BD18C33BE7D}">
      <dgm:prSet phldrT="[Text]" custT="1"/>
      <dgm:spPr/>
      <dgm:t>
        <a:bodyPr/>
        <a:lstStyle/>
        <a:p>
          <a:r>
            <a:rPr lang="cs-CZ" sz="2400" dirty="0" smtClean="0"/>
            <a:t>2</a:t>
          </a:r>
          <a:endParaRPr lang="cs-CZ" sz="2400" dirty="0"/>
        </a:p>
      </dgm:t>
    </dgm:pt>
    <dgm:pt modelId="{DB873B4A-4B56-4C9B-86C6-4765FD66CE19}" type="sibTrans" cxnId="{14A0ACC1-F403-4B9B-A6A4-7905A3C4EF87}">
      <dgm:prSet/>
      <dgm:spPr/>
      <dgm:t>
        <a:bodyPr/>
        <a:lstStyle/>
        <a:p>
          <a:endParaRPr lang="cs-CZ"/>
        </a:p>
      </dgm:t>
    </dgm:pt>
    <dgm:pt modelId="{76094E03-B5B5-42B8-A0AE-EEA2D485FBED}" type="parTrans" cxnId="{14A0ACC1-F403-4B9B-A6A4-7905A3C4EF87}">
      <dgm:prSet/>
      <dgm:spPr/>
      <dgm:t>
        <a:bodyPr/>
        <a:lstStyle/>
        <a:p>
          <a:endParaRPr lang="cs-CZ"/>
        </a:p>
      </dgm:t>
    </dgm:pt>
    <dgm:pt modelId="{FF93C7EE-A5EC-467A-9E39-1DD86B7EA1FB}" type="pres">
      <dgm:prSet presAssocID="{E0CEB739-13A0-4B9B-84BC-FD7AF05F0AC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B73F619-80B3-45E9-8ED7-59D9FF88DF98}" type="pres">
      <dgm:prSet presAssocID="{9737BC2E-40B6-403A-8D09-96E92E829A80}" presName="composite" presStyleCnt="0"/>
      <dgm:spPr/>
    </dgm:pt>
    <dgm:pt modelId="{998B36CB-7419-4683-9ACF-86392F443E50}" type="pres">
      <dgm:prSet presAssocID="{9737BC2E-40B6-403A-8D09-96E92E829A80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91A056E-FE85-4131-A114-B67F99FF084D}" type="pres">
      <dgm:prSet presAssocID="{9737BC2E-40B6-403A-8D09-96E92E829A80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4AC620-FEFF-4A18-AF5F-36C8B963CE2D}" type="pres">
      <dgm:prSet presAssocID="{F87BB0A8-5998-4C03-9962-BCB898443FC1}" presName="sp" presStyleCnt="0"/>
      <dgm:spPr/>
    </dgm:pt>
    <dgm:pt modelId="{BCA7A4BB-E8CE-43DA-8CE1-04435987D919}" type="pres">
      <dgm:prSet presAssocID="{539678FE-4F76-4087-897B-66410FEAD47E}" presName="composite" presStyleCnt="0"/>
      <dgm:spPr/>
    </dgm:pt>
    <dgm:pt modelId="{AE4868E1-6564-4F35-9F77-D6E53AE12F7B}" type="pres">
      <dgm:prSet presAssocID="{539678FE-4F76-4087-897B-66410FEAD47E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E07599-4A8D-4E85-A267-AAF3479F04EE}" type="pres">
      <dgm:prSet presAssocID="{539678FE-4F76-4087-897B-66410FEAD47E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BC6517-FB18-4BA5-B360-797C89F3672C}" type="pres">
      <dgm:prSet presAssocID="{FF5F09CB-0E1C-4DD0-BE7B-7FF2FB63D341}" presName="sp" presStyleCnt="0"/>
      <dgm:spPr/>
    </dgm:pt>
    <dgm:pt modelId="{32DA8120-E231-457D-9DA0-27F2E9AE1AB9}" type="pres">
      <dgm:prSet presAssocID="{29268B04-DE7B-4EFB-87A2-1BD18C33BE7D}" presName="composite" presStyleCnt="0"/>
      <dgm:spPr/>
    </dgm:pt>
    <dgm:pt modelId="{31F51FFE-9DE2-4DDF-B869-B798A275729A}" type="pres">
      <dgm:prSet presAssocID="{29268B04-DE7B-4EFB-87A2-1BD18C33BE7D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57E4D13-AB10-4CE3-BC16-56FDBAEE6BA0}" type="pres">
      <dgm:prSet presAssocID="{29268B04-DE7B-4EFB-87A2-1BD18C33BE7D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D02DC4-54F6-4AB0-9694-D0ABE79ED6F8}" type="pres">
      <dgm:prSet presAssocID="{DB873B4A-4B56-4C9B-86C6-4765FD66CE19}" presName="sp" presStyleCnt="0"/>
      <dgm:spPr/>
    </dgm:pt>
    <dgm:pt modelId="{2885F2BF-A60F-4CA5-A8AB-C6E3939F9E3B}" type="pres">
      <dgm:prSet presAssocID="{F6AD8413-5413-4500-AD20-35D24974B7A2}" presName="composite" presStyleCnt="0"/>
      <dgm:spPr/>
    </dgm:pt>
    <dgm:pt modelId="{DE36BD4B-B746-4F2F-834B-A08739DADCA3}" type="pres">
      <dgm:prSet presAssocID="{F6AD8413-5413-4500-AD20-35D24974B7A2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EE45EB-169F-445C-9319-797EFBD9A81B}" type="pres">
      <dgm:prSet presAssocID="{F6AD8413-5413-4500-AD20-35D24974B7A2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81D733-270E-41B0-9017-2822FE9572B0}" type="pres">
      <dgm:prSet presAssocID="{96E8D17E-7CE9-4473-A00C-20C1DA6E198D}" presName="sp" presStyleCnt="0"/>
      <dgm:spPr/>
    </dgm:pt>
    <dgm:pt modelId="{AB6DC44C-8E55-41DE-89F8-2A82AABE3BA3}" type="pres">
      <dgm:prSet presAssocID="{43782507-14DD-4CCE-A97F-F0022CB569A5}" presName="composite" presStyleCnt="0"/>
      <dgm:spPr/>
    </dgm:pt>
    <dgm:pt modelId="{3D5121F2-230B-449C-9DB2-36DDD4DE05DE}" type="pres">
      <dgm:prSet presAssocID="{43782507-14DD-4CCE-A97F-F0022CB569A5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0D5DC0-3AE0-461C-9529-96FDF84FB656}" type="pres">
      <dgm:prSet presAssocID="{43782507-14DD-4CCE-A97F-F0022CB569A5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47CDE0-D33C-4650-AD3D-E0CB8326D68A}" type="pres">
      <dgm:prSet presAssocID="{7DEB307F-7FE0-4334-8011-0E98C2957912}" presName="sp" presStyleCnt="0"/>
      <dgm:spPr/>
    </dgm:pt>
    <dgm:pt modelId="{40C2EBF5-87E1-4ACD-928F-CC0BD6CDB988}" type="pres">
      <dgm:prSet presAssocID="{F8C8F7BB-9D37-45B4-9B76-F3B1EBE2D2B6}" presName="composite" presStyleCnt="0"/>
      <dgm:spPr/>
    </dgm:pt>
    <dgm:pt modelId="{D146FCD2-0073-435F-961F-7A4A436E4299}" type="pres">
      <dgm:prSet presAssocID="{F8C8F7BB-9D37-45B4-9B76-F3B1EBE2D2B6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89B90F-8490-41BA-948C-2CAFB6416B48}" type="pres">
      <dgm:prSet presAssocID="{F8C8F7BB-9D37-45B4-9B76-F3B1EBE2D2B6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56B6FC4-48DA-46E8-9DE3-A487BD70A547}" srcId="{E0CEB739-13A0-4B9B-84BC-FD7AF05F0ACC}" destId="{43782507-14DD-4CCE-A97F-F0022CB569A5}" srcOrd="4" destOrd="0" parTransId="{4EEB4683-0E97-47C9-93AC-0570DD3625B2}" sibTransId="{7DEB307F-7FE0-4334-8011-0E98C2957912}"/>
    <dgm:cxn modelId="{A3AA44FE-4E14-43E1-B31C-6271749552FD}" srcId="{539678FE-4F76-4087-897B-66410FEAD47E}" destId="{947F9193-E27A-402B-98FD-7AA2CEAED2A8}" srcOrd="0" destOrd="0" parTransId="{2B6E936D-AF59-48EC-9CB1-6359161DD1EC}" sibTransId="{E6341E06-60E2-4C40-A517-CAAC68CF28E2}"/>
    <dgm:cxn modelId="{49068FD7-360B-4635-98CE-04C0D55C73F5}" srcId="{9737BC2E-40B6-403A-8D09-96E92E829A80}" destId="{2016F18D-72AB-478F-B9C2-B3E330DF7114}" srcOrd="0" destOrd="0" parTransId="{939FADC1-D0DE-498D-94E7-815B20C1FAFB}" sibTransId="{F44F8C99-1559-41E8-9649-567735C0752B}"/>
    <dgm:cxn modelId="{7B57E2F4-3368-4DE6-84C7-B0E2398CB69F}" type="presOf" srcId="{26554AB3-A936-49C4-8E75-5E711BCC9F57}" destId="{6E0D5DC0-3AE0-461C-9529-96FDF84FB656}" srcOrd="0" destOrd="0" presId="urn:microsoft.com/office/officeart/2005/8/layout/chevron2"/>
    <dgm:cxn modelId="{800DA3C8-242C-47F0-A22D-3862C7D5D4B0}" srcId="{E0CEB739-13A0-4B9B-84BC-FD7AF05F0ACC}" destId="{F6AD8413-5413-4500-AD20-35D24974B7A2}" srcOrd="3" destOrd="0" parTransId="{3F1542CC-4268-41B5-B02F-B9364F95934B}" sibTransId="{96E8D17E-7CE9-4473-A00C-20C1DA6E198D}"/>
    <dgm:cxn modelId="{776B7D8B-6CE7-4A76-88E6-B5C56E5DE83B}" type="presOf" srcId="{2016F18D-72AB-478F-B9C2-B3E330DF7114}" destId="{191A056E-FE85-4131-A114-B67F99FF084D}" srcOrd="0" destOrd="0" presId="urn:microsoft.com/office/officeart/2005/8/layout/chevron2"/>
    <dgm:cxn modelId="{58D6A35E-B849-4304-BC9B-09B20D6D803B}" type="presOf" srcId="{F6AD8413-5413-4500-AD20-35D24974B7A2}" destId="{DE36BD4B-B746-4F2F-834B-A08739DADCA3}" srcOrd="0" destOrd="0" presId="urn:microsoft.com/office/officeart/2005/8/layout/chevron2"/>
    <dgm:cxn modelId="{46BC51C3-5367-43F0-BAB9-D0070709AADE}" type="presOf" srcId="{9737BC2E-40B6-403A-8D09-96E92E829A80}" destId="{998B36CB-7419-4683-9ACF-86392F443E50}" srcOrd="0" destOrd="0" presId="urn:microsoft.com/office/officeart/2005/8/layout/chevron2"/>
    <dgm:cxn modelId="{95133F42-8327-444F-A537-868091D42645}" type="presOf" srcId="{43782507-14DD-4CCE-A97F-F0022CB569A5}" destId="{3D5121F2-230B-449C-9DB2-36DDD4DE05DE}" srcOrd="0" destOrd="0" presId="urn:microsoft.com/office/officeart/2005/8/layout/chevron2"/>
    <dgm:cxn modelId="{17CF6316-E154-4785-8A53-049EB09989B7}" type="presOf" srcId="{0E4DD17B-8EF9-4334-824A-5448076A3AC6}" destId="{5E89B90F-8490-41BA-948C-2CAFB6416B48}" srcOrd="0" destOrd="0" presId="urn:microsoft.com/office/officeart/2005/8/layout/chevron2"/>
    <dgm:cxn modelId="{32CD4200-23F9-4CC0-8FE1-EF069B3DCC6E}" type="presOf" srcId="{E0CEB739-13A0-4B9B-84BC-FD7AF05F0ACC}" destId="{FF93C7EE-A5EC-467A-9E39-1DD86B7EA1FB}" srcOrd="0" destOrd="0" presId="urn:microsoft.com/office/officeart/2005/8/layout/chevron2"/>
    <dgm:cxn modelId="{7EC86E4B-71B3-48CD-9604-0CEB259303C5}" type="presOf" srcId="{3BDE1EE8-ACAC-4907-B3B0-A9400453E077}" destId="{DFEE45EB-169F-445C-9319-797EFBD9A81B}" srcOrd="0" destOrd="0" presId="urn:microsoft.com/office/officeart/2005/8/layout/chevron2"/>
    <dgm:cxn modelId="{359FA7B6-7AD1-49EF-A11C-F09A06D18CD6}" srcId="{43782507-14DD-4CCE-A97F-F0022CB569A5}" destId="{26554AB3-A936-49C4-8E75-5E711BCC9F57}" srcOrd="0" destOrd="0" parTransId="{20D47716-5B62-4BCE-9A41-0732E151CE4E}" sibTransId="{28FAEF07-DE5E-476E-A444-39D2AF826E75}"/>
    <dgm:cxn modelId="{335EDC75-842C-4A1F-B12D-9281BA1AB766}" type="presOf" srcId="{539678FE-4F76-4087-897B-66410FEAD47E}" destId="{AE4868E1-6564-4F35-9F77-D6E53AE12F7B}" srcOrd="0" destOrd="0" presId="urn:microsoft.com/office/officeart/2005/8/layout/chevron2"/>
    <dgm:cxn modelId="{361A0D7D-A8F4-4F1D-A640-5AA06D92BF1E}" srcId="{E0CEB739-13A0-4B9B-84BC-FD7AF05F0ACC}" destId="{9737BC2E-40B6-403A-8D09-96E92E829A80}" srcOrd="0" destOrd="0" parTransId="{A948B6F3-DD71-427F-A21C-A0FF22467913}" sibTransId="{F87BB0A8-5998-4C03-9962-BCB898443FC1}"/>
    <dgm:cxn modelId="{14A0ACC1-F403-4B9B-A6A4-7905A3C4EF87}" srcId="{E0CEB739-13A0-4B9B-84BC-FD7AF05F0ACC}" destId="{29268B04-DE7B-4EFB-87A2-1BD18C33BE7D}" srcOrd="2" destOrd="0" parTransId="{76094E03-B5B5-42B8-A0AE-EEA2D485FBED}" sibTransId="{DB873B4A-4B56-4C9B-86C6-4765FD66CE19}"/>
    <dgm:cxn modelId="{E730D755-1F32-44D4-893B-4DFAB66FB095}" srcId="{29268B04-DE7B-4EFB-87A2-1BD18C33BE7D}" destId="{35974A04-E847-4D31-B29F-ED31C806808B}" srcOrd="0" destOrd="0" parTransId="{24AB45E4-AD8A-4036-B59F-C46758421506}" sibTransId="{1C2C7F4E-5BD0-472F-8BA1-47A2EB9AA29A}"/>
    <dgm:cxn modelId="{AC05940E-6437-4C86-A48B-61BA8AF83585}" srcId="{F8C8F7BB-9D37-45B4-9B76-F3B1EBE2D2B6}" destId="{0E4DD17B-8EF9-4334-824A-5448076A3AC6}" srcOrd="0" destOrd="0" parTransId="{87B4574E-5FFB-4C96-8790-E18325CE8396}" sibTransId="{1B29E849-7D3B-42B5-BCCC-2E0B3505F3B9}"/>
    <dgm:cxn modelId="{9B5355FD-4A5A-40FA-8527-2D825635931F}" srcId="{F6AD8413-5413-4500-AD20-35D24974B7A2}" destId="{3BDE1EE8-ACAC-4907-B3B0-A9400453E077}" srcOrd="0" destOrd="0" parTransId="{D9AF9A09-3B6A-4AD7-BDB7-CF331599BEEE}" sibTransId="{ADBC5ADC-B967-4FF2-BAF9-6F633EFCFD4E}"/>
    <dgm:cxn modelId="{96F0DA9B-2A91-4732-9937-884F0C14EAE2}" type="presOf" srcId="{29268B04-DE7B-4EFB-87A2-1BD18C33BE7D}" destId="{31F51FFE-9DE2-4DDF-B869-B798A275729A}" srcOrd="0" destOrd="0" presId="urn:microsoft.com/office/officeart/2005/8/layout/chevron2"/>
    <dgm:cxn modelId="{E27C70F2-8D9E-4413-8369-FC6EFAFED7A5}" type="presOf" srcId="{947F9193-E27A-402B-98FD-7AA2CEAED2A8}" destId="{1FE07599-4A8D-4E85-A267-AAF3479F04EE}" srcOrd="0" destOrd="0" presId="urn:microsoft.com/office/officeart/2005/8/layout/chevron2"/>
    <dgm:cxn modelId="{1A574307-3281-4572-8A9F-8AE1641C75EC}" srcId="{E0CEB739-13A0-4B9B-84BC-FD7AF05F0ACC}" destId="{F8C8F7BB-9D37-45B4-9B76-F3B1EBE2D2B6}" srcOrd="5" destOrd="0" parTransId="{F5687EF7-7775-489D-8C95-CEE4EF6123FF}" sibTransId="{1A44658A-E883-47FD-8882-327D240DA943}"/>
    <dgm:cxn modelId="{7DF6732B-A7ED-43E8-973C-C214A361C7DE}" type="presOf" srcId="{35974A04-E847-4D31-B29F-ED31C806808B}" destId="{257E4D13-AB10-4CE3-BC16-56FDBAEE6BA0}" srcOrd="0" destOrd="0" presId="urn:microsoft.com/office/officeart/2005/8/layout/chevron2"/>
    <dgm:cxn modelId="{12B1F2FC-7D37-401C-B153-1EE34AD37C64}" type="presOf" srcId="{F8C8F7BB-9D37-45B4-9B76-F3B1EBE2D2B6}" destId="{D146FCD2-0073-435F-961F-7A4A436E4299}" srcOrd="0" destOrd="0" presId="urn:microsoft.com/office/officeart/2005/8/layout/chevron2"/>
    <dgm:cxn modelId="{A8D4DAA9-7DF0-4AFF-B7B7-3FA593F74DCB}" srcId="{E0CEB739-13A0-4B9B-84BC-FD7AF05F0ACC}" destId="{539678FE-4F76-4087-897B-66410FEAD47E}" srcOrd="1" destOrd="0" parTransId="{1BC782FF-E2ED-4703-8848-7F80EE34D9ED}" sibTransId="{FF5F09CB-0E1C-4DD0-BE7B-7FF2FB63D341}"/>
    <dgm:cxn modelId="{520FE93A-42B5-4346-89B9-9528869C4C8A}" type="presParOf" srcId="{FF93C7EE-A5EC-467A-9E39-1DD86B7EA1FB}" destId="{AB73F619-80B3-45E9-8ED7-59D9FF88DF98}" srcOrd="0" destOrd="0" presId="urn:microsoft.com/office/officeart/2005/8/layout/chevron2"/>
    <dgm:cxn modelId="{E5EBE783-BB22-4A7E-8F4F-9188D6015311}" type="presParOf" srcId="{AB73F619-80B3-45E9-8ED7-59D9FF88DF98}" destId="{998B36CB-7419-4683-9ACF-86392F443E50}" srcOrd="0" destOrd="0" presId="urn:microsoft.com/office/officeart/2005/8/layout/chevron2"/>
    <dgm:cxn modelId="{7BE01284-0E81-4CB1-9238-995D44FCA947}" type="presParOf" srcId="{AB73F619-80B3-45E9-8ED7-59D9FF88DF98}" destId="{191A056E-FE85-4131-A114-B67F99FF084D}" srcOrd="1" destOrd="0" presId="urn:microsoft.com/office/officeart/2005/8/layout/chevron2"/>
    <dgm:cxn modelId="{003DEE71-8F92-483B-B24A-9707FD5FCDF0}" type="presParOf" srcId="{FF93C7EE-A5EC-467A-9E39-1DD86B7EA1FB}" destId="{D54AC620-FEFF-4A18-AF5F-36C8B963CE2D}" srcOrd="1" destOrd="0" presId="urn:microsoft.com/office/officeart/2005/8/layout/chevron2"/>
    <dgm:cxn modelId="{EFC2ABD5-3607-4B0E-981D-BB4D3291E5C0}" type="presParOf" srcId="{FF93C7EE-A5EC-467A-9E39-1DD86B7EA1FB}" destId="{BCA7A4BB-E8CE-43DA-8CE1-04435987D919}" srcOrd="2" destOrd="0" presId="urn:microsoft.com/office/officeart/2005/8/layout/chevron2"/>
    <dgm:cxn modelId="{52DB1017-38AD-40C3-9ADE-54083E65309E}" type="presParOf" srcId="{BCA7A4BB-E8CE-43DA-8CE1-04435987D919}" destId="{AE4868E1-6564-4F35-9F77-D6E53AE12F7B}" srcOrd="0" destOrd="0" presId="urn:microsoft.com/office/officeart/2005/8/layout/chevron2"/>
    <dgm:cxn modelId="{1C832F98-D2EC-4933-B725-81796C42A94D}" type="presParOf" srcId="{BCA7A4BB-E8CE-43DA-8CE1-04435987D919}" destId="{1FE07599-4A8D-4E85-A267-AAF3479F04EE}" srcOrd="1" destOrd="0" presId="urn:microsoft.com/office/officeart/2005/8/layout/chevron2"/>
    <dgm:cxn modelId="{C5DF29F0-D7DE-4F13-951A-2590AA432AB5}" type="presParOf" srcId="{FF93C7EE-A5EC-467A-9E39-1DD86B7EA1FB}" destId="{B3BC6517-FB18-4BA5-B360-797C89F3672C}" srcOrd="3" destOrd="0" presId="urn:microsoft.com/office/officeart/2005/8/layout/chevron2"/>
    <dgm:cxn modelId="{1668FCC1-2A0A-456E-8E34-D3DD68120670}" type="presParOf" srcId="{FF93C7EE-A5EC-467A-9E39-1DD86B7EA1FB}" destId="{32DA8120-E231-457D-9DA0-27F2E9AE1AB9}" srcOrd="4" destOrd="0" presId="urn:microsoft.com/office/officeart/2005/8/layout/chevron2"/>
    <dgm:cxn modelId="{9AEAEC52-DC93-41DD-B4CA-454BD7116E61}" type="presParOf" srcId="{32DA8120-E231-457D-9DA0-27F2E9AE1AB9}" destId="{31F51FFE-9DE2-4DDF-B869-B798A275729A}" srcOrd="0" destOrd="0" presId="urn:microsoft.com/office/officeart/2005/8/layout/chevron2"/>
    <dgm:cxn modelId="{A327086A-149D-48DB-B13B-177DCFA38128}" type="presParOf" srcId="{32DA8120-E231-457D-9DA0-27F2E9AE1AB9}" destId="{257E4D13-AB10-4CE3-BC16-56FDBAEE6BA0}" srcOrd="1" destOrd="0" presId="urn:microsoft.com/office/officeart/2005/8/layout/chevron2"/>
    <dgm:cxn modelId="{87B6A7F4-7C7C-4A86-90E2-0562EF6A5BD1}" type="presParOf" srcId="{FF93C7EE-A5EC-467A-9E39-1DD86B7EA1FB}" destId="{53D02DC4-54F6-4AB0-9694-D0ABE79ED6F8}" srcOrd="5" destOrd="0" presId="urn:microsoft.com/office/officeart/2005/8/layout/chevron2"/>
    <dgm:cxn modelId="{16F9CE9C-6FC5-47D6-A73E-10C8902F4F2C}" type="presParOf" srcId="{FF93C7EE-A5EC-467A-9E39-1DD86B7EA1FB}" destId="{2885F2BF-A60F-4CA5-A8AB-C6E3939F9E3B}" srcOrd="6" destOrd="0" presId="urn:microsoft.com/office/officeart/2005/8/layout/chevron2"/>
    <dgm:cxn modelId="{6F419993-AAF6-4FD0-94D5-B6CA287D66E5}" type="presParOf" srcId="{2885F2BF-A60F-4CA5-A8AB-C6E3939F9E3B}" destId="{DE36BD4B-B746-4F2F-834B-A08739DADCA3}" srcOrd="0" destOrd="0" presId="urn:microsoft.com/office/officeart/2005/8/layout/chevron2"/>
    <dgm:cxn modelId="{4684CD84-032D-4601-88A6-5738C429C3B6}" type="presParOf" srcId="{2885F2BF-A60F-4CA5-A8AB-C6E3939F9E3B}" destId="{DFEE45EB-169F-445C-9319-797EFBD9A81B}" srcOrd="1" destOrd="0" presId="urn:microsoft.com/office/officeart/2005/8/layout/chevron2"/>
    <dgm:cxn modelId="{857E464A-7D7B-49BC-B474-4202B6C15DBB}" type="presParOf" srcId="{FF93C7EE-A5EC-467A-9E39-1DD86B7EA1FB}" destId="{4281D733-270E-41B0-9017-2822FE9572B0}" srcOrd="7" destOrd="0" presId="urn:microsoft.com/office/officeart/2005/8/layout/chevron2"/>
    <dgm:cxn modelId="{10472088-498B-405B-9388-8ABBEAFF9905}" type="presParOf" srcId="{FF93C7EE-A5EC-467A-9E39-1DD86B7EA1FB}" destId="{AB6DC44C-8E55-41DE-89F8-2A82AABE3BA3}" srcOrd="8" destOrd="0" presId="urn:microsoft.com/office/officeart/2005/8/layout/chevron2"/>
    <dgm:cxn modelId="{0A40122B-9273-426E-BF7F-1B003545537C}" type="presParOf" srcId="{AB6DC44C-8E55-41DE-89F8-2A82AABE3BA3}" destId="{3D5121F2-230B-449C-9DB2-36DDD4DE05DE}" srcOrd="0" destOrd="0" presId="urn:microsoft.com/office/officeart/2005/8/layout/chevron2"/>
    <dgm:cxn modelId="{A426427F-1489-41AF-98B8-D3E12E3C5F07}" type="presParOf" srcId="{AB6DC44C-8E55-41DE-89F8-2A82AABE3BA3}" destId="{6E0D5DC0-3AE0-461C-9529-96FDF84FB656}" srcOrd="1" destOrd="0" presId="urn:microsoft.com/office/officeart/2005/8/layout/chevron2"/>
    <dgm:cxn modelId="{2EA09481-F076-4CAA-BA20-E86A3736E900}" type="presParOf" srcId="{FF93C7EE-A5EC-467A-9E39-1DD86B7EA1FB}" destId="{C947CDE0-D33C-4650-AD3D-E0CB8326D68A}" srcOrd="9" destOrd="0" presId="urn:microsoft.com/office/officeart/2005/8/layout/chevron2"/>
    <dgm:cxn modelId="{ED960E87-3327-49B7-AE4A-BB1A9D6EA2A3}" type="presParOf" srcId="{FF93C7EE-A5EC-467A-9E39-1DD86B7EA1FB}" destId="{40C2EBF5-87E1-4ACD-928F-CC0BD6CDB988}" srcOrd="10" destOrd="0" presId="urn:microsoft.com/office/officeart/2005/8/layout/chevron2"/>
    <dgm:cxn modelId="{0A378662-6CC5-46EE-8B63-A57BD9B87082}" type="presParOf" srcId="{40C2EBF5-87E1-4ACD-928F-CC0BD6CDB988}" destId="{D146FCD2-0073-435F-961F-7A4A436E4299}" srcOrd="0" destOrd="0" presId="urn:microsoft.com/office/officeart/2005/8/layout/chevron2"/>
    <dgm:cxn modelId="{C6256E26-953B-41F2-9760-1E382F344701}" type="presParOf" srcId="{40C2EBF5-87E1-4ACD-928F-CC0BD6CDB988}" destId="{5E89B90F-8490-41BA-948C-2CAFB6416B4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0CEB739-13A0-4B9B-84BC-FD7AF05F0ACC}" type="doc">
      <dgm:prSet loTypeId="urn:microsoft.com/office/officeart/2005/8/layout/chevron2" loCatId="list" qsTypeId="urn:microsoft.com/office/officeart/2005/8/quickstyle/simple1#9" qsCatId="simple" csTypeId="urn:microsoft.com/office/officeart/2005/8/colors/accent1_2#9" csCatId="accent1" phldr="1"/>
      <dgm:spPr/>
      <dgm:t>
        <a:bodyPr/>
        <a:lstStyle/>
        <a:p>
          <a:endParaRPr lang="cs-CZ"/>
        </a:p>
      </dgm:t>
    </dgm:pt>
    <dgm:pt modelId="{9737BC2E-40B6-403A-8D09-96E92E829A80}">
      <dgm:prSet phldrT="[Text]" phldr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cs-CZ"/>
        </a:p>
      </dgm:t>
    </dgm:pt>
    <dgm:pt modelId="{A948B6F3-DD71-427F-A21C-A0FF22467913}" type="parTrans" cxnId="{361A0D7D-A8F4-4F1D-A640-5AA06D92BF1E}">
      <dgm:prSet/>
      <dgm:spPr/>
      <dgm:t>
        <a:bodyPr/>
        <a:lstStyle/>
        <a:p>
          <a:endParaRPr lang="cs-CZ"/>
        </a:p>
      </dgm:t>
    </dgm:pt>
    <dgm:pt modelId="{F87BB0A8-5998-4C03-9962-BCB898443FC1}" type="sibTrans" cxnId="{361A0D7D-A8F4-4F1D-A640-5AA06D92BF1E}">
      <dgm:prSet/>
      <dgm:spPr/>
      <dgm:t>
        <a:bodyPr/>
        <a:lstStyle/>
        <a:p>
          <a:endParaRPr lang="cs-CZ"/>
        </a:p>
      </dgm:t>
    </dgm:pt>
    <dgm:pt modelId="{2016F18D-72AB-478F-B9C2-B3E330DF7114}">
      <dgm:prSet phldrT="[Text]" custT="1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cs-CZ" sz="1800" dirty="0" smtClean="0"/>
            <a:t> </a:t>
          </a:r>
          <a:r>
            <a:rPr lang="cs-CZ" sz="1800" dirty="0" err="1" smtClean="0"/>
            <a:t>Pretest</a:t>
          </a:r>
          <a:endParaRPr lang="cs-CZ" sz="1800" dirty="0"/>
        </a:p>
      </dgm:t>
    </dgm:pt>
    <dgm:pt modelId="{939FADC1-D0DE-498D-94E7-815B20C1FAFB}" type="parTrans" cxnId="{49068FD7-360B-4635-98CE-04C0D55C73F5}">
      <dgm:prSet/>
      <dgm:spPr/>
      <dgm:t>
        <a:bodyPr/>
        <a:lstStyle/>
        <a:p>
          <a:endParaRPr lang="cs-CZ"/>
        </a:p>
      </dgm:t>
    </dgm:pt>
    <dgm:pt modelId="{F44F8C99-1559-41E8-9649-567735C0752B}" type="sibTrans" cxnId="{49068FD7-360B-4635-98CE-04C0D55C73F5}">
      <dgm:prSet/>
      <dgm:spPr/>
      <dgm:t>
        <a:bodyPr/>
        <a:lstStyle/>
        <a:p>
          <a:endParaRPr lang="cs-CZ"/>
        </a:p>
      </dgm:t>
    </dgm:pt>
    <dgm:pt modelId="{539678FE-4F76-4087-897B-66410FEAD47E}">
      <dgm:prSet phldrT="[Text]" custT="1"/>
      <dgm:spPr/>
      <dgm:t>
        <a:bodyPr/>
        <a:lstStyle/>
        <a:p>
          <a:r>
            <a:rPr lang="cs-CZ" sz="2400" dirty="0" smtClean="0"/>
            <a:t>1</a:t>
          </a:r>
          <a:endParaRPr lang="cs-CZ" sz="2400" dirty="0"/>
        </a:p>
      </dgm:t>
    </dgm:pt>
    <dgm:pt modelId="{1BC782FF-E2ED-4703-8848-7F80EE34D9ED}" type="parTrans" cxnId="{A8D4DAA9-7DF0-4AFF-B7B7-3FA593F74DCB}">
      <dgm:prSet/>
      <dgm:spPr/>
      <dgm:t>
        <a:bodyPr/>
        <a:lstStyle/>
        <a:p>
          <a:endParaRPr lang="cs-CZ"/>
        </a:p>
      </dgm:t>
    </dgm:pt>
    <dgm:pt modelId="{FF5F09CB-0E1C-4DD0-BE7B-7FF2FB63D341}" type="sibTrans" cxnId="{A8D4DAA9-7DF0-4AFF-B7B7-3FA593F74DCB}">
      <dgm:prSet/>
      <dgm:spPr/>
      <dgm:t>
        <a:bodyPr/>
        <a:lstStyle/>
        <a:p>
          <a:endParaRPr lang="cs-CZ"/>
        </a:p>
      </dgm:t>
    </dgm:pt>
    <dgm:pt modelId="{947F9193-E27A-402B-98FD-7AA2CEAED2A8}">
      <dgm:prSet phldrT="[Text]"/>
      <dgm:spPr/>
      <dgm:t>
        <a:bodyPr/>
        <a:lstStyle/>
        <a:p>
          <a:r>
            <a:rPr lang="cs-CZ" dirty="0" err="1" smtClean="0">
              <a:solidFill>
                <a:schemeClr val="tx2">
                  <a:lumMod val="75000"/>
                </a:schemeClr>
              </a:solidFill>
            </a:rPr>
            <a:t>Lehrerfragen</a:t>
          </a:r>
          <a:endParaRPr lang="cs-CZ" dirty="0">
            <a:solidFill>
              <a:schemeClr val="tx2">
                <a:lumMod val="75000"/>
              </a:schemeClr>
            </a:solidFill>
          </a:endParaRPr>
        </a:p>
      </dgm:t>
    </dgm:pt>
    <dgm:pt modelId="{2B6E936D-AF59-48EC-9CB1-6359161DD1EC}" type="parTrans" cxnId="{A3AA44FE-4E14-43E1-B31C-6271749552FD}">
      <dgm:prSet/>
      <dgm:spPr/>
      <dgm:t>
        <a:bodyPr/>
        <a:lstStyle/>
        <a:p>
          <a:endParaRPr lang="cs-CZ"/>
        </a:p>
      </dgm:t>
    </dgm:pt>
    <dgm:pt modelId="{E6341E06-60E2-4C40-A517-CAAC68CF28E2}" type="sibTrans" cxnId="{A3AA44FE-4E14-43E1-B31C-6271749552FD}">
      <dgm:prSet/>
      <dgm:spPr/>
      <dgm:t>
        <a:bodyPr/>
        <a:lstStyle/>
        <a:p>
          <a:endParaRPr lang="cs-CZ"/>
        </a:p>
      </dgm:t>
    </dgm:pt>
    <dgm:pt modelId="{3BDE1EE8-ACAC-4907-B3B0-A9400453E077}">
      <dgm:prSet phldrT="[Text]"/>
      <dgm:spPr/>
      <dgm:t>
        <a:bodyPr/>
        <a:lstStyle/>
        <a:p>
          <a:r>
            <a:rPr lang="cs-CZ" dirty="0" err="1" smtClean="0">
              <a:solidFill>
                <a:schemeClr val="tx2">
                  <a:lumMod val="75000"/>
                </a:schemeClr>
              </a:solidFill>
            </a:rPr>
            <a:t>Aufgabenstellung</a:t>
          </a:r>
          <a:endParaRPr lang="cs-CZ" dirty="0">
            <a:solidFill>
              <a:schemeClr val="tx2">
                <a:lumMod val="75000"/>
              </a:schemeClr>
            </a:solidFill>
          </a:endParaRPr>
        </a:p>
      </dgm:t>
    </dgm:pt>
    <dgm:pt modelId="{D9AF9A09-3B6A-4AD7-BDB7-CF331599BEEE}" type="parTrans" cxnId="{9B5355FD-4A5A-40FA-8527-2D825635931F}">
      <dgm:prSet/>
      <dgm:spPr/>
      <dgm:t>
        <a:bodyPr/>
        <a:lstStyle/>
        <a:p>
          <a:endParaRPr lang="cs-CZ"/>
        </a:p>
      </dgm:t>
    </dgm:pt>
    <dgm:pt modelId="{ADBC5ADC-B967-4FF2-BAF9-6F633EFCFD4E}" type="sibTrans" cxnId="{9B5355FD-4A5A-40FA-8527-2D825635931F}">
      <dgm:prSet/>
      <dgm:spPr/>
      <dgm:t>
        <a:bodyPr/>
        <a:lstStyle/>
        <a:p>
          <a:endParaRPr lang="cs-CZ"/>
        </a:p>
      </dgm:t>
    </dgm:pt>
    <dgm:pt modelId="{26554AB3-A936-49C4-8E75-5E711BCC9F57}">
      <dgm:prSet phldrT="[Text]"/>
      <dgm:spPr/>
      <dgm:t>
        <a:bodyPr/>
        <a:lstStyle/>
        <a:p>
          <a:r>
            <a:rPr lang="cs-CZ" dirty="0" smtClean="0">
              <a:solidFill>
                <a:schemeClr val="tx2">
                  <a:lumMod val="75000"/>
                </a:schemeClr>
              </a:solidFill>
            </a:rPr>
            <a:t>Feedback</a:t>
          </a:r>
          <a:endParaRPr lang="cs-CZ" dirty="0">
            <a:solidFill>
              <a:schemeClr val="tx2">
                <a:lumMod val="75000"/>
              </a:schemeClr>
            </a:solidFill>
          </a:endParaRPr>
        </a:p>
      </dgm:t>
    </dgm:pt>
    <dgm:pt modelId="{20D47716-5B62-4BCE-9A41-0732E151CE4E}" type="parTrans" cxnId="{359FA7B6-7AD1-49EF-A11C-F09A06D18CD6}">
      <dgm:prSet/>
      <dgm:spPr/>
      <dgm:t>
        <a:bodyPr/>
        <a:lstStyle/>
        <a:p>
          <a:endParaRPr lang="cs-CZ"/>
        </a:p>
      </dgm:t>
    </dgm:pt>
    <dgm:pt modelId="{28FAEF07-DE5E-476E-A444-39D2AF826E75}" type="sibTrans" cxnId="{359FA7B6-7AD1-49EF-A11C-F09A06D18CD6}">
      <dgm:prSet/>
      <dgm:spPr/>
      <dgm:t>
        <a:bodyPr/>
        <a:lstStyle/>
        <a:p>
          <a:endParaRPr lang="cs-CZ"/>
        </a:p>
      </dgm:t>
    </dgm:pt>
    <dgm:pt modelId="{F6AD8413-5413-4500-AD20-35D24974B7A2}">
      <dgm:prSet phldrT="[Text]" custT="1"/>
      <dgm:spPr/>
      <dgm:t>
        <a:bodyPr/>
        <a:lstStyle/>
        <a:p>
          <a:r>
            <a:rPr lang="cs-CZ" sz="2400" dirty="0" smtClean="0"/>
            <a:t>3</a:t>
          </a:r>
          <a:endParaRPr lang="cs-CZ" sz="2400" dirty="0"/>
        </a:p>
      </dgm:t>
    </dgm:pt>
    <dgm:pt modelId="{3F1542CC-4268-41B5-B02F-B9364F95934B}" type="parTrans" cxnId="{800DA3C8-242C-47F0-A22D-3862C7D5D4B0}">
      <dgm:prSet/>
      <dgm:spPr/>
      <dgm:t>
        <a:bodyPr/>
        <a:lstStyle/>
        <a:p>
          <a:endParaRPr lang="cs-CZ"/>
        </a:p>
      </dgm:t>
    </dgm:pt>
    <dgm:pt modelId="{96E8D17E-7CE9-4473-A00C-20C1DA6E198D}" type="sibTrans" cxnId="{800DA3C8-242C-47F0-A22D-3862C7D5D4B0}">
      <dgm:prSet/>
      <dgm:spPr/>
      <dgm:t>
        <a:bodyPr/>
        <a:lstStyle/>
        <a:p>
          <a:endParaRPr lang="cs-CZ"/>
        </a:p>
      </dgm:t>
    </dgm:pt>
    <dgm:pt modelId="{35974A04-E847-4D31-B29F-ED31C806808B}">
      <dgm:prSet phldrT="[Text]"/>
      <dgm:spPr/>
      <dgm:t>
        <a:bodyPr/>
        <a:lstStyle/>
        <a:p>
          <a:r>
            <a:rPr lang="cs-CZ" dirty="0" err="1" smtClean="0">
              <a:solidFill>
                <a:schemeClr val="tx2">
                  <a:lumMod val="75000"/>
                </a:schemeClr>
              </a:solidFill>
            </a:rPr>
            <a:t>Ziele</a:t>
          </a:r>
          <a:r>
            <a:rPr lang="cs-CZ" dirty="0" smtClean="0">
              <a:solidFill>
                <a:schemeClr val="tx2">
                  <a:lumMod val="75000"/>
                </a:schemeClr>
              </a:solidFill>
            </a:rPr>
            <a:t> der </a:t>
          </a:r>
          <a:r>
            <a:rPr lang="cs-CZ" dirty="0" err="1" smtClean="0">
              <a:solidFill>
                <a:schemeClr val="tx2">
                  <a:lumMod val="75000"/>
                </a:schemeClr>
              </a:solidFill>
            </a:rPr>
            <a:t>Aktivitäten</a:t>
          </a:r>
          <a:endParaRPr lang="cs-CZ" dirty="0">
            <a:solidFill>
              <a:schemeClr val="tx2">
                <a:lumMod val="75000"/>
              </a:schemeClr>
            </a:solidFill>
          </a:endParaRPr>
        </a:p>
      </dgm:t>
    </dgm:pt>
    <dgm:pt modelId="{24AB45E4-AD8A-4036-B59F-C46758421506}" type="parTrans" cxnId="{E730D755-1F32-44D4-893B-4DFAB66FB095}">
      <dgm:prSet/>
      <dgm:spPr/>
      <dgm:t>
        <a:bodyPr/>
        <a:lstStyle/>
        <a:p>
          <a:endParaRPr lang="cs-CZ"/>
        </a:p>
      </dgm:t>
    </dgm:pt>
    <dgm:pt modelId="{1C2C7F4E-5BD0-472F-8BA1-47A2EB9AA29A}" type="sibTrans" cxnId="{E730D755-1F32-44D4-893B-4DFAB66FB095}">
      <dgm:prSet/>
      <dgm:spPr/>
      <dgm:t>
        <a:bodyPr/>
        <a:lstStyle/>
        <a:p>
          <a:endParaRPr lang="cs-CZ"/>
        </a:p>
      </dgm:t>
    </dgm:pt>
    <dgm:pt modelId="{0E4DD17B-8EF9-4334-824A-5448076A3AC6}">
      <dgm:prSet phldrT="[Text]" custT="1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cs-CZ" sz="1800" dirty="0" err="1" smtClean="0"/>
            <a:t>Posttest</a:t>
          </a:r>
          <a:endParaRPr lang="cs-CZ" sz="1800" dirty="0"/>
        </a:p>
      </dgm:t>
    </dgm:pt>
    <dgm:pt modelId="{87B4574E-5FFB-4C96-8790-E18325CE8396}" type="parTrans" cxnId="{AC05940E-6437-4C86-A48B-61BA8AF83585}">
      <dgm:prSet/>
      <dgm:spPr/>
      <dgm:t>
        <a:bodyPr/>
        <a:lstStyle/>
        <a:p>
          <a:endParaRPr lang="cs-CZ"/>
        </a:p>
      </dgm:t>
    </dgm:pt>
    <dgm:pt modelId="{1B29E849-7D3B-42B5-BCCC-2E0B3505F3B9}" type="sibTrans" cxnId="{AC05940E-6437-4C86-A48B-61BA8AF83585}">
      <dgm:prSet/>
      <dgm:spPr/>
      <dgm:t>
        <a:bodyPr/>
        <a:lstStyle/>
        <a:p>
          <a:endParaRPr lang="cs-CZ"/>
        </a:p>
      </dgm:t>
    </dgm:pt>
    <dgm:pt modelId="{43782507-14DD-4CCE-A97F-F0022CB569A5}">
      <dgm:prSet phldrT="[Text]" custT="1"/>
      <dgm:spPr/>
      <dgm:t>
        <a:bodyPr/>
        <a:lstStyle/>
        <a:p>
          <a:r>
            <a:rPr lang="cs-CZ" sz="2400" dirty="0" smtClean="0"/>
            <a:t>4</a:t>
          </a:r>
          <a:endParaRPr lang="cs-CZ" sz="2400" dirty="0"/>
        </a:p>
      </dgm:t>
    </dgm:pt>
    <dgm:pt modelId="{4EEB4683-0E97-47C9-93AC-0570DD3625B2}" type="parTrans" cxnId="{556B6FC4-48DA-46E8-9DE3-A487BD70A547}">
      <dgm:prSet/>
      <dgm:spPr/>
      <dgm:t>
        <a:bodyPr/>
        <a:lstStyle/>
        <a:p>
          <a:endParaRPr lang="cs-CZ"/>
        </a:p>
      </dgm:t>
    </dgm:pt>
    <dgm:pt modelId="{7DEB307F-7FE0-4334-8011-0E98C2957912}" type="sibTrans" cxnId="{556B6FC4-48DA-46E8-9DE3-A487BD70A547}">
      <dgm:prSet/>
      <dgm:spPr/>
      <dgm:t>
        <a:bodyPr/>
        <a:lstStyle/>
        <a:p>
          <a:endParaRPr lang="cs-CZ"/>
        </a:p>
      </dgm:t>
    </dgm:pt>
    <dgm:pt modelId="{F8C8F7BB-9D37-45B4-9B76-F3B1EBE2D2B6}">
      <dgm:prSet phldrT="[Text]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cs-CZ" dirty="0"/>
        </a:p>
      </dgm:t>
    </dgm:pt>
    <dgm:pt modelId="{F5687EF7-7775-489D-8C95-CEE4EF6123FF}" type="parTrans" cxnId="{1A574307-3281-4572-8A9F-8AE1641C75EC}">
      <dgm:prSet/>
      <dgm:spPr/>
      <dgm:t>
        <a:bodyPr/>
        <a:lstStyle/>
        <a:p>
          <a:endParaRPr lang="cs-CZ"/>
        </a:p>
      </dgm:t>
    </dgm:pt>
    <dgm:pt modelId="{1A44658A-E883-47FD-8882-327D240DA943}" type="sibTrans" cxnId="{1A574307-3281-4572-8A9F-8AE1641C75EC}">
      <dgm:prSet/>
      <dgm:spPr/>
      <dgm:t>
        <a:bodyPr/>
        <a:lstStyle/>
        <a:p>
          <a:endParaRPr lang="cs-CZ"/>
        </a:p>
      </dgm:t>
    </dgm:pt>
    <dgm:pt modelId="{29268B04-DE7B-4EFB-87A2-1BD18C33BE7D}">
      <dgm:prSet phldrT="[Text]" custT="1"/>
      <dgm:spPr/>
      <dgm:t>
        <a:bodyPr/>
        <a:lstStyle/>
        <a:p>
          <a:r>
            <a:rPr lang="cs-CZ" sz="2400" dirty="0" smtClean="0"/>
            <a:t>2</a:t>
          </a:r>
          <a:endParaRPr lang="cs-CZ" sz="2400" dirty="0"/>
        </a:p>
      </dgm:t>
    </dgm:pt>
    <dgm:pt modelId="{DB873B4A-4B56-4C9B-86C6-4765FD66CE19}" type="sibTrans" cxnId="{14A0ACC1-F403-4B9B-A6A4-7905A3C4EF87}">
      <dgm:prSet/>
      <dgm:spPr/>
      <dgm:t>
        <a:bodyPr/>
        <a:lstStyle/>
        <a:p>
          <a:endParaRPr lang="cs-CZ"/>
        </a:p>
      </dgm:t>
    </dgm:pt>
    <dgm:pt modelId="{76094E03-B5B5-42B8-A0AE-EEA2D485FBED}" type="parTrans" cxnId="{14A0ACC1-F403-4B9B-A6A4-7905A3C4EF87}">
      <dgm:prSet/>
      <dgm:spPr/>
      <dgm:t>
        <a:bodyPr/>
        <a:lstStyle/>
        <a:p>
          <a:endParaRPr lang="cs-CZ"/>
        </a:p>
      </dgm:t>
    </dgm:pt>
    <dgm:pt modelId="{9383B134-E56D-4055-A5DD-656B556A4A83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cs-CZ" sz="2000" dirty="0" err="1" smtClean="0">
              <a:solidFill>
                <a:schemeClr val="accent2">
                  <a:lumMod val="75000"/>
                </a:schemeClr>
              </a:solidFill>
            </a:rPr>
            <a:t>Einführung</a:t>
          </a:r>
          <a:r>
            <a:rPr lang="cs-CZ" sz="2000" dirty="0" smtClean="0">
              <a:solidFill>
                <a:schemeClr val="accent2">
                  <a:lumMod val="75000"/>
                </a:schemeClr>
              </a:solidFill>
            </a:rPr>
            <a:t> in den </a:t>
          </a:r>
          <a:r>
            <a:rPr lang="cs-CZ" sz="2000" dirty="0" err="1" smtClean="0">
              <a:solidFill>
                <a:schemeClr val="accent2">
                  <a:lumMod val="75000"/>
                </a:schemeClr>
              </a:solidFill>
            </a:rPr>
            <a:t>Beobachtungsrahmen</a:t>
          </a:r>
          <a:r>
            <a:rPr lang="cs-CZ" sz="2000" dirty="0" smtClean="0">
              <a:solidFill>
                <a:schemeClr val="accent2">
                  <a:lumMod val="75000"/>
                </a:schemeClr>
              </a:solidFill>
            </a:rPr>
            <a:t> + </a:t>
          </a:r>
          <a:r>
            <a:rPr lang="cs-CZ" sz="2000" dirty="0" err="1" smtClean="0">
              <a:solidFill>
                <a:schemeClr val="accent2">
                  <a:lumMod val="75000"/>
                </a:schemeClr>
              </a:solidFill>
            </a:rPr>
            <a:t>Videoanalyse</a:t>
          </a:r>
          <a:endParaRPr lang="cs-CZ" sz="2000" dirty="0">
            <a:solidFill>
              <a:schemeClr val="accent2">
                <a:lumMod val="75000"/>
              </a:schemeClr>
            </a:solidFill>
          </a:endParaRPr>
        </a:p>
      </dgm:t>
    </dgm:pt>
    <dgm:pt modelId="{F4CBEC88-3CDF-4B33-89EC-65B243860239}" type="parTrans" cxnId="{C3178E8E-FBF2-4440-A380-00976894CFE3}">
      <dgm:prSet/>
      <dgm:spPr/>
      <dgm:t>
        <a:bodyPr/>
        <a:lstStyle/>
        <a:p>
          <a:endParaRPr lang="cs-CZ"/>
        </a:p>
      </dgm:t>
    </dgm:pt>
    <dgm:pt modelId="{3BECE8C0-03B5-423F-AB06-6B61AA0937B7}" type="sibTrans" cxnId="{C3178E8E-FBF2-4440-A380-00976894CFE3}">
      <dgm:prSet/>
      <dgm:spPr/>
      <dgm:t>
        <a:bodyPr/>
        <a:lstStyle/>
        <a:p>
          <a:endParaRPr lang="cs-CZ"/>
        </a:p>
      </dgm:t>
    </dgm:pt>
    <dgm:pt modelId="{894E51C9-B1E7-4E11-AB2F-7CD3F2BC07C6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endParaRPr lang="cs-CZ" sz="1800" dirty="0"/>
        </a:p>
      </dgm:t>
    </dgm:pt>
    <dgm:pt modelId="{7BD7E778-A422-4F7A-98A3-04F51C945BC2}" type="parTrans" cxnId="{C7F279AC-EC20-4D2C-80D7-DB99B81D5EDC}">
      <dgm:prSet/>
      <dgm:spPr/>
      <dgm:t>
        <a:bodyPr/>
        <a:lstStyle/>
        <a:p>
          <a:endParaRPr lang="cs-CZ"/>
        </a:p>
      </dgm:t>
    </dgm:pt>
    <dgm:pt modelId="{A1AC8EE3-A3A9-4089-ADF6-E03317B86B40}" type="sibTrans" cxnId="{C7F279AC-EC20-4D2C-80D7-DB99B81D5EDC}">
      <dgm:prSet/>
      <dgm:spPr/>
      <dgm:t>
        <a:bodyPr/>
        <a:lstStyle/>
        <a:p>
          <a:endParaRPr lang="cs-CZ"/>
        </a:p>
      </dgm:t>
    </dgm:pt>
    <dgm:pt modelId="{7CED2F85-8F1D-4A43-9651-0E6B44AA133D}">
      <dgm:prSet phldrT="[Tex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err="1" smtClean="0">
              <a:solidFill>
                <a:schemeClr val="accent2">
                  <a:lumMod val="75000"/>
                </a:schemeClr>
              </a:solidFill>
            </a:rPr>
            <a:t>Videoanalyse</a:t>
          </a:r>
          <a:r>
            <a:rPr lang="cs-CZ" dirty="0" smtClean="0">
              <a:solidFill>
                <a:schemeClr val="accent2">
                  <a:lumMod val="75000"/>
                </a:schemeClr>
              </a:solidFill>
            </a:rPr>
            <a:t> – </a:t>
          </a:r>
          <a:r>
            <a:rPr lang="cs-CZ" dirty="0" err="1" smtClean="0">
              <a:solidFill>
                <a:schemeClr val="accent2">
                  <a:lumMod val="75000"/>
                </a:schemeClr>
              </a:solidFill>
            </a:rPr>
            <a:t>Gruppenarbeit</a:t>
          </a:r>
          <a:r>
            <a:rPr lang="cs-CZ" dirty="0" smtClean="0">
              <a:solidFill>
                <a:schemeClr val="accent2">
                  <a:lumMod val="75000"/>
                </a:schemeClr>
              </a:solidFill>
            </a:rPr>
            <a:t> </a:t>
          </a:r>
          <a:endParaRPr lang="cs-CZ" dirty="0">
            <a:solidFill>
              <a:schemeClr val="accent2">
                <a:lumMod val="75000"/>
              </a:schemeClr>
            </a:solidFill>
          </a:endParaRPr>
        </a:p>
      </dgm:t>
    </dgm:pt>
    <dgm:pt modelId="{19667FF2-959B-47D4-AD7F-ADF46A4C983A}" type="parTrans" cxnId="{C435250E-EA14-4A90-BA1B-8F44D1F062DA}">
      <dgm:prSet/>
      <dgm:spPr/>
      <dgm:t>
        <a:bodyPr/>
        <a:lstStyle/>
        <a:p>
          <a:endParaRPr lang="cs-CZ"/>
        </a:p>
      </dgm:t>
    </dgm:pt>
    <dgm:pt modelId="{02C07636-C6F3-4ADF-BFC8-F93D575E8A67}" type="sibTrans" cxnId="{C435250E-EA14-4A90-BA1B-8F44D1F062DA}">
      <dgm:prSet/>
      <dgm:spPr/>
      <dgm:t>
        <a:bodyPr/>
        <a:lstStyle/>
        <a:p>
          <a:endParaRPr lang="cs-CZ"/>
        </a:p>
      </dgm:t>
    </dgm:pt>
    <dgm:pt modelId="{819C6082-0D76-4014-A9D3-185652FFC607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cs-CZ" dirty="0">
            <a:solidFill>
              <a:schemeClr val="tx2">
                <a:lumMod val="75000"/>
              </a:schemeClr>
            </a:solidFill>
          </a:endParaRPr>
        </a:p>
      </dgm:t>
    </dgm:pt>
    <dgm:pt modelId="{9B00CD31-DC10-4D1C-888B-F2948C00735C}" type="parTrans" cxnId="{E23330AB-31C0-4D7B-8C34-17F62693CCE9}">
      <dgm:prSet/>
      <dgm:spPr/>
      <dgm:t>
        <a:bodyPr/>
        <a:lstStyle/>
        <a:p>
          <a:endParaRPr lang="cs-CZ"/>
        </a:p>
      </dgm:t>
    </dgm:pt>
    <dgm:pt modelId="{CB492DD0-3B15-4F48-9C4F-AA1730739BE6}" type="sibTrans" cxnId="{E23330AB-31C0-4D7B-8C34-17F62693CCE9}">
      <dgm:prSet/>
      <dgm:spPr/>
      <dgm:t>
        <a:bodyPr/>
        <a:lstStyle/>
        <a:p>
          <a:endParaRPr lang="cs-CZ"/>
        </a:p>
      </dgm:t>
    </dgm:pt>
    <dgm:pt modelId="{FF93C7EE-A5EC-467A-9E39-1DD86B7EA1FB}" type="pres">
      <dgm:prSet presAssocID="{E0CEB739-13A0-4B9B-84BC-FD7AF05F0AC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B73F619-80B3-45E9-8ED7-59D9FF88DF98}" type="pres">
      <dgm:prSet presAssocID="{9737BC2E-40B6-403A-8D09-96E92E829A80}" presName="composite" presStyleCnt="0"/>
      <dgm:spPr/>
    </dgm:pt>
    <dgm:pt modelId="{998B36CB-7419-4683-9ACF-86392F443E50}" type="pres">
      <dgm:prSet presAssocID="{9737BC2E-40B6-403A-8D09-96E92E829A80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91A056E-FE85-4131-A114-B67F99FF084D}" type="pres">
      <dgm:prSet presAssocID="{9737BC2E-40B6-403A-8D09-96E92E829A80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4AC620-FEFF-4A18-AF5F-36C8B963CE2D}" type="pres">
      <dgm:prSet presAssocID="{F87BB0A8-5998-4C03-9962-BCB898443FC1}" presName="sp" presStyleCnt="0"/>
      <dgm:spPr/>
    </dgm:pt>
    <dgm:pt modelId="{3AB70F2A-3C85-4AD9-92A3-3ED49F940358}" type="pres">
      <dgm:prSet presAssocID="{894E51C9-B1E7-4E11-AB2F-7CD3F2BC07C6}" presName="composite" presStyleCnt="0"/>
      <dgm:spPr/>
    </dgm:pt>
    <dgm:pt modelId="{C5084457-596D-4464-AAA0-C578DAFE0A1C}" type="pres">
      <dgm:prSet presAssocID="{894E51C9-B1E7-4E11-AB2F-7CD3F2BC07C6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A674F6-B650-44C5-8E85-367E2E6566DD}" type="pres">
      <dgm:prSet presAssocID="{894E51C9-B1E7-4E11-AB2F-7CD3F2BC07C6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CE34C7-2220-4F89-8475-071B8CE50C48}" type="pres">
      <dgm:prSet presAssocID="{A1AC8EE3-A3A9-4089-ADF6-E03317B86B40}" presName="sp" presStyleCnt="0"/>
      <dgm:spPr/>
    </dgm:pt>
    <dgm:pt modelId="{BCA7A4BB-E8CE-43DA-8CE1-04435987D919}" type="pres">
      <dgm:prSet presAssocID="{539678FE-4F76-4087-897B-66410FEAD47E}" presName="composite" presStyleCnt="0"/>
      <dgm:spPr/>
    </dgm:pt>
    <dgm:pt modelId="{AE4868E1-6564-4F35-9F77-D6E53AE12F7B}" type="pres">
      <dgm:prSet presAssocID="{539678FE-4F76-4087-897B-66410FEAD47E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E07599-4A8D-4E85-A267-AAF3479F04EE}" type="pres">
      <dgm:prSet presAssocID="{539678FE-4F76-4087-897B-66410FEAD47E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BC6517-FB18-4BA5-B360-797C89F3672C}" type="pres">
      <dgm:prSet presAssocID="{FF5F09CB-0E1C-4DD0-BE7B-7FF2FB63D341}" presName="sp" presStyleCnt="0"/>
      <dgm:spPr/>
    </dgm:pt>
    <dgm:pt modelId="{32DA8120-E231-457D-9DA0-27F2E9AE1AB9}" type="pres">
      <dgm:prSet presAssocID="{29268B04-DE7B-4EFB-87A2-1BD18C33BE7D}" presName="composite" presStyleCnt="0"/>
      <dgm:spPr/>
    </dgm:pt>
    <dgm:pt modelId="{31F51FFE-9DE2-4DDF-B869-B798A275729A}" type="pres">
      <dgm:prSet presAssocID="{29268B04-DE7B-4EFB-87A2-1BD18C33BE7D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57E4D13-AB10-4CE3-BC16-56FDBAEE6BA0}" type="pres">
      <dgm:prSet presAssocID="{29268B04-DE7B-4EFB-87A2-1BD18C33BE7D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D02DC4-54F6-4AB0-9694-D0ABE79ED6F8}" type="pres">
      <dgm:prSet presAssocID="{DB873B4A-4B56-4C9B-86C6-4765FD66CE19}" presName="sp" presStyleCnt="0"/>
      <dgm:spPr/>
    </dgm:pt>
    <dgm:pt modelId="{2885F2BF-A60F-4CA5-A8AB-C6E3939F9E3B}" type="pres">
      <dgm:prSet presAssocID="{F6AD8413-5413-4500-AD20-35D24974B7A2}" presName="composite" presStyleCnt="0"/>
      <dgm:spPr/>
    </dgm:pt>
    <dgm:pt modelId="{DE36BD4B-B746-4F2F-834B-A08739DADCA3}" type="pres">
      <dgm:prSet presAssocID="{F6AD8413-5413-4500-AD20-35D24974B7A2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EE45EB-169F-445C-9319-797EFBD9A81B}" type="pres">
      <dgm:prSet presAssocID="{F6AD8413-5413-4500-AD20-35D24974B7A2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81D733-270E-41B0-9017-2822FE9572B0}" type="pres">
      <dgm:prSet presAssocID="{96E8D17E-7CE9-4473-A00C-20C1DA6E198D}" presName="sp" presStyleCnt="0"/>
      <dgm:spPr/>
    </dgm:pt>
    <dgm:pt modelId="{AB6DC44C-8E55-41DE-89F8-2A82AABE3BA3}" type="pres">
      <dgm:prSet presAssocID="{43782507-14DD-4CCE-A97F-F0022CB569A5}" presName="composite" presStyleCnt="0"/>
      <dgm:spPr/>
    </dgm:pt>
    <dgm:pt modelId="{3D5121F2-230B-449C-9DB2-36DDD4DE05DE}" type="pres">
      <dgm:prSet presAssocID="{43782507-14DD-4CCE-A97F-F0022CB569A5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0D5DC0-3AE0-461C-9529-96FDF84FB656}" type="pres">
      <dgm:prSet presAssocID="{43782507-14DD-4CCE-A97F-F0022CB569A5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47CDE0-D33C-4650-AD3D-E0CB8326D68A}" type="pres">
      <dgm:prSet presAssocID="{7DEB307F-7FE0-4334-8011-0E98C2957912}" presName="sp" presStyleCnt="0"/>
      <dgm:spPr/>
    </dgm:pt>
    <dgm:pt modelId="{0A9FE326-909B-493F-95F0-9D052A0E30D0}" type="pres">
      <dgm:prSet presAssocID="{819C6082-0D76-4014-A9D3-185652FFC607}" presName="composite" presStyleCnt="0"/>
      <dgm:spPr/>
    </dgm:pt>
    <dgm:pt modelId="{9993BD48-567D-435C-A42F-E56C7AC88868}" type="pres">
      <dgm:prSet presAssocID="{819C6082-0D76-4014-A9D3-185652FFC607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AF714C-CBB6-4902-979A-6C2A83E1EC71}" type="pres">
      <dgm:prSet presAssocID="{819C6082-0D76-4014-A9D3-185652FFC607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D73C2E-7034-4920-9299-A8E48D214987}" type="pres">
      <dgm:prSet presAssocID="{CB492DD0-3B15-4F48-9C4F-AA1730739BE6}" presName="sp" presStyleCnt="0"/>
      <dgm:spPr/>
    </dgm:pt>
    <dgm:pt modelId="{40C2EBF5-87E1-4ACD-928F-CC0BD6CDB988}" type="pres">
      <dgm:prSet presAssocID="{F8C8F7BB-9D37-45B4-9B76-F3B1EBE2D2B6}" presName="composite" presStyleCnt="0"/>
      <dgm:spPr/>
    </dgm:pt>
    <dgm:pt modelId="{D146FCD2-0073-435F-961F-7A4A436E4299}" type="pres">
      <dgm:prSet presAssocID="{F8C8F7BB-9D37-45B4-9B76-F3B1EBE2D2B6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89B90F-8490-41BA-948C-2CAFB6416B48}" type="pres">
      <dgm:prSet presAssocID="{F8C8F7BB-9D37-45B4-9B76-F3B1EBE2D2B6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56B6FC4-48DA-46E8-9DE3-A487BD70A547}" srcId="{E0CEB739-13A0-4B9B-84BC-FD7AF05F0ACC}" destId="{43782507-14DD-4CCE-A97F-F0022CB569A5}" srcOrd="5" destOrd="0" parTransId="{4EEB4683-0E97-47C9-93AC-0570DD3625B2}" sibTransId="{7DEB307F-7FE0-4334-8011-0E98C2957912}"/>
    <dgm:cxn modelId="{AC05940E-6437-4C86-A48B-61BA8AF83585}" srcId="{F8C8F7BB-9D37-45B4-9B76-F3B1EBE2D2B6}" destId="{0E4DD17B-8EF9-4334-824A-5448076A3AC6}" srcOrd="0" destOrd="0" parTransId="{87B4574E-5FFB-4C96-8790-E18325CE8396}" sibTransId="{1B29E849-7D3B-42B5-BCCC-2E0B3505F3B9}"/>
    <dgm:cxn modelId="{1A574307-3281-4572-8A9F-8AE1641C75EC}" srcId="{E0CEB739-13A0-4B9B-84BC-FD7AF05F0ACC}" destId="{F8C8F7BB-9D37-45B4-9B76-F3B1EBE2D2B6}" srcOrd="7" destOrd="0" parTransId="{F5687EF7-7775-489D-8C95-CEE4EF6123FF}" sibTransId="{1A44658A-E883-47FD-8882-327D240DA943}"/>
    <dgm:cxn modelId="{A2626E7F-3B32-4BF2-B2D8-FCADDA2521D1}" type="presOf" srcId="{35974A04-E847-4D31-B29F-ED31C806808B}" destId="{257E4D13-AB10-4CE3-BC16-56FDBAEE6BA0}" srcOrd="0" destOrd="0" presId="urn:microsoft.com/office/officeart/2005/8/layout/chevron2"/>
    <dgm:cxn modelId="{E730D755-1F32-44D4-893B-4DFAB66FB095}" srcId="{29268B04-DE7B-4EFB-87A2-1BD18C33BE7D}" destId="{35974A04-E847-4D31-B29F-ED31C806808B}" srcOrd="0" destOrd="0" parTransId="{24AB45E4-AD8A-4036-B59F-C46758421506}" sibTransId="{1C2C7F4E-5BD0-472F-8BA1-47A2EB9AA29A}"/>
    <dgm:cxn modelId="{A482A92F-3C0E-4D68-802B-0A2519AAF7EB}" type="presOf" srcId="{7CED2F85-8F1D-4A43-9651-0E6B44AA133D}" destId="{1AAF714C-CBB6-4902-979A-6C2A83E1EC71}" srcOrd="0" destOrd="0" presId="urn:microsoft.com/office/officeart/2005/8/layout/chevron2"/>
    <dgm:cxn modelId="{CBA684E7-0E28-4761-AE7A-93A771CA0B13}" type="presOf" srcId="{3BDE1EE8-ACAC-4907-B3B0-A9400453E077}" destId="{DFEE45EB-169F-445C-9319-797EFBD9A81B}" srcOrd="0" destOrd="0" presId="urn:microsoft.com/office/officeart/2005/8/layout/chevron2"/>
    <dgm:cxn modelId="{CDAC83F6-5DED-4A65-8D4D-889F91239CDF}" type="presOf" srcId="{9737BC2E-40B6-403A-8D09-96E92E829A80}" destId="{998B36CB-7419-4683-9ACF-86392F443E50}" srcOrd="0" destOrd="0" presId="urn:microsoft.com/office/officeart/2005/8/layout/chevron2"/>
    <dgm:cxn modelId="{1819E656-8961-44B7-829A-432D9439EE3D}" type="presOf" srcId="{2016F18D-72AB-478F-B9C2-B3E330DF7114}" destId="{191A056E-FE85-4131-A114-B67F99FF084D}" srcOrd="0" destOrd="0" presId="urn:microsoft.com/office/officeart/2005/8/layout/chevron2"/>
    <dgm:cxn modelId="{14A0ACC1-F403-4B9B-A6A4-7905A3C4EF87}" srcId="{E0CEB739-13A0-4B9B-84BC-FD7AF05F0ACC}" destId="{29268B04-DE7B-4EFB-87A2-1BD18C33BE7D}" srcOrd="3" destOrd="0" parTransId="{76094E03-B5B5-42B8-A0AE-EEA2D485FBED}" sibTransId="{DB873B4A-4B56-4C9B-86C6-4765FD66CE19}"/>
    <dgm:cxn modelId="{7D3E2E0F-D5BC-4208-8055-A5C361A1782E}" type="presOf" srcId="{539678FE-4F76-4087-897B-66410FEAD47E}" destId="{AE4868E1-6564-4F35-9F77-D6E53AE12F7B}" srcOrd="0" destOrd="0" presId="urn:microsoft.com/office/officeart/2005/8/layout/chevron2"/>
    <dgm:cxn modelId="{A6A41395-69D3-4C46-81F3-EA0F77897B4C}" type="presOf" srcId="{29268B04-DE7B-4EFB-87A2-1BD18C33BE7D}" destId="{31F51FFE-9DE2-4DDF-B869-B798A275729A}" srcOrd="0" destOrd="0" presId="urn:microsoft.com/office/officeart/2005/8/layout/chevron2"/>
    <dgm:cxn modelId="{9B5355FD-4A5A-40FA-8527-2D825635931F}" srcId="{F6AD8413-5413-4500-AD20-35D24974B7A2}" destId="{3BDE1EE8-ACAC-4907-B3B0-A9400453E077}" srcOrd="0" destOrd="0" parTransId="{D9AF9A09-3B6A-4AD7-BDB7-CF331599BEEE}" sibTransId="{ADBC5ADC-B967-4FF2-BAF9-6F633EFCFD4E}"/>
    <dgm:cxn modelId="{800DA3C8-242C-47F0-A22D-3862C7D5D4B0}" srcId="{E0CEB739-13A0-4B9B-84BC-FD7AF05F0ACC}" destId="{F6AD8413-5413-4500-AD20-35D24974B7A2}" srcOrd="4" destOrd="0" parTransId="{3F1542CC-4268-41B5-B02F-B9364F95934B}" sibTransId="{96E8D17E-7CE9-4473-A00C-20C1DA6E198D}"/>
    <dgm:cxn modelId="{C3178E8E-FBF2-4440-A380-00976894CFE3}" srcId="{894E51C9-B1E7-4E11-AB2F-7CD3F2BC07C6}" destId="{9383B134-E56D-4055-A5DD-656B556A4A83}" srcOrd="0" destOrd="0" parTransId="{F4CBEC88-3CDF-4B33-89EC-65B243860239}" sibTransId="{3BECE8C0-03B5-423F-AB06-6B61AA0937B7}"/>
    <dgm:cxn modelId="{D28EB91A-11E8-4DCC-8DC7-D6304A6E92B5}" type="presOf" srcId="{43782507-14DD-4CCE-A97F-F0022CB569A5}" destId="{3D5121F2-230B-449C-9DB2-36DDD4DE05DE}" srcOrd="0" destOrd="0" presId="urn:microsoft.com/office/officeart/2005/8/layout/chevron2"/>
    <dgm:cxn modelId="{A3AA44FE-4E14-43E1-B31C-6271749552FD}" srcId="{539678FE-4F76-4087-897B-66410FEAD47E}" destId="{947F9193-E27A-402B-98FD-7AA2CEAED2A8}" srcOrd="0" destOrd="0" parTransId="{2B6E936D-AF59-48EC-9CB1-6359161DD1EC}" sibTransId="{E6341E06-60E2-4C40-A517-CAAC68CF28E2}"/>
    <dgm:cxn modelId="{C435250E-EA14-4A90-BA1B-8F44D1F062DA}" srcId="{819C6082-0D76-4014-A9D3-185652FFC607}" destId="{7CED2F85-8F1D-4A43-9651-0E6B44AA133D}" srcOrd="0" destOrd="0" parTransId="{19667FF2-959B-47D4-AD7F-ADF46A4C983A}" sibTransId="{02C07636-C6F3-4ADF-BFC8-F93D575E8A67}"/>
    <dgm:cxn modelId="{64B54F5C-D0D3-4C4A-A549-BD679CE092A2}" type="presOf" srcId="{9383B134-E56D-4055-A5DD-656B556A4A83}" destId="{53A674F6-B650-44C5-8E85-367E2E6566DD}" srcOrd="0" destOrd="0" presId="urn:microsoft.com/office/officeart/2005/8/layout/chevron2"/>
    <dgm:cxn modelId="{A8D4DAA9-7DF0-4AFF-B7B7-3FA593F74DCB}" srcId="{E0CEB739-13A0-4B9B-84BC-FD7AF05F0ACC}" destId="{539678FE-4F76-4087-897B-66410FEAD47E}" srcOrd="2" destOrd="0" parTransId="{1BC782FF-E2ED-4703-8848-7F80EE34D9ED}" sibTransId="{FF5F09CB-0E1C-4DD0-BE7B-7FF2FB63D341}"/>
    <dgm:cxn modelId="{49068FD7-360B-4635-98CE-04C0D55C73F5}" srcId="{9737BC2E-40B6-403A-8D09-96E92E829A80}" destId="{2016F18D-72AB-478F-B9C2-B3E330DF7114}" srcOrd="0" destOrd="0" parTransId="{939FADC1-D0DE-498D-94E7-815B20C1FAFB}" sibTransId="{F44F8C99-1559-41E8-9649-567735C0752B}"/>
    <dgm:cxn modelId="{359FA7B6-7AD1-49EF-A11C-F09A06D18CD6}" srcId="{43782507-14DD-4CCE-A97F-F0022CB569A5}" destId="{26554AB3-A936-49C4-8E75-5E711BCC9F57}" srcOrd="0" destOrd="0" parTransId="{20D47716-5B62-4BCE-9A41-0732E151CE4E}" sibTransId="{28FAEF07-DE5E-476E-A444-39D2AF826E75}"/>
    <dgm:cxn modelId="{529B395D-F8C2-4E40-89C8-77E4574FCE6E}" type="presOf" srcId="{947F9193-E27A-402B-98FD-7AA2CEAED2A8}" destId="{1FE07599-4A8D-4E85-A267-AAF3479F04EE}" srcOrd="0" destOrd="0" presId="urn:microsoft.com/office/officeart/2005/8/layout/chevron2"/>
    <dgm:cxn modelId="{1D1501CE-7610-49EA-970A-4C26F2BD9DDA}" type="presOf" srcId="{26554AB3-A936-49C4-8E75-5E711BCC9F57}" destId="{6E0D5DC0-3AE0-461C-9529-96FDF84FB656}" srcOrd="0" destOrd="0" presId="urn:microsoft.com/office/officeart/2005/8/layout/chevron2"/>
    <dgm:cxn modelId="{E23330AB-31C0-4D7B-8C34-17F62693CCE9}" srcId="{E0CEB739-13A0-4B9B-84BC-FD7AF05F0ACC}" destId="{819C6082-0D76-4014-A9D3-185652FFC607}" srcOrd="6" destOrd="0" parTransId="{9B00CD31-DC10-4D1C-888B-F2948C00735C}" sibTransId="{CB492DD0-3B15-4F48-9C4F-AA1730739BE6}"/>
    <dgm:cxn modelId="{7D47467D-BACC-4D8C-9BD5-048E083961C2}" type="presOf" srcId="{819C6082-0D76-4014-A9D3-185652FFC607}" destId="{9993BD48-567D-435C-A42F-E56C7AC88868}" srcOrd="0" destOrd="0" presId="urn:microsoft.com/office/officeart/2005/8/layout/chevron2"/>
    <dgm:cxn modelId="{6DA5BF5A-1EE9-410F-9B9A-5D44E4834E7B}" type="presOf" srcId="{F6AD8413-5413-4500-AD20-35D24974B7A2}" destId="{DE36BD4B-B746-4F2F-834B-A08739DADCA3}" srcOrd="0" destOrd="0" presId="urn:microsoft.com/office/officeart/2005/8/layout/chevron2"/>
    <dgm:cxn modelId="{A74FC5EC-A0D4-43C6-B49D-C810C23FBE5C}" type="presOf" srcId="{F8C8F7BB-9D37-45B4-9B76-F3B1EBE2D2B6}" destId="{D146FCD2-0073-435F-961F-7A4A436E4299}" srcOrd="0" destOrd="0" presId="urn:microsoft.com/office/officeart/2005/8/layout/chevron2"/>
    <dgm:cxn modelId="{87457C32-538A-43E4-9061-F92D94857D6B}" type="presOf" srcId="{0E4DD17B-8EF9-4334-824A-5448076A3AC6}" destId="{5E89B90F-8490-41BA-948C-2CAFB6416B48}" srcOrd="0" destOrd="0" presId="urn:microsoft.com/office/officeart/2005/8/layout/chevron2"/>
    <dgm:cxn modelId="{C7F279AC-EC20-4D2C-80D7-DB99B81D5EDC}" srcId="{E0CEB739-13A0-4B9B-84BC-FD7AF05F0ACC}" destId="{894E51C9-B1E7-4E11-AB2F-7CD3F2BC07C6}" srcOrd="1" destOrd="0" parTransId="{7BD7E778-A422-4F7A-98A3-04F51C945BC2}" sibTransId="{A1AC8EE3-A3A9-4089-ADF6-E03317B86B40}"/>
    <dgm:cxn modelId="{4A14CB40-364E-4179-A835-87EBC38EE8B5}" type="presOf" srcId="{E0CEB739-13A0-4B9B-84BC-FD7AF05F0ACC}" destId="{FF93C7EE-A5EC-467A-9E39-1DD86B7EA1FB}" srcOrd="0" destOrd="0" presId="urn:microsoft.com/office/officeart/2005/8/layout/chevron2"/>
    <dgm:cxn modelId="{361A0D7D-A8F4-4F1D-A640-5AA06D92BF1E}" srcId="{E0CEB739-13A0-4B9B-84BC-FD7AF05F0ACC}" destId="{9737BC2E-40B6-403A-8D09-96E92E829A80}" srcOrd="0" destOrd="0" parTransId="{A948B6F3-DD71-427F-A21C-A0FF22467913}" sibTransId="{F87BB0A8-5998-4C03-9962-BCB898443FC1}"/>
    <dgm:cxn modelId="{1223D0AE-51FC-444E-9C81-4A5CE828AEB0}" type="presOf" srcId="{894E51C9-B1E7-4E11-AB2F-7CD3F2BC07C6}" destId="{C5084457-596D-4464-AAA0-C578DAFE0A1C}" srcOrd="0" destOrd="0" presId="urn:microsoft.com/office/officeart/2005/8/layout/chevron2"/>
    <dgm:cxn modelId="{3A216949-C792-4465-9031-F4A6424CF8AE}" type="presParOf" srcId="{FF93C7EE-A5EC-467A-9E39-1DD86B7EA1FB}" destId="{AB73F619-80B3-45E9-8ED7-59D9FF88DF98}" srcOrd="0" destOrd="0" presId="urn:microsoft.com/office/officeart/2005/8/layout/chevron2"/>
    <dgm:cxn modelId="{F4DEB254-A462-4423-B487-5FB87143D6C2}" type="presParOf" srcId="{AB73F619-80B3-45E9-8ED7-59D9FF88DF98}" destId="{998B36CB-7419-4683-9ACF-86392F443E50}" srcOrd="0" destOrd="0" presId="urn:microsoft.com/office/officeart/2005/8/layout/chevron2"/>
    <dgm:cxn modelId="{4CBA63C1-D480-414C-BE7C-A012AF4A4076}" type="presParOf" srcId="{AB73F619-80B3-45E9-8ED7-59D9FF88DF98}" destId="{191A056E-FE85-4131-A114-B67F99FF084D}" srcOrd="1" destOrd="0" presId="urn:microsoft.com/office/officeart/2005/8/layout/chevron2"/>
    <dgm:cxn modelId="{EFFA7BA3-AE1D-4D19-999D-E1CA5C1233A5}" type="presParOf" srcId="{FF93C7EE-A5EC-467A-9E39-1DD86B7EA1FB}" destId="{D54AC620-FEFF-4A18-AF5F-36C8B963CE2D}" srcOrd="1" destOrd="0" presId="urn:microsoft.com/office/officeart/2005/8/layout/chevron2"/>
    <dgm:cxn modelId="{FA94AB4B-4B49-48D0-B508-83E81584102E}" type="presParOf" srcId="{FF93C7EE-A5EC-467A-9E39-1DD86B7EA1FB}" destId="{3AB70F2A-3C85-4AD9-92A3-3ED49F940358}" srcOrd="2" destOrd="0" presId="urn:microsoft.com/office/officeart/2005/8/layout/chevron2"/>
    <dgm:cxn modelId="{150A7BF6-3736-4457-B603-AB524D4D2858}" type="presParOf" srcId="{3AB70F2A-3C85-4AD9-92A3-3ED49F940358}" destId="{C5084457-596D-4464-AAA0-C578DAFE0A1C}" srcOrd="0" destOrd="0" presId="urn:microsoft.com/office/officeart/2005/8/layout/chevron2"/>
    <dgm:cxn modelId="{D1CFE146-9F8F-430A-8D99-942184B2EB1B}" type="presParOf" srcId="{3AB70F2A-3C85-4AD9-92A3-3ED49F940358}" destId="{53A674F6-B650-44C5-8E85-367E2E6566DD}" srcOrd="1" destOrd="0" presId="urn:microsoft.com/office/officeart/2005/8/layout/chevron2"/>
    <dgm:cxn modelId="{CFF9BD3B-F99A-4F8C-873E-8050E228D81E}" type="presParOf" srcId="{FF93C7EE-A5EC-467A-9E39-1DD86B7EA1FB}" destId="{E1CE34C7-2220-4F89-8475-071B8CE50C48}" srcOrd="3" destOrd="0" presId="urn:microsoft.com/office/officeart/2005/8/layout/chevron2"/>
    <dgm:cxn modelId="{372CD172-7D0B-4F57-A0D1-C8AC9A23C5AA}" type="presParOf" srcId="{FF93C7EE-A5EC-467A-9E39-1DD86B7EA1FB}" destId="{BCA7A4BB-E8CE-43DA-8CE1-04435987D919}" srcOrd="4" destOrd="0" presId="urn:microsoft.com/office/officeart/2005/8/layout/chevron2"/>
    <dgm:cxn modelId="{EDD7A2F6-2B80-42A7-943E-EDAF37AB38A8}" type="presParOf" srcId="{BCA7A4BB-E8CE-43DA-8CE1-04435987D919}" destId="{AE4868E1-6564-4F35-9F77-D6E53AE12F7B}" srcOrd="0" destOrd="0" presId="urn:microsoft.com/office/officeart/2005/8/layout/chevron2"/>
    <dgm:cxn modelId="{5B71A076-08F8-468B-86A2-D27100E8E8A3}" type="presParOf" srcId="{BCA7A4BB-E8CE-43DA-8CE1-04435987D919}" destId="{1FE07599-4A8D-4E85-A267-AAF3479F04EE}" srcOrd="1" destOrd="0" presId="urn:microsoft.com/office/officeart/2005/8/layout/chevron2"/>
    <dgm:cxn modelId="{BB31B361-09DF-4F43-A64D-A90C43B12248}" type="presParOf" srcId="{FF93C7EE-A5EC-467A-9E39-1DD86B7EA1FB}" destId="{B3BC6517-FB18-4BA5-B360-797C89F3672C}" srcOrd="5" destOrd="0" presId="urn:microsoft.com/office/officeart/2005/8/layout/chevron2"/>
    <dgm:cxn modelId="{A76BDBA3-6B23-430B-96C7-DC6D9A4EB1A3}" type="presParOf" srcId="{FF93C7EE-A5EC-467A-9E39-1DD86B7EA1FB}" destId="{32DA8120-E231-457D-9DA0-27F2E9AE1AB9}" srcOrd="6" destOrd="0" presId="urn:microsoft.com/office/officeart/2005/8/layout/chevron2"/>
    <dgm:cxn modelId="{7D8DBC0D-50F8-4859-BD28-A28111629805}" type="presParOf" srcId="{32DA8120-E231-457D-9DA0-27F2E9AE1AB9}" destId="{31F51FFE-9DE2-4DDF-B869-B798A275729A}" srcOrd="0" destOrd="0" presId="urn:microsoft.com/office/officeart/2005/8/layout/chevron2"/>
    <dgm:cxn modelId="{D7D26181-5DC5-4309-9524-A19A520264FB}" type="presParOf" srcId="{32DA8120-E231-457D-9DA0-27F2E9AE1AB9}" destId="{257E4D13-AB10-4CE3-BC16-56FDBAEE6BA0}" srcOrd="1" destOrd="0" presId="urn:microsoft.com/office/officeart/2005/8/layout/chevron2"/>
    <dgm:cxn modelId="{D7FF3A16-C124-42D9-BCF8-644367D76BE4}" type="presParOf" srcId="{FF93C7EE-A5EC-467A-9E39-1DD86B7EA1FB}" destId="{53D02DC4-54F6-4AB0-9694-D0ABE79ED6F8}" srcOrd="7" destOrd="0" presId="urn:microsoft.com/office/officeart/2005/8/layout/chevron2"/>
    <dgm:cxn modelId="{83601C14-228E-42D0-9D66-FC68471AE94F}" type="presParOf" srcId="{FF93C7EE-A5EC-467A-9E39-1DD86B7EA1FB}" destId="{2885F2BF-A60F-4CA5-A8AB-C6E3939F9E3B}" srcOrd="8" destOrd="0" presId="urn:microsoft.com/office/officeart/2005/8/layout/chevron2"/>
    <dgm:cxn modelId="{86FBEF18-3384-4072-A267-93FD623DB710}" type="presParOf" srcId="{2885F2BF-A60F-4CA5-A8AB-C6E3939F9E3B}" destId="{DE36BD4B-B746-4F2F-834B-A08739DADCA3}" srcOrd="0" destOrd="0" presId="urn:microsoft.com/office/officeart/2005/8/layout/chevron2"/>
    <dgm:cxn modelId="{907A8914-7CC3-4632-9E1C-26037AB3FB32}" type="presParOf" srcId="{2885F2BF-A60F-4CA5-A8AB-C6E3939F9E3B}" destId="{DFEE45EB-169F-445C-9319-797EFBD9A81B}" srcOrd="1" destOrd="0" presId="urn:microsoft.com/office/officeart/2005/8/layout/chevron2"/>
    <dgm:cxn modelId="{5C8B06A1-7E08-4F93-82CA-713CF999EBCF}" type="presParOf" srcId="{FF93C7EE-A5EC-467A-9E39-1DD86B7EA1FB}" destId="{4281D733-270E-41B0-9017-2822FE9572B0}" srcOrd="9" destOrd="0" presId="urn:microsoft.com/office/officeart/2005/8/layout/chevron2"/>
    <dgm:cxn modelId="{FC4EAD15-8725-487E-9D32-D475CC0AD52B}" type="presParOf" srcId="{FF93C7EE-A5EC-467A-9E39-1DD86B7EA1FB}" destId="{AB6DC44C-8E55-41DE-89F8-2A82AABE3BA3}" srcOrd="10" destOrd="0" presId="urn:microsoft.com/office/officeart/2005/8/layout/chevron2"/>
    <dgm:cxn modelId="{4941B09B-CE7F-4DFC-AD1E-555950E0BBC0}" type="presParOf" srcId="{AB6DC44C-8E55-41DE-89F8-2A82AABE3BA3}" destId="{3D5121F2-230B-449C-9DB2-36DDD4DE05DE}" srcOrd="0" destOrd="0" presId="urn:microsoft.com/office/officeart/2005/8/layout/chevron2"/>
    <dgm:cxn modelId="{55D45F8F-A83C-4382-AEFF-84114CEEB2AE}" type="presParOf" srcId="{AB6DC44C-8E55-41DE-89F8-2A82AABE3BA3}" destId="{6E0D5DC0-3AE0-461C-9529-96FDF84FB656}" srcOrd="1" destOrd="0" presId="urn:microsoft.com/office/officeart/2005/8/layout/chevron2"/>
    <dgm:cxn modelId="{854F2A6E-4493-4011-9CF0-D133DB8A4DD3}" type="presParOf" srcId="{FF93C7EE-A5EC-467A-9E39-1DD86B7EA1FB}" destId="{C947CDE0-D33C-4650-AD3D-E0CB8326D68A}" srcOrd="11" destOrd="0" presId="urn:microsoft.com/office/officeart/2005/8/layout/chevron2"/>
    <dgm:cxn modelId="{F30A6CBD-0882-4720-B81F-5D9CF1B1DBF5}" type="presParOf" srcId="{FF93C7EE-A5EC-467A-9E39-1DD86B7EA1FB}" destId="{0A9FE326-909B-493F-95F0-9D052A0E30D0}" srcOrd="12" destOrd="0" presId="urn:microsoft.com/office/officeart/2005/8/layout/chevron2"/>
    <dgm:cxn modelId="{9359EDB3-46D2-4DE3-8534-8E52DD974D60}" type="presParOf" srcId="{0A9FE326-909B-493F-95F0-9D052A0E30D0}" destId="{9993BD48-567D-435C-A42F-E56C7AC88868}" srcOrd="0" destOrd="0" presId="urn:microsoft.com/office/officeart/2005/8/layout/chevron2"/>
    <dgm:cxn modelId="{E3B17BC4-E7FB-4B5E-A969-216B3F7AA8CD}" type="presParOf" srcId="{0A9FE326-909B-493F-95F0-9D052A0E30D0}" destId="{1AAF714C-CBB6-4902-979A-6C2A83E1EC71}" srcOrd="1" destOrd="0" presId="urn:microsoft.com/office/officeart/2005/8/layout/chevron2"/>
    <dgm:cxn modelId="{B3D27413-627C-415B-B97E-BD1BB8AB26FB}" type="presParOf" srcId="{FF93C7EE-A5EC-467A-9E39-1DD86B7EA1FB}" destId="{4BD73C2E-7034-4920-9299-A8E48D214987}" srcOrd="13" destOrd="0" presId="urn:microsoft.com/office/officeart/2005/8/layout/chevron2"/>
    <dgm:cxn modelId="{EF3FA9D5-680A-4068-A583-FEC3D387884D}" type="presParOf" srcId="{FF93C7EE-A5EC-467A-9E39-1DD86B7EA1FB}" destId="{40C2EBF5-87E1-4ACD-928F-CC0BD6CDB988}" srcOrd="14" destOrd="0" presId="urn:microsoft.com/office/officeart/2005/8/layout/chevron2"/>
    <dgm:cxn modelId="{14235763-7EC5-4578-B66E-3E7D022640E1}" type="presParOf" srcId="{40C2EBF5-87E1-4ACD-928F-CC0BD6CDB988}" destId="{D146FCD2-0073-435F-961F-7A4A436E4299}" srcOrd="0" destOrd="0" presId="urn:microsoft.com/office/officeart/2005/8/layout/chevron2"/>
    <dgm:cxn modelId="{3AA2ECF2-C08A-4842-9DBB-15582F8DA7E7}" type="presParOf" srcId="{40C2EBF5-87E1-4ACD-928F-CC0BD6CDB988}" destId="{5E89B90F-8490-41BA-948C-2CAFB6416B4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#1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#1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CFAFA6E-B156-4228-8533-1F78FCDB28C8}" type="datetimeFigureOut">
              <a:rPr lang="cs-CZ"/>
              <a:pPr>
                <a:defRPr/>
              </a:pPr>
              <a:t>4.6.2014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DF8D549-A836-41B0-996A-00853CF6D6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Auf einer Videosequenz (bzw. zwei Videosequenzen) aufgebaut</a:t>
            </a:r>
          </a:p>
          <a:p>
            <a:pPr>
              <a:spcBef>
                <a:spcPct val="0"/>
              </a:spcBef>
            </a:pPr>
            <a:r>
              <a:rPr lang="cs-CZ" smtClean="0"/>
              <a:t>Die Teilaufgaben (offene Fragen) sollen Subprozesse der knowledge-based reasoning erregen</a:t>
            </a:r>
          </a:p>
          <a:p>
            <a:pPr>
              <a:spcBef>
                <a:spcPct val="0"/>
              </a:spcBef>
            </a:pPr>
            <a:r>
              <a:rPr lang="cs-CZ" smtClean="0"/>
              <a:t>Es wird mit theoretischen Materialien gearbeitet (Schemas etc.)</a:t>
            </a:r>
          </a:p>
          <a:p>
            <a:pPr>
              <a:spcBef>
                <a:spcPct val="0"/>
              </a:spcBef>
            </a:pPr>
            <a:r>
              <a:rPr lang="cs-CZ" smtClean="0"/>
              <a:t>Experten-Kommentare – Feedback zu den Antworten online (kein direkter Kontakt mit dem Seminarleiter)</a:t>
            </a:r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787FBC-5972-417E-8BAE-CEDBB3FE697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Auf einer Videosequenz (bzw. zwei Videosequenzen) aufgebaut</a:t>
            </a:r>
          </a:p>
          <a:p>
            <a:pPr>
              <a:spcBef>
                <a:spcPct val="0"/>
              </a:spcBef>
            </a:pPr>
            <a:r>
              <a:rPr lang="cs-CZ" smtClean="0"/>
              <a:t>Die Teilaufgaben (offene Fragen) sollen Subprozesse der knowledge-based reasoning erregen</a:t>
            </a:r>
          </a:p>
          <a:p>
            <a:pPr>
              <a:spcBef>
                <a:spcPct val="0"/>
              </a:spcBef>
            </a:pPr>
            <a:r>
              <a:rPr lang="cs-CZ" smtClean="0"/>
              <a:t>Es wird mit theoretischen Materialien gearbeitet (Schemas etc.)</a:t>
            </a:r>
          </a:p>
          <a:p>
            <a:pPr>
              <a:spcBef>
                <a:spcPct val="0"/>
              </a:spcBef>
            </a:pPr>
            <a:r>
              <a:rPr lang="cs-CZ" smtClean="0"/>
              <a:t>Experten-Kommentare – Feedback zu den Antworten online (kein direkter Kontakt mit dem Seminarleiter)</a:t>
            </a:r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4A199E0-D926-4388-BDBF-A2F1BF6EA7E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Statistika – neparametrické testy, independent samples; Kruskal-Wallis test (porovnání více skupin), Mann-Whitney U Test (porovnání dvou skupiny)</a:t>
            </a:r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0AD68E-8AF2-49E1-82CD-89E21C86FF7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ený obdélník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D7BE2-E060-4837-8A43-E7508F4386F3}" type="datetimeFigureOut">
              <a:rPr lang="cs-CZ"/>
              <a:pPr>
                <a:defRPr/>
              </a:pPr>
              <a:t>4.6.2014</a:t>
            </a:fld>
            <a:endParaRPr lang="cs-CZ"/>
          </a:p>
        </p:txBody>
      </p:sp>
      <p:sp>
        <p:nvSpPr>
          <p:cNvPr id="12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ABE43D9-4738-40B1-84C4-884B901A18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2899D-7AB7-4E9D-AD53-C73A0F6DF011}" type="datetimeFigureOut">
              <a:rPr lang="cs-CZ"/>
              <a:pPr>
                <a:defRPr/>
              </a:pPr>
              <a:t>4.6.2014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48705-B1AF-4431-AFC5-7872BD4A1C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9231F-7ABF-4C3B-8D82-75F06D6A1E66}" type="datetimeFigureOut">
              <a:rPr lang="cs-CZ"/>
              <a:pPr>
                <a:defRPr/>
              </a:pPr>
              <a:t>4.6.2014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A8B92-6CB0-4A54-B811-70E8C9BDE7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1E55F-1F82-458C-90F0-E22DE1AA12EE}" type="datetimeFigureOut">
              <a:rPr lang="cs-CZ"/>
              <a:pPr>
                <a:defRPr/>
              </a:pPr>
              <a:t>4.6.2014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E0A11-322E-424A-9A21-DE315F4768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089A0-39B0-41F5-878D-D5EF30AC2007}" type="datetimeFigureOut">
              <a:rPr lang="cs-CZ"/>
              <a:pPr>
                <a:defRPr/>
              </a:pPr>
              <a:t>4.6.2014</a:t>
            </a:fld>
            <a:endParaRPr lang="cs-CZ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7DB91-7789-41A3-98B5-C89E27FE81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B49C6-79B6-4292-B3A6-48C9B7804EB1}" type="datetimeFigureOut">
              <a:rPr lang="cs-CZ"/>
              <a:pPr>
                <a:defRPr/>
              </a:pPr>
              <a:t>4.6.2014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7705C-F680-434C-9784-D541E17DAD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1725C-9271-4C77-804F-04E73C72B068}" type="datetimeFigureOut">
              <a:rPr lang="cs-CZ"/>
              <a:pPr>
                <a:defRPr/>
              </a:pPr>
              <a:t>4.6.2014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EC29B-49D3-4F58-8DDC-E22A62E073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5DC8A-3F5B-462A-8476-C4B2FF1814DE}" type="datetimeFigureOut">
              <a:rPr lang="cs-CZ"/>
              <a:pPr>
                <a:defRPr/>
              </a:pPr>
              <a:t>4.6.2014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0847C-F6E5-400C-8F3A-E8C0D82C79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6E8CE-FF59-4179-8500-D187667129B6}" type="datetimeFigureOut">
              <a:rPr lang="cs-CZ"/>
              <a:pPr>
                <a:defRPr/>
              </a:pPr>
              <a:t>4.6.2014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7DF10-D6F5-4DE1-AC86-77C8244C2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Zaoblený obdélník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7E560-9533-42C7-A3D0-3017781A044B}" type="datetimeFigureOut">
              <a:rPr lang="cs-CZ"/>
              <a:pPr>
                <a:defRPr/>
              </a:pPr>
              <a:t>4.6.2014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3F95F-D297-4D52-B817-C731CA8AEC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CA8F8-A791-4EC9-9151-F02153A8A7AA}" type="datetimeFigureOut">
              <a:rPr lang="cs-CZ"/>
              <a:pPr>
                <a:defRPr/>
              </a:pPr>
              <a:t>4.6.2014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6BCCD-654D-4B5F-9404-7BAC08D7D6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6663567-6AD4-41A6-A296-C3C1BEB838AB}" type="datetimeFigureOut">
              <a:rPr lang="cs-CZ"/>
              <a:pPr>
                <a:defRPr/>
              </a:pPr>
              <a:t>4.6.2014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2EE341F8-5C84-44FA-8D44-D4C50D44B7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74" r:id="rId8"/>
    <p:sldLayoutId id="2147483675" r:id="rId9"/>
    <p:sldLayoutId id="2147483666" r:id="rId10"/>
    <p:sldLayoutId id="214748366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B2C1D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9BBB59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9BBB59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13" Type="http://schemas.openxmlformats.org/officeDocument/2006/relationships/diagramLayout" Target="../diagrams/layout13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12" Type="http://schemas.openxmlformats.org/officeDocument/2006/relationships/diagramData" Target="../diagrams/data13.xml"/><Relationship Id="rId2" Type="http://schemas.openxmlformats.org/officeDocument/2006/relationships/diagramData" Target="../diagrams/data11.xml"/><Relationship Id="rId16" Type="http://schemas.microsoft.com/office/2007/relationships/diagramDrawing" Target="../diagrams/drawing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5" Type="http://schemas.openxmlformats.org/officeDocument/2006/relationships/diagramColors" Target="../diagrams/colors13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Relationship Id="rId14" Type="http://schemas.openxmlformats.org/officeDocument/2006/relationships/diagramQuickStyle" Target="../diagrams/quickStyle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Podnadpis 2"/>
          <p:cNvSpPr>
            <a:spLocks noGrp="1"/>
          </p:cNvSpPr>
          <p:nvPr>
            <p:ph type="subTitle" idx="1"/>
          </p:nvPr>
        </p:nvSpPr>
        <p:spPr>
          <a:xfrm>
            <a:off x="1258888" y="3716338"/>
            <a:ext cx="6400800" cy="1600200"/>
          </a:xfrm>
        </p:spPr>
        <p:txBody>
          <a:bodyPr/>
          <a:lstStyle/>
          <a:p>
            <a:r>
              <a:rPr lang="cs-CZ" smtClean="0"/>
              <a:t>Tomas Janik, Eva Minarikova, Miroslav Janik</a:t>
            </a:r>
          </a:p>
          <a:p>
            <a:r>
              <a:rPr lang="cs-CZ" sz="1800" smtClean="0"/>
              <a:t>Forschungsinstitut für Schulbildung, </a:t>
            </a:r>
          </a:p>
          <a:p>
            <a:r>
              <a:rPr lang="cs-CZ" sz="1800" smtClean="0"/>
              <a:t>Pädagogische Fakultät, Masaryk Universität, Brno (CZ)</a:t>
            </a:r>
          </a:p>
        </p:txBody>
      </p:sp>
      <p:sp>
        <p:nvSpPr>
          <p:cNvPr id="14338" name="Nadpis 1"/>
          <p:cNvSpPr>
            <a:spLocks noGrp="1"/>
          </p:cNvSpPr>
          <p:nvPr>
            <p:ph type="ctrTitle"/>
          </p:nvPr>
        </p:nvSpPr>
        <p:spPr>
          <a:xfrm>
            <a:off x="468313" y="1484313"/>
            <a:ext cx="8229600" cy="1470025"/>
          </a:xfrm>
        </p:spPr>
        <p:txBody>
          <a:bodyPr/>
          <a:lstStyle/>
          <a:p>
            <a:r>
              <a:rPr lang="cs-CZ" sz="3400" smtClean="0"/>
              <a:t>Erarbeitung der Videofälle im VideoWeb: Ergebnisse einer Vorstudie </a:t>
            </a:r>
            <a:br>
              <a:rPr lang="cs-CZ" sz="3400" smtClean="0"/>
            </a:br>
            <a:r>
              <a:rPr lang="cs-CZ" sz="3400" smtClean="0"/>
              <a:t>mit EFL Lehramtstudierenden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Videofall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1"/>
          <a:ext cx="8229600" cy="1396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/>
        </p:nvGraphicFramePr>
        <p:xfrm>
          <a:off x="467544" y="2924944"/>
          <a:ext cx="8229600" cy="1396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Zástupný symbol pro obsah 3"/>
          <p:cNvGraphicFramePr>
            <a:graphicFrameLocks/>
          </p:cNvGraphicFramePr>
          <p:nvPr/>
        </p:nvGraphicFramePr>
        <p:xfrm>
          <a:off x="467544" y="4221088"/>
          <a:ext cx="8229600" cy="1396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VideoWeb – Modul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VideoWeb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8313" y="1463675"/>
            <a:ext cx="8229600" cy="4525963"/>
          </a:xfrm>
        </p:spPr>
        <p:txBody>
          <a:bodyPr>
            <a:normAutofit/>
          </a:bodyPr>
          <a:lstStyle/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 smtClean="0"/>
              <a:t>(Winter 2011 – Sommer 2013)</a:t>
            </a:r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 smtClean="0"/>
              <a:t>4 </a:t>
            </a:r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online</a:t>
            </a:r>
            <a:r>
              <a:rPr lang="cs-CZ" sz="2400" dirty="0" smtClean="0"/>
              <a:t> Module </a:t>
            </a:r>
            <a:r>
              <a:rPr lang="cs-CZ" sz="1800" dirty="0" smtClean="0"/>
              <a:t>– 1 Modul pro 2 </a:t>
            </a:r>
            <a:r>
              <a:rPr lang="cs-CZ" sz="1800" dirty="0" err="1" smtClean="0"/>
              <a:t>Wochen</a:t>
            </a:r>
            <a:endParaRPr lang="cs-CZ" sz="1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47664" y="26369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715125" y="3357563"/>
            <a:ext cx="704850" cy="36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online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694488" y="2708275"/>
            <a:ext cx="703262" cy="369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online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715125" y="4005263"/>
            <a:ext cx="703263" cy="369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online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715125" y="4652963"/>
            <a:ext cx="704850" cy="369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online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715125" y="5364163"/>
            <a:ext cx="704850" cy="36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online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694488" y="6021388"/>
            <a:ext cx="703262" cy="369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online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VideoWeb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8313" y="1173163"/>
            <a:ext cx="8229600" cy="4525962"/>
          </a:xfrm>
        </p:spPr>
        <p:txBody>
          <a:bodyPr>
            <a:normAutofit/>
          </a:bodyPr>
          <a:lstStyle/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 err="1" smtClean="0"/>
              <a:t>Innovation</a:t>
            </a:r>
            <a:r>
              <a:rPr lang="cs-CZ" sz="2400" dirty="0" smtClean="0"/>
              <a:t> (Winter 2013)</a:t>
            </a:r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 smtClean="0"/>
              <a:t>4 </a:t>
            </a:r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online</a:t>
            </a:r>
            <a:r>
              <a:rPr lang="cs-CZ" sz="2400" dirty="0" smtClean="0"/>
              <a:t> Module </a:t>
            </a:r>
            <a:r>
              <a:rPr lang="cs-CZ" sz="1800" dirty="0" smtClean="0"/>
              <a:t>– 1 Modul pro 2 </a:t>
            </a:r>
            <a:r>
              <a:rPr lang="cs-CZ" sz="1800" dirty="0" err="1" smtClean="0"/>
              <a:t>Wochen</a:t>
            </a:r>
            <a:r>
              <a:rPr lang="cs-CZ" sz="1800" dirty="0" smtClean="0"/>
              <a:t> </a:t>
            </a:r>
            <a:r>
              <a:rPr lang="cs-CZ" sz="2400" dirty="0" smtClean="0"/>
              <a:t>+ 2 </a:t>
            </a:r>
            <a:r>
              <a:rPr lang="cs-CZ" sz="2400" dirty="0" err="1" smtClean="0"/>
              <a:t>Präsenzveranstaltungen</a:t>
            </a:r>
            <a:endParaRPr lang="cs-CZ" sz="1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827584" y="2132856"/>
          <a:ext cx="7920880" cy="456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7773988" y="3275013"/>
            <a:ext cx="704850" cy="369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online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773988" y="2133600"/>
            <a:ext cx="704850" cy="36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online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773988" y="3827463"/>
            <a:ext cx="704850" cy="369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online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773988" y="4427538"/>
            <a:ext cx="704850" cy="369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online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773988" y="4941888"/>
            <a:ext cx="704850" cy="36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online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773988" y="6083300"/>
            <a:ext cx="704850" cy="369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online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715250" y="2714625"/>
            <a:ext cx="820738" cy="3683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Präsenz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715250" y="5516563"/>
            <a:ext cx="820738" cy="369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Präsenz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Zwei Arbeitsweisen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 smtClean="0"/>
              <a:t>Gruppe</a:t>
            </a:r>
            <a:r>
              <a:rPr lang="cs-CZ" dirty="0" smtClean="0"/>
              <a:t> OE </a:t>
            </a:r>
          </a:p>
          <a:p>
            <a:pPr algn="ctr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(ohne </a:t>
            </a:r>
            <a:r>
              <a:rPr lang="cs-CZ" dirty="0" err="1" smtClean="0"/>
              <a:t>Einführung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 smtClean="0"/>
              <a:t>Gruppe</a:t>
            </a:r>
            <a:r>
              <a:rPr lang="cs-CZ" dirty="0" smtClean="0"/>
              <a:t> ME </a:t>
            </a:r>
          </a:p>
          <a:p>
            <a:pPr algn="ctr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(</a:t>
            </a:r>
            <a:r>
              <a:rPr lang="cs-CZ" dirty="0" err="1"/>
              <a:t>m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Einführung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29700" name="Zástupný symbol pro obsah 7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2938463"/>
            <a:ext cx="3733800" cy="2505075"/>
          </a:xfrm>
        </p:spPr>
      </p:pic>
      <p:pic>
        <p:nvPicPr>
          <p:cNvPr id="29701" name="Zástupný symbol pro obsah 8"/>
          <p:cNvPicPr>
            <a:picLocks noGrp="1"/>
          </p:cNvPicPr>
          <p:nvPr>
            <p:ph sz="half" idx="4"/>
          </p:nvPr>
        </p:nvPicPr>
        <p:blipFill>
          <a:blip r:embed="rId3"/>
          <a:srcRect/>
          <a:stretch>
            <a:fillRect/>
          </a:stretch>
        </p:blipFill>
        <p:spPr>
          <a:xfrm>
            <a:off x="4953000" y="3111500"/>
            <a:ext cx="3733800" cy="2159000"/>
          </a:xfrm>
        </p:spPr>
      </p:pic>
      <p:sp>
        <p:nvSpPr>
          <p:cNvPr id="29702" name="TextovéPole 9"/>
          <p:cNvSpPr txBox="1">
            <a:spLocks noChangeArrowheads="1"/>
          </p:cNvSpPr>
          <p:nvPr/>
        </p:nvSpPr>
        <p:spPr bwMode="auto">
          <a:xfrm>
            <a:off x="539750" y="2349500"/>
            <a:ext cx="3960813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Perpetua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74650" y="2335213"/>
            <a:ext cx="4105275" cy="3384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Der </a:t>
            </a:r>
            <a:r>
              <a:rPr lang="cs-CZ" sz="2400" dirty="0" err="1"/>
              <a:t>Beobachtungsrahmen</a:t>
            </a:r>
            <a:r>
              <a:rPr lang="cs-CZ" sz="2400" dirty="0"/>
              <a:t> </a:t>
            </a:r>
            <a:r>
              <a:rPr lang="cs-CZ" sz="2400" dirty="0" err="1"/>
              <a:t>wird</a:t>
            </a:r>
            <a:r>
              <a:rPr lang="cs-CZ" sz="2400" dirty="0"/>
              <a:t> (</a:t>
            </a:r>
            <a:r>
              <a:rPr lang="cs-CZ" sz="2400" dirty="0" err="1"/>
              <a:t>gezielt</a:t>
            </a:r>
            <a:r>
              <a:rPr lang="cs-CZ" sz="2400" dirty="0"/>
              <a:t> </a:t>
            </a:r>
            <a:r>
              <a:rPr lang="cs-CZ" sz="2400" dirty="0" err="1"/>
              <a:t>auf</a:t>
            </a:r>
            <a:r>
              <a:rPr lang="cs-CZ" sz="2400" dirty="0"/>
              <a:t>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einzelnen</a:t>
            </a:r>
            <a:r>
              <a:rPr lang="cs-CZ" sz="2400" dirty="0"/>
              <a:t> </a:t>
            </a:r>
            <a:r>
              <a:rPr lang="cs-CZ" sz="2400" dirty="0" err="1"/>
              <a:t>Subprozesse</a:t>
            </a:r>
            <a:r>
              <a:rPr lang="cs-CZ" sz="2400" dirty="0"/>
              <a:t> der </a:t>
            </a:r>
            <a:r>
              <a:rPr lang="cs-CZ" sz="2400" dirty="0" err="1"/>
              <a:t>knowledge-based</a:t>
            </a:r>
            <a:r>
              <a:rPr lang="cs-CZ" sz="2400" dirty="0"/>
              <a:t> </a:t>
            </a:r>
            <a:r>
              <a:rPr lang="cs-CZ" sz="2400" dirty="0" err="1"/>
              <a:t>reasoning</a:t>
            </a:r>
            <a:r>
              <a:rPr lang="cs-CZ" sz="2400" dirty="0"/>
              <a:t>) </a:t>
            </a:r>
            <a:r>
              <a:rPr lang="cs-CZ" sz="2400" dirty="0" err="1"/>
              <a:t>nur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FF00"/>
                </a:solidFill>
              </a:rPr>
              <a:t>IMPLIZIT</a:t>
            </a:r>
            <a:r>
              <a:rPr lang="cs-CZ" sz="2400" dirty="0"/>
              <a:t> durch Struktur der </a:t>
            </a:r>
            <a:r>
              <a:rPr lang="cs-CZ" sz="2400" dirty="0" err="1"/>
              <a:t>Videofälle</a:t>
            </a:r>
            <a:r>
              <a:rPr lang="cs-CZ" sz="2400" dirty="0"/>
              <a:t> </a:t>
            </a:r>
            <a:r>
              <a:rPr lang="cs-CZ" sz="2400" dirty="0" err="1"/>
              <a:t>eingeführt</a:t>
            </a:r>
            <a:endParaRPr lang="cs-CZ" sz="24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4632325" y="2349500"/>
            <a:ext cx="4103688" cy="33829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err="1"/>
              <a:t>Beobachtungsrahmen</a:t>
            </a:r>
            <a:r>
              <a:rPr lang="cs-CZ" sz="2400" dirty="0"/>
              <a:t> </a:t>
            </a:r>
            <a:r>
              <a:rPr lang="cs-CZ" sz="2400" dirty="0" err="1"/>
              <a:t>wird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FF00"/>
                </a:solidFill>
              </a:rPr>
              <a:t>EXPLIZIT</a:t>
            </a:r>
            <a:r>
              <a:rPr lang="cs-CZ" sz="2400" dirty="0"/>
              <a:t> </a:t>
            </a:r>
            <a:r>
              <a:rPr lang="cs-CZ" sz="2400" dirty="0" err="1"/>
              <a:t>während</a:t>
            </a:r>
            <a:r>
              <a:rPr lang="cs-CZ" sz="2400" dirty="0"/>
              <a:t> der </a:t>
            </a:r>
            <a:r>
              <a:rPr lang="cs-CZ" sz="2400" dirty="0" err="1"/>
              <a:t>Präsenzveranstaltung</a:t>
            </a:r>
            <a:r>
              <a:rPr lang="cs-CZ" sz="2400" dirty="0"/>
              <a:t> </a:t>
            </a:r>
            <a:r>
              <a:rPr lang="cs-CZ" sz="2400" dirty="0" err="1"/>
              <a:t>diskutiert</a:t>
            </a:r>
            <a:r>
              <a:rPr lang="cs-CZ" sz="2400" dirty="0"/>
              <a:t> </a:t>
            </a:r>
            <a:r>
              <a:rPr lang="cs-CZ" sz="2400" dirty="0" err="1"/>
              <a:t>und</a:t>
            </a:r>
            <a:r>
              <a:rPr lang="cs-CZ" sz="2400" dirty="0"/>
              <a:t> </a:t>
            </a:r>
            <a:r>
              <a:rPr lang="cs-CZ" sz="2400" dirty="0" err="1"/>
              <a:t>ist</a:t>
            </a:r>
            <a:r>
              <a:rPr lang="cs-CZ" sz="2400" dirty="0"/>
              <a:t> </a:t>
            </a:r>
            <a:r>
              <a:rPr lang="cs-CZ" sz="2400" dirty="0" err="1"/>
              <a:t>dann</a:t>
            </a:r>
            <a:r>
              <a:rPr lang="cs-CZ" sz="2400" dirty="0"/>
              <a:t> </a:t>
            </a:r>
            <a:r>
              <a:rPr lang="cs-CZ" sz="2400" dirty="0" err="1"/>
              <a:t>implizit</a:t>
            </a:r>
            <a:r>
              <a:rPr lang="cs-CZ" sz="2400" dirty="0"/>
              <a:t> in den </a:t>
            </a:r>
            <a:r>
              <a:rPr lang="cs-CZ" sz="2400" dirty="0" err="1"/>
              <a:t>Videofällen</a:t>
            </a:r>
            <a:r>
              <a:rPr lang="cs-CZ" sz="2400" dirty="0"/>
              <a:t> </a:t>
            </a:r>
            <a:r>
              <a:rPr lang="cs-CZ" sz="2400" dirty="0" err="1"/>
              <a:t>vorhanden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57325" y="5988050"/>
            <a:ext cx="2125663" cy="4619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12 </a:t>
            </a:r>
            <a:r>
              <a:rPr lang="cs-CZ" sz="2400" dirty="0" err="1"/>
              <a:t>Respondenten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621338" y="5988050"/>
            <a:ext cx="2125662" cy="4619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13 </a:t>
            </a:r>
            <a:r>
              <a:rPr lang="cs-CZ" sz="2400" dirty="0" err="1"/>
              <a:t>Respondenten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Methodisches Vorgehen und Ergebnisse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Fragestellung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sz="quarter" idx="1"/>
          </p:nvPr>
        </p:nvGraphicFramePr>
        <p:xfrm>
          <a:off x="1547813" y="2205038"/>
          <a:ext cx="6394450" cy="2989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301"/>
                <a:gridCol w="2131301"/>
                <a:gridCol w="2131301"/>
              </a:tblGrid>
              <a:tr h="99643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Mit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Einführung</a:t>
                      </a:r>
                      <a:r>
                        <a:rPr lang="cs-CZ" dirty="0" smtClean="0"/>
                        <a:t> </a:t>
                      </a:r>
                    </a:p>
                    <a:p>
                      <a:r>
                        <a:rPr lang="cs-CZ" dirty="0" smtClean="0"/>
                        <a:t>(ME)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Ohne </a:t>
                      </a:r>
                      <a:r>
                        <a:rPr lang="cs-CZ" dirty="0" err="1" smtClean="0"/>
                        <a:t>Einführung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(OE)</a:t>
                      </a:r>
                      <a:endParaRPr lang="cs-CZ" dirty="0"/>
                    </a:p>
                  </a:txBody>
                  <a:tcPr/>
                </a:tc>
              </a:tr>
              <a:tr h="99643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Strukturierte</a:t>
                      </a:r>
                      <a:r>
                        <a:rPr lang="cs-CZ" baseline="0" dirty="0" smtClean="0"/>
                        <a:t> VF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9643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Unstrukturierte</a:t>
                      </a:r>
                      <a:r>
                        <a:rPr lang="cs-CZ" dirty="0" smtClean="0"/>
                        <a:t> VF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Methodisches Vorgehen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628775"/>
            <a:ext cx="7772400" cy="4752975"/>
          </a:xfrm>
        </p:spPr>
        <p:txBody>
          <a:bodyPr>
            <a:normAutofit lnSpcReduction="10000"/>
          </a:bodyPr>
          <a:lstStyle/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err="1" smtClean="0"/>
              <a:t>Konkrete</a:t>
            </a:r>
            <a:r>
              <a:rPr lang="cs-CZ" sz="2000" dirty="0" smtClean="0"/>
              <a:t> </a:t>
            </a:r>
            <a:r>
              <a:rPr lang="cs-CZ" sz="2000" dirty="0" err="1" smtClean="0"/>
              <a:t>Fragestellung</a:t>
            </a:r>
            <a:r>
              <a:rPr lang="cs-CZ" sz="2000" dirty="0" smtClean="0"/>
              <a:t> </a:t>
            </a:r>
            <a:r>
              <a:rPr lang="cs-CZ" sz="2000" dirty="0" err="1" smtClean="0"/>
              <a:t>und</a:t>
            </a:r>
            <a:r>
              <a:rPr lang="cs-CZ" sz="2000" dirty="0" smtClean="0"/>
              <a:t> </a:t>
            </a:r>
            <a:r>
              <a:rPr lang="cs-CZ" sz="2000" dirty="0" err="1" smtClean="0"/>
              <a:t>Datenerhebung</a:t>
            </a:r>
            <a:r>
              <a:rPr lang="cs-CZ" sz="2000" dirty="0" smtClean="0"/>
              <a:t> </a:t>
            </a:r>
            <a:r>
              <a:rPr lang="cs-CZ" sz="2000" dirty="0" err="1" smtClean="0"/>
              <a:t>werden</a:t>
            </a:r>
            <a:r>
              <a:rPr lang="cs-CZ" sz="2000" dirty="0" smtClean="0"/>
              <a:t> </a:t>
            </a:r>
            <a:r>
              <a:rPr lang="cs-CZ" sz="2000" dirty="0" err="1" smtClean="0"/>
              <a:t>später</a:t>
            </a:r>
            <a:r>
              <a:rPr lang="cs-CZ" sz="2000" dirty="0" smtClean="0"/>
              <a:t> </a:t>
            </a:r>
            <a:r>
              <a:rPr lang="cs-CZ" sz="2000" dirty="0" err="1" smtClean="0"/>
              <a:t>präsentiert</a:t>
            </a:r>
            <a:endParaRPr lang="cs-CZ" sz="2000" dirty="0" smtClean="0"/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2000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Datenanalyse</a:t>
            </a:r>
            <a:endParaRPr lang="cs-CZ" dirty="0" smtClean="0"/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Qualitative</a:t>
            </a:r>
            <a:r>
              <a:rPr lang="cs-CZ" dirty="0" smtClean="0"/>
              <a:t> </a:t>
            </a:r>
            <a:r>
              <a:rPr lang="cs-CZ" dirty="0" err="1" smtClean="0"/>
              <a:t>Inhaltsanalyse</a:t>
            </a:r>
            <a:r>
              <a:rPr lang="cs-CZ" dirty="0" smtClean="0"/>
              <a:t> – </a:t>
            </a:r>
            <a:r>
              <a:rPr lang="cs-CZ" dirty="0" err="1" smtClean="0"/>
              <a:t>theoriegeleitetes</a:t>
            </a:r>
            <a:r>
              <a:rPr lang="cs-CZ" dirty="0" smtClean="0"/>
              <a:t> </a:t>
            </a:r>
            <a:r>
              <a:rPr lang="cs-CZ" dirty="0" err="1" smtClean="0"/>
              <a:t>Kategoriensystem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/>
              <a:t>knowledge-based</a:t>
            </a:r>
            <a:r>
              <a:rPr lang="cs-CZ" dirty="0"/>
              <a:t> </a:t>
            </a:r>
            <a:r>
              <a:rPr lang="cs-CZ" dirty="0" err="1" smtClean="0"/>
              <a:t>reasoning</a:t>
            </a:r>
            <a:r>
              <a:rPr lang="cs-CZ" dirty="0" smtClean="0"/>
              <a:t> (</a:t>
            </a:r>
            <a:r>
              <a:rPr lang="cs-CZ" dirty="0" err="1"/>
              <a:t>Cohen</a:t>
            </a:r>
            <a:r>
              <a:rPr lang="cs-CZ" dirty="0"/>
              <a:t> Kappa 0,85)</a:t>
            </a:r>
          </a:p>
          <a:p>
            <a:pPr marL="1097280" lvl="3" fontAlgn="auto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Beschreibung</a:t>
            </a:r>
            <a:r>
              <a:rPr lang="cs-CZ" dirty="0" smtClean="0"/>
              <a:t> </a:t>
            </a:r>
          </a:p>
          <a:p>
            <a:pPr marL="1097280" lvl="3" fontAlgn="auto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Interpretation</a:t>
            </a:r>
            <a:endParaRPr lang="cs-CZ" dirty="0" smtClean="0"/>
          </a:p>
          <a:p>
            <a:pPr marL="1097280" lvl="3" fontAlgn="auto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Erklärung</a:t>
            </a:r>
            <a:endParaRPr lang="cs-CZ" dirty="0" smtClean="0"/>
          </a:p>
          <a:p>
            <a:pPr marL="1097280" lvl="3" fontAlgn="auto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Prädiktion</a:t>
            </a:r>
            <a:endParaRPr lang="cs-CZ" dirty="0" smtClean="0"/>
          </a:p>
          <a:p>
            <a:pPr marL="1097280" lvl="3" fontAlgn="auto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Bewertung</a:t>
            </a:r>
            <a:endParaRPr lang="cs-CZ" dirty="0" smtClean="0"/>
          </a:p>
          <a:p>
            <a:pPr marL="1097280" lvl="3" fontAlgn="auto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Alternativen</a:t>
            </a:r>
            <a:endParaRPr lang="cs-CZ" dirty="0"/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Fragestellung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sz="quarter" idx="1"/>
          </p:nvPr>
        </p:nvGraphicFramePr>
        <p:xfrm>
          <a:off x="1547664" y="2204864"/>
          <a:ext cx="6393903" cy="2989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301"/>
                <a:gridCol w="2131301"/>
                <a:gridCol w="2131301"/>
              </a:tblGrid>
              <a:tr h="99643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Mit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Einführung</a:t>
                      </a:r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(ME)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Ohne </a:t>
                      </a:r>
                      <a:r>
                        <a:rPr lang="cs-CZ" dirty="0" err="1" smtClean="0"/>
                        <a:t>Einführung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(OE)</a:t>
                      </a:r>
                      <a:endParaRPr lang="cs-CZ" dirty="0"/>
                    </a:p>
                  </a:txBody>
                  <a:tcPr/>
                </a:tc>
              </a:tr>
              <a:tr h="99643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Strukturierte</a:t>
                      </a:r>
                      <a:r>
                        <a:rPr lang="cs-CZ" baseline="0" dirty="0" smtClean="0"/>
                        <a:t> VF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dirty="0" smtClean="0">
                          <a:ln>
                            <a:solidFill>
                              <a:schemeClr val="accent2">
                                <a:lumMod val="60000"/>
                                <a:lumOff val="40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</a:rPr>
                        <a:t>?</a:t>
                      </a:r>
                      <a:endParaRPr lang="cs-CZ" sz="4800" dirty="0">
                        <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dirty="0" smtClean="0">
                          <a:ln>
                            <a:solidFill>
                              <a:schemeClr val="accent2">
                                <a:lumMod val="60000"/>
                                <a:lumOff val="40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</a:rPr>
                        <a:t>?</a:t>
                      </a:r>
                      <a:endParaRPr lang="cs-CZ" sz="4800" dirty="0">
                        <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99643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Unstrukturierte</a:t>
                      </a:r>
                      <a:r>
                        <a:rPr lang="cs-CZ" dirty="0" smtClean="0"/>
                        <a:t> VF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Fragestellung – strukturierte VF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650" y="2060575"/>
            <a:ext cx="7772400" cy="4103688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err="1" smtClean="0"/>
              <a:t>Enthalten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Kommentare</a:t>
            </a:r>
            <a:r>
              <a:rPr lang="cs-CZ" dirty="0" smtClean="0"/>
              <a:t> </a:t>
            </a:r>
            <a:r>
              <a:rPr lang="cs-CZ" dirty="0" err="1" smtClean="0"/>
              <a:t>Hinweise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Subprozesse</a:t>
            </a:r>
            <a:r>
              <a:rPr lang="cs-CZ" dirty="0" smtClean="0"/>
              <a:t> der </a:t>
            </a:r>
            <a:r>
              <a:rPr lang="cs-CZ" dirty="0" err="1" smtClean="0"/>
              <a:t>knowledge-based</a:t>
            </a:r>
            <a:r>
              <a:rPr lang="cs-CZ" dirty="0" smtClean="0"/>
              <a:t> </a:t>
            </a:r>
            <a:r>
              <a:rPr lang="cs-CZ" dirty="0" err="1" smtClean="0"/>
              <a:t>reasoning</a:t>
            </a:r>
            <a:r>
              <a:rPr lang="cs-CZ" dirty="0" smtClean="0"/>
              <a:t>,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denen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Teilaufgaben</a:t>
            </a:r>
            <a:r>
              <a:rPr lang="cs-CZ" dirty="0" smtClean="0"/>
              <a:t> </a:t>
            </a:r>
            <a:r>
              <a:rPr lang="cs-CZ" dirty="0" err="1" smtClean="0"/>
              <a:t>gezielt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?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unterscheiden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inhaltlich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Kommentare</a:t>
            </a:r>
            <a:r>
              <a:rPr lang="cs-CZ" dirty="0" smtClean="0"/>
              <a:t> </a:t>
            </a:r>
            <a:r>
              <a:rPr lang="cs-CZ" dirty="0" err="1" smtClean="0"/>
              <a:t>bei</a:t>
            </a:r>
            <a:r>
              <a:rPr lang="cs-CZ" dirty="0" smtClean="0"/>
              <a:t> den </a:t>
            </a:r>
            <a:r>
              <a:rPr lang="cs-CZ" dirty="0" err="1" smtClean="0"/>
              <a:t>Studierenden</a:t>
            </a:r>
            <a:r>
              <a:rPr lang="cs-CZ" dirty="0" smtClean="0"/>
              <a:t> in den </a:t>
            </a:r>
            <a:r>
              <a:rPr lang="cs-CZ" dirty="0" err="1" smtClean="0"/>
              <a:t>zwei</a:t>
            </a:r>
            <a:r>
              <a:rPr lang="cs-CZ" dirty="0" smtClean="0"/>
              <a:t> </a:t>
            </a:r>
            <a:r>
              <a:rPr lang="cs-CZ" dirty="0" err="1" smtClean="0"/>
              <a:t>Gruppen</a:t>
            </a:r>
            <a:r>
              <a:rPr lang="cs-CZ" dirty="0" smtClean="0"/>
              <a:t> (ME x OE)?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Gliederung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650" y="1916113"/>
            <a:ext cx="7931150" cy="4103687"/>
          </a:xfrm>
        </p:spPr>
        <p:txBody>
          <a:bodyPr/>
          <a:lstStyle/>
          <a:p>
            <a:r>
              <a:rPr lang="cs-CZ" sz="3200" smtClean="0"/>
              <a:t>Einleitung</a:t>
            </a:r>
          </a:p>
          <a:p>
            <a:r>
              <a:rPr lang="cs-CZ" sz="3200" smtClean="0"/>
              <a:t>Fallbasiertes Lernen (mit Videos)</a:t>
            </a:r>
          </a:p>
          <a:p>
            <a:r>
              <a:rPr lang="cs-CZ" sz="3200" smtClean="0"/>
              <a:t>Unser Ansatz </a:t>
            </a:r>
          </a:p>
          <a:p>
            <a:pPr lvl="1"/>
            <a:r>
              <a:rPr lang="cs-CZ" sz="3000" smtClean="0"/>
              <a:t>Videofälle im VideoWeb</a:t>
            </a:r>
          </a:p>
          <a:p>
            <a:pPr lvl="1"/>
            <a:r>
              <a:rPr lang="cs-CZ" sz="3000" smtClean="0"/>
              <a:t>Methodisches Vorgehen und Ergebnisse</a:t>
            </a:r>
          </a:p>
          <a:p>
            <a:r>
              <a:rPr lang="cs-CZ" sz="3200" smtClean="0"/>
              <a:t>Fazit und Ausblick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Datenerhebung</a:t>
            </a:r>
            <a:r>
              <a:rPr lang="cs-CZ" dirty="0" smtClean="0"/>
              <a:t> – </a:t>
            </a:r>
            <a:r>
              <a:rPr lang="cs-CZ" dirty="0" err="1"/>
              <a:t>s</a:t>
            </a:r>
            <a:r>
              <a:rPr lang="cs-CZ" dirty="0" err="1" smtClean="0"/>
              <a:t>trukturierter</a:t>
            </a:r>
            <a:r>
              <a:rPr lang="cs-CZ" dirty="0" smtClean="0"/>
              <a:t> VF</a:t>
            </a:r>
            <a:endParaRPr lang="cs-CZ" dirty="0"/>
          </a:p>
        </p:txBody>
      </p:sp>
      <p:graphicFrame>
        <p:nvGraphicFramePr>
          <p:cNvPr id="9" name="Zástupný symbol pro obsah 7"/>
          <p:cNvGraphicFramePr>
            <a:graphicFrameLocks/>
          </p:cNvGraphicFramePr>
          <p:nvPr/>
        </p:nvGraphicFramePr>
        <p:xfrm>
          <a:off x="6096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865188" y="2133600"/>
            <a:ext cx="3883025" cy="5222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Modul: </a:t>
            </a:r>
            <a:r>
              <a:rPr lang="cs-CZ" sz="2800" dirty="0" err="1"/>
              <a:t>Ziele</a:t>
            </a:r>
            <a:r>
              <a:rPr lang="cs-CZ" sz="2800" dirty="0"/>
              <a:t> der </a:t>
            </a:r>
            <a:r>
              <a:rPr lang="cs-CZ" sz="2800" dirty="0" err="1"/>
              <a:t>Aktivitäten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Datenerhebung</a:t>
            </a:r>
            <a:r>
              <a:rPr lang="cs-CZ" dirty="0" smtClean="0"/>
              <a:t> – </a:t>
            </a:r>
            <a:r>
              <a:rPr lang="cs-CZ" dirty="0" err="1"/>
              <a:t>s</a:t>
            </a:r>
            <a:r>
              <a:rPr lang="cs-CZ" dirty="0" err="1" smtClean="0"/>
              <a:t>trukturierter</a:t>
            </a:r>
            <a:r>
              <a:rPr lang="cs-CZ" dirty="0" smtClean="0"/>
              <a:t> VF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67544" y="2348880"/>
          <a:ext cx="8229600" cy="1396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/>
        </p:nvGraphicFramePr>
        <p:xfrm>
          <a:off x="477888" y="3673623"/>
          <a:ext cx="8229600" cy="1396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Zástupný symbol pro obsah 3"/>
          <p:cNvGraphicFramePr>
            <a:graphicFrameLocks/>
          </p:cNvGraphicFramePr>
          <p:nvPr/>
        </p:nvGraphicFramePr>
        <p:xfrm>
          <a:off x="477888" y="4969767"/>
          <a:ext cx="8229600" cy="1396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Ergebnisse – Strukturierter VF</a:t>
            </a:r>
          </a:p>
        </p:txBody>
      </p:sp>
      <p:sp>
        <p:nvSpPr>
          <p:cNvPr id="38914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55588"/>
            <a:ext cx="8497887" cy="634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Ergebnisse – Strukturierter VF</a:t>
            </a:r>
          </a:p>
        </p:txBody>
      </p:sp>
      <p:sp>
        <p:nvSpPr>
          <p:cNvPr id="39938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55588"/>
            <a:ext cx="8497887" cy="634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ál 3"/>
          <p:cNvSpPr/>
          <p:nvPr/>
        </p:nvSpPr>
        <p:spPr>
          <a:xfrm>
            <a:off x="7812088" y="1958975"/>
            <a:ext cx="360362" cy="792163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1476375" y="1901825"/>
            <a:ext cx="574675" cy="906463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4716463" y="1958975"/>
            <a:ext cx="576262" cy="906463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Ergebnisse – Strukturierter VF</a:t>
            </a:r>
          </a:p>
        </p:txBody>
      </p:sp>
      <p:sp>
        <p:nvSpPr>
          <p:cNvPr id="40962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55588"/>
            <a:ext cx="8497887" cy="634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 4"/>
          <p:cNvSpPr/>
          <p:nvPr/>
        </p:nvSpPr>
        <p:spPr>
          <a:xfrm>
            <a:off x="1908175" y="3500438"/>
            <a:ext cx="576263" cy="906462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5219700" y="3500438"/>
            <a:ext cx="576263" cy="906462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7812088" y="3425825"/>
            <a:ext cx="360362" cy="792163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Ergebnisse – Strukturierter VF</a:t>
            </a:r>
          </a:p>
        </p:txBody>
      </p:sp>
      <p:sp>
        <p:nvSpPr>
          <p:cNvPr id="41986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419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55588"/>
            <a:ext cx="8497887" cy="634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 4"/>
          <p:cNvSpPr/>
          <p:nvPr/>
        </p:nvSpPr>
        <p:spPr>
          <a:xfrm>
            <a:off x="2916238" y="4403725"/>
            <a:ext cx="576262" cy="906463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6156325" y="4365625"/>
            <a:ext cx="576263" cy="904875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7812088" y="4221163"/>
            <a:ext cx="360362" cy="792162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Ergebnisse – Strukturierter VF</a:t>
            </a:r>
          </a:p>
        </p:txBody>
      </p:sp>
      <p:sp>
        <p:nvSpPr>
          <p:cNvPr id="43010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430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55588"/>
            <a:ext cx="8497887" cy="634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 4"/>
          <p:cNvSpPr/>
          <p:nvPr/>
        </p:nvSpPr>
        <p:spPr>
          <a:xfrm>
            <a:off x="3348038" y="2973388"/>
            <a:ext cx="576262" cy="906462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6669088" y="2852738"/>
            <a:ext cx="576262" cy="906462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7812088" y="2708275"/>
            <a:ext cx="360362" cy="792163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Ergebnisse – Strukturierter VF</a:t>
            </a:r>
          </a:p>
        </p:txBody>
      </p:sp>
      <p:sp>
        <p:nvSpPr>
          <p:cNvPr id="44034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55588"/>
            <a:ext cx="8497887" cy="634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 4"/>
          <p:cNvSpPr/>
          <p:nvPr/>
        </p:nvSpPr>
        <p:spPr>
          <a:xfrm>
            <a:off x="3779838" y="1412875"/>
            <a:ext cx="576262" cy="906463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7092950" y="1466850"/>
            <a:ext cx="574675" cy="906463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7861300" y="1196975"/>
            <a:ext cx="360363" cy="792163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Ergebnisse – strukturierter VF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8313" y="1773238"/>
            <a:ext cx="8229600" cy="4525962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000" dirty="0" err="1"/>
              <a:t>Enthalten</a:t>
            </a:r>
            <a:r>
              <a:rPr lang="cs-CZ" sz="2000" dirty="0"/>
              <a:t> </a:t>
            </a:r>
            <a:r>
              <a:rPr lang="cs-CZ" sz="2000" dirty="0" err="1"/>
              <a:t>die</a:t>
            </a:r>
            <a:r>
              <a:rPr lang="cs-CZ" sz="2000" dirty="0"/>
              <a:t> </a:t>
            </a:r>
            <a:r>
              <a:rPr lang="cs-CZ" sz="2000" dirty="0" err="1"/>
              <a:t>Kommentare</a:t>
            </a:r>
            <a:r>
              <a:rPr lang="cs-CZ" sz="2000" dirty="0"/>
              <a:t> </a:t>
            </a:r>
            <a:r>
              <a:rPr lang="cs-CZ" sz="2000" dirty="0" err="1"/>
              <a:t>Hinweise</a:t>
            </a:r>
            <a:r>
              <a:rPr lang="cs-CZ" sz="2000" dirty="0"/>
              <a:t> </a:t>
            </a:r>
            <a:r>
              <a:rPr lang="cs-CZ" sz="2000" dirty="0" err="1"/>
              <a:t>auf</a:t>
            </a:r>
            <a:r>
              <a:rPr lang="cs-CZ" sz="2000" dirty="0"/>
              <a:t> </a:t>
            </a:r>
            <a:r>
              <a:rPr lang="cs-CZ" sz="2000" dirty="0" err="1"/>
              <a:t>die</a:t>
            </a:r>
            <a:r>
              <a:rPr lang="cs-CZ" sz="2000" dirty="0"/>
              <a:t> </a:t>
            </a:r>
            <a:r>
              <a:rPr lang="cs-CZ" sz="2000" dirty="0" err="1"/>
              <a:t>Subprozesse</a:t>
            </a:r>
            <a:r>
              <a:rPr lang="cs-CZ" sz="2000" dirty="0"/>
              <a:t> der </a:t>
            </a:r>
            <a:r>
              <a:rPr lang="cs-CZ" sz="2000" dirty="0" err="1"/>
              <a:t>knowledge-based</a:t>
            </a:r>
            <a:r>
              <a:rPr lang="cs-CZ" sz="2000" dirty="0"/>
              <a:t> </a:t>
            </a:r>
            <a:r>
              <a:rPr lang="cs-CZ" sz="2000" dirty="0" err="1"/>
              <a:t>reasoning</a:t>
            </a:r>
            <a:r>
              <a:rPr lang="cs-CZ" sz="2000" dirty="0"/>
              <a:t>, </a:t>
            </a:r>
            <a:r>
              <a:rPr lang="cs-CZ" sz="2000" dirty="0" err="1"/>
              <a:t>auf</a:t>
            </a:r>
            <a:r>
              <a:rPr lang="cs-CZ" sz="2000" dirty="0"/>
              <a:t> </a:t>
            </a:r>
            <a:r>
              <a:rPr lang="cs-CZ" sz="2000" dirty="0" err="1"/>
              <a:t>denen</a:t>
            </a:r>
            <a:r>
              <a:rPr lang="cs-CZ" sz="2000" dirty="0"/>
              <a:t> </a:t>
            </a:r>
            <a:r>
              <a:rPr lang="cs-CZ" sz="2000" dirty="0" err="1"/>
              <a:t>die</a:t>
            </a:r>
            <a:r>
              <a:rPr lang="cs-CZ" sz="2000" dirty="0"/>
              <a:t> </a:t>
            </a:r>
            <a:r>
              <a:rPr lang="cs-CZ" sz="2000" dirty="0" err="1"/>
              <a:t>Teilaufgaben</a:t>
            </a:r>
            <a:r>
              <a:rPr lang="cs-CZ" sz="2000" dirty="0"/>
              <a:t> </a:t>
            </a:r>
            <a:r>
              <a:rPr lang="cs-CZ" sz="2000" dirty="0" err="1"/>
              <a:t>gezielt</a:t>
            </a:r>
            <a:r>
              <a:rPr lang="cs-CZ" sz="2000" dirty="0"/>
              <a:t> </a:t>
            </a:r>
            <a:r>
              <a:rPr lang="cs-CZ" sz="2000" dirty="0" err="1"/>
              <a:t>sind</a:t>
            </a:r>
            <a:r>
              <a:rPr lang="cs-CZ" sz="2000" dirty="0"/>
              <a:t>?</a:t>
            </a:r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Die </a:t>
            </a:r>
            <a:r>
              <a:rPr lang="cs-CZ" dirty="0" err="1" smtClean="0"/>
              <a:t>Kommentare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den </a:t>
            </a:r>
            <a:r>
              <a:rPr lang="cs-CZ" dirty="0" err="1" smtClean="0"/>
              <a:t>einzelnen</a:t>
            </a:r>
            <a:r>
              <a:rPr lang="cs-CZ" dirty="0" smtClean="0"/>
              <a:t> </a:t>
            </a:r>
            <a:r>
              <a:rPr lang="cs-CZ" dirty="0" err="1" smtClean="0"/>
              <a:t>Teilaufgaben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err="1" smtClean="0"/>
              <a:t>inhaltlich</a:t>
            </a:r>
            <a:r>
              <a:rPr lang="cs-CZ" dirty="0" smtClean="0"/>
              <a:t> </a:t>
            </a:r>
            <a:r>
              <a:rPr lang="cs-CZ" dirty="0" err="1" smtClean="0"/>
              <a:t>signifikant</a:t>
            </a:r>
            <a:r>
              <a:rPr lang="cs-CZ" dirty="0" smtClean="0"/>
              <a:t> </a:t>
            </a:r>
            <a:r>
              <a:rPr lang="cs-CZ" dirty="0" err="1" smtClean="0"/>
              <a:t>unterschiedlich</a:t>
            </a:r>
            <a:r>
              <a:rPr lang="cs-CZ" dirty="0" smtClean="0"/>
              <a:t>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Die </a:t>
            </a:r>
            <a:r>
              <a:rPr lang="cs-CZ" dirty="0" err="1" smtClean="0"/>
              <a:t>Kommentare</a:t>
            </a:r>
            <a:r>
              <a:rPr lang="cs-CZ" dirty="0" smtClean="0"/>
              <a:t> </a:t>
            </a:r>
            <a:r>
              <a:rPr lang="cs-CZ" dirty="0" err="1" smtClean="0"/>
              <a:t>stimmen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dem </a:t>
            </a:r>
            <a:r>
              <a:rPr lang="cs-CZ" dirty="0" err="1" smtClean="0"/>
              <a:t>Ziel</a:t>
            </a:r>
            <a:r>
              <a:rPr lang="cs-CZ" dirty="0" smtClean="0"/>
              <a:t> der </a:t>
            </a:r>
            <a:r>
              <a:rPr lang="cs-CZ" dirty="0" err="1" smtClean="0"/>
              <a:t>Teilafugabe</a:t>
            </a:r>
            <a:r>
              <a:rPr lang="cs-CZ" dirty="0" smtClean="0"/>
              <a:t> </a:t>
            </a:r>
            <a:r>
              <a:rPr lang="cs-CZ" dirty="0" err="1" smtClean="0"/>
              <a:t>überein</a:t>
            </a:r>
            <a:r>
              <a:rPr lang="cs-CZ" dirty="0" smtClean="0"/>
              <a:t>.</a:t>
            </a:r>
          </a:p>
          <a:p>
            <a:pPr marL="822960" lvl="2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822960" lvl="2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Ergebnisse – strukturierter VF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Wingdings 2"/>
              <a:buAutoNum type="arabicPeriod" startAt="2"/>
              <a:defRPr/>
            </a:pPr>
            <a:r>
              <a:rPr lang="cs-CZ" sz="2000" dirty="0" err="1" smtClean="0"/>
              <a:t>Wie</a:t>
            </a:r>
            <a:r>
              <a:rPr lang="cs-CZ" sz="2000" dirty="0" smtClean="0"/>
              <a:t> </a:t>
            </a:r>
            <a:r>
              <a:rPr lang="cs-CZ" sz="2000" dirty="0" err="1"/>
              <a:t>unterscheiden</a:t>
            </a:r>
            <a:r>
              <a:rPr lang="cs-CZ" sz="2000" dirty="0"/>
              <a:t> </a:t>
            </a:r>
            <a:r>
              <a:rPr lang="cs-CZ" sz="2000" dirty="0" err="1"/>
              <a:t>sich</a:t>
            </a:r>
            <a:r>
              <a:rPr lang="cs-CZ" sz="2000" dirty="0"/>
              <a:t> </a:t>
            </a:r>
            <a:r>
              <a:rPr lang="cs-CZ" sz="2000" dirty="0" err="1"/>
              <a:t>inhaltlich</a:t>
            </a:r>
            <a:r>
              <a:rPr lang="cs-CZ" sz="2000" dirty="0"/>
              <a:t> </a:t>
            </a:r>
            <a:r>
              <a:rPr lang="cs-CZ" sz="2000" dirty="0" err="1"/>
              <a:t>die</a:t>
            </a:r>
            <a:r>
              <a:rPr lang="cs-CZ" sz="2000" dirty="0"/>
              <a:t> </a:t>
            </a:r>
            <a:r>
              <a:rPr lang="cs-CZ" sz="2000" dirty="0" err="1"/>
              <a:t>Kommentare</a:t>
            </a:r>
            <a:r>
              <a:rPr lang="cs-CZ" sz="2000" dirty="0"/>
              <a:t> </a:t>
            </a:r>
            <a:r>
              <a:rPr lang="cs-CZ" sz="2000" dirty="0" err="1"/>
              <a:t>bei</a:t>
            </a:r>
            <a:r>
              <a:rPr lang="cs-CZ" sz="2000" dirty="0"/>
              <a:t> den </a:t>
            </a:r>
            <a:r>
              <a:rPr lang="cs-CZ" sz="2000" dirty="0" err="1"/>
              <a:t>Studierenden</a:t>
            </a:r>
            <a:r>
              <a:rPr lang="cs-CZ" sz="2000" dirty="0"/>
              <a:t>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in den </a:t>
            </a:r>
            <a:r>
              <a:rPr lang="cs-CZ" sz="2000" dirty="0" err="1">
                <a:solidFill>
                  <a:schemeClr val="accent1">
                    <a:lumMod val="75000"/>
                  </a:schemeClr>
                </a:solidFill>
              </a:rPr>
              <a:t>zwei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1">
                    <a:lumMod val="75000"/>
                  </a:schemeClr>
                </a:solidFill>
              </a:rPr>
              <a:t>Gruppen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dirty="0"/>
              <a:t>(ME x OE</a:t>
            </a:r>
            <a:r>
              <a:rPr lang="cs-CZ" sz="2000" dirty="0" smtClean="0"/>
              <a:t>)?</a:t>
            </a:r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Teilaufgabe</a:t>
            </a:r>
            <a:r>
              <a:rPr lang="cs-CZ" dirty="0" smtClean="0"/>
              <a:t>: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Beschreibung</a:t>
            </a:r>
            <a:r>
              <a:rPr lang="cs-CZ" dirty="0" smtClean="0"/>
              <a:t>. </a:t>
            </a:r>
            <a:r>
              <a:rPr lang="cs-CZ" dirty="0" err="1" smtClean="0">
                <a:solidFill>
                  <a:srgbClr val="FF0000"/>
                </a:solidFill>
              </a:rPr>
              <a:t>Kein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Unterschied</a:t>
            </a:r>
            <a:r>
              <a:rPr lang="cs-CZ" dirty="0" smtClean="0"/>
              <a:t>.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Teilaufgabe</a:t>
            </a:r>
            <a:r>
              <a:rPr lang="cs-CZ" dirty="0" smtClean="0"/>
              <a:t>: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Interpretation</a:t>
            </a:r>
            <a:r>
              <a:rPr lang="cs-CZ" dirty="0" smtClean="0"/>
              <a:t>. </a:t>
            </a:r>
            <a:r>
              <a:rPr lang="cs-CZ" dirty="0" err="1" smtClean="0">
                <a:solidFill>
                  <a:srgbClr val="FF0000"/>
                </a:solidFill>
              </a:rPr>
              <a:t>Kein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Unterschied</a:t>
            </a:r>
            <a:r>
              <a:rPr lang="cs-CZ" dirty="0" smtClean="0"/>
              <a:t>.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Teilaufgabe</a:t>
            </a:r>
            <a:r>
              <a:rPr lang="cs-CZ" dirty="0" smtClean="0"/>
              <a:t>: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Prädiktion</a:t>
            </a:r>
            <a:r>
              <a:rPr lang="cs-CZ" dirty="0" smtClean="0"/>
              <a:t>. </a:t>
            </a:r>
            <a:r>
              <a:rPr lang="cs-CZ" dirty="0" err="1" smtClean="0"/>
              <a:t>Unterschied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Subprozess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Beschreibung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dirty="0" err="1" smtClean="0"/>
              <a:t>mehr</a:t>
            </a:r>
            <a:r>
              <a:rPr lang="cs-CZ" dirty="0" smtClean="0"/>
              <a:t> </a:t>
            </a:r>
            <a:r>
              <a:rPr lang="cs-CZ" dirty="0" err="1" smtClean="0"/>
              <a:t>bei</a:t>
            </a:r>
            <a:r>
              <a:rPr lang="cs-CZ" dirty="0" smtClean="0"/>
              <a:t> OE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bei</a:t>
            </a:r>
            <a:r>
              <a:rPr lang="cs-CZ" dirty="0" smtClean="0"/>
              <a:t> ME.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Teilaufgabe</a:t>
            </a:r>
            <a:r>
              <a:rPr lang="cs-CZ" dirty="0" smtClean="0"/>
              <a:t>: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Bewertung</a:t>
            </a:r>
            <a:r>
              <a:rPr lang="cs-CZ" dirty="0" smtClean="0"/>
              <a:t>. </a:t>
            </a:r>
            <a:r>
              <a:rPr lang="cs-CZ" dirty="0" err="1" smtClean="0">
                <a:solidFill>
                  <a:srgbClr val="FF0000"/>
                </a:solidFill>
              </a:rPr>
              <a:t>Kein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Unterschied</a:t>
            </a:r>
            <a:r>
              <a:rPr lang="cs-CZ" dirty="0" smtClean="0"/>
              <a:t>.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Teilaufgabe</a:t>
            </a:r>
            <a:r>
              <a:rPr lang="cs-CZ" dirty="0" smtClean="0"/>
              <a:t>: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Alternativen</a:t>
            </a:r>
            <a:r>
              <a:rPr lang="cs-CZ" dirty="0" smtClean="0"/>
              <a:t>. </a:t>
            </a:r>
            <a:r>
              <a:rPr lang="cs-CZ" dirty="0" err="1" smtClean="0">
                <a:solidFill>
                  <a:srgbClr val="FF0000"/>
                </a:solidFill>
              </a:rPr>
              <a:t>Kein</a:t>
            </a:r>
            <a:r>
              <a:rPr lang="cs-CZ" dirty="0" smtClean="0"/>
              <a:t> </a:t>
            </a:r>
            <a:r>
              <a:rPr lang="cs-CZ" dirty="0" err="1" smtClean="0"/>
              <a:t>Unterschied</a:t>
            </a:r>
            <a:r>
              <a:rPr lang="cs-CZ" dirty="0" smtClean="0"/>
              <a:t>.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 smtClean="0"/>
              <a:t>Zwei</a:t>
            </a:r>
            <a:r>
              <a:rPr lang="cs-CZ" dirty="0" smtClean="0"/>
              <a:t> </a:t>
            </a:r>
            <a:r>
              <a:rPr lang="cs-CZ" dirty="0" err="1" smtClean="0"/>
              <a:t>Forschungsprojekte</a:t>
            </a: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Exploring </a:t>
            </a:r>
            <a:r>
              <a:rPr lang="en-US" dirty="0"/>
              <a:t>professional vision and its development through video-based analysis (from the perspective of teachers of English as a foreign language</a:t>
            </a:r>
            <a:r>
              <a:rPr lang="en-US" dirty="0" smtClean="0"/>
              <a:t>)</a:t>
            </a:r>
            <a:r>
              <a:rPr lang="cs-CZ" dirty="0"/>
              <a:t> (</a:t>
            </a:r>
            <a:r>
              <a:rPr lang="cs-CZ" dirty="0" smtClean="0"/>
              <a:t>GA13-21961S)</a:t>
            </a:r>
            <a:r>
              <a:rPr lang="en-US" dirty="0"/>
              <a:t> </a:t>
            </a: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Producing </a:t>
            </a:r>
            <a:r>
              <a:rPr lang="en-US" dirty="0"/>
              <a:t>pedagogical knowledge for improvement: altering teaching situation for the better</a:t>
            </a:r>
            <a:r>
              <a:rPr lang="cs-CZ" dirty="0"/>
              <a:t> (GA14-06480S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Zusammenfassung</a:t>
            </a:r>
            <a:r>
              <a:rPr lang="cs-CZ" dirty="0" smtClean="0"/>
              <a:t>– </a:t>
            </a:r>
            <a:r>
              <a:rPr lang="cs-CZ" dirty="0" err="1"/>
              <a:t>s</a:t>
            </a:r>
            <a:r>
              <a:rPr lang="cs-CZ" dirty="0" err="1" smtClean="0"/>
              <a:t>trukturierter</a:t>
            </a:r>
            <a:r>
              <a:rPr lang="cs-CZ" dirty="0" smtClean="0"/>
              <a:t> VF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sz="quarter" idx="1"/>
          </p:nvPr>
        </p:nvSpPr>
        <p:spPr>
          <a:xfrm>
            <a:off x="457200" y="2565400"/>
            <a:ext cx="8291513" cy="19431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Die </a:t>
            </a:r>
            <a:r>
              <a:rPr lang="cs-CZ" dirty="0" err="1" smtClean="0"/>
              <a:t>Teilafugaben</a:t>
            </a:r>
            <a:r>
              <a:rPr lang="cs-CZ" dirty="0" smtClean="0"/>
              <a:t> </a:t>
            </a:r>
            <a:r>
              <a:rPr lang="cs-CZ" dirty="0" err="1" smtClean="0"/>
              <a:t>beeinflussen</a:t>
            </a:r>
            <a:r>
              <a:rPr lang="cs-CZ" dirty="0" smtClean="0"/>
              <a:t> den </a:t>
            </a:r>
            <a:r>
              <a:rPr lang="cs-CZ" dirty="0" err="1" smtClean="0"/>
              <a:t>Inhalt</a:t>
            </a:r>
            <a:r>
              <a:rPr lang="cs-CZ" dirty="0" smtClean="0"/>
              <a:t> der </a:t>
            </a:r>
            <a:r>
              <a:rPr lang="cs-CZ" dirty="0" err="1" smtClean="0"/>
              <a:t>Kommentare</a:t>
            </a:r>
            <a:r>
              <a:rPr lang="cs-CZ" dirty="0" smtClean="0"/>
              <a:t>.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Bei dem </a:t>
            </a:r>
            <a:r>
              <a:rPr lang="cs-CZ" dirty="0" err="1" smtClean="0"/>
              <a:t>strukturierten</a:t>
            </a:r>
            <a:r>
              <a:rPr lang="cs-CZ" dirty="0" smtClean="0"/>
              <a:t> </a:t>
            </a:r>
            <a:r>
              <a:rPr lang="cs-CZ" dirty="0" err="1" smtClean="0"/>
              <a:t>Videofall</a:t>
            </a:r>
            <a:r>
              <a:rPr lang="cs-CZ" dirty="0" smtClean="0"/>
              <a:t> </a:t>
            </a:r>
            <a:r>
              <a:rPr lang="cs-CZ" dirty="0" err="1" smtClean="0"/>
              <a:t>spielte</a:t>
            </a:r>
            <a:r>
              <a:rPr lang="cs-CZ" dirty="0" smtClean="0"/>
              <a:t> </a:t>
            </a:r>
            <a:r>
              <a:rPr lang="cs-CZ" dirty="0" err="1" smtClean="0"/>
              <a:t>keine</a:t>
            </a:r>
            <a:r>
              <a:rPr lang="cs-CZ" dirty="0" smtClean="0"/>
              <a:t> </a:t>
            </a:r>
            <a:r>
              <a:rPr lang="cs-CZ" dirty="0" err="1" smtClean="0"/>
              <a:t>wichtige</a:t>
            </a:r>
            <a:r>
              <a:rPr lang="cs-CZ" dirty="0" smtClean="0"/>
              <a:t> </a:t>
            </a:r>
            <a:r>
              <a:rPr lang="cs-CZ" dirty="0" err="1" smtClean="0"/>
              <a:t>Rolle</a:t>
            </a:r>
            <a:r>
              <a:rPr lang="cs-CZ" dirty="0" smtClean="0"/>
              <a:t>, ob der </a:t>
            </a:r>
            <a:r>
              <a:rPr lang="cs-CZ" dirty="0" err="1" smtClean="0"/>
              <a:t>Beobachtungsrahmen</a:t>
            </a:r>
            <a:r>
              <a:rPr lang="cs-CZ" dirty="0" smtClean="0"/>
              <a:t> </a:t>
            </a:r>
            <a:r>
              <a:rPr lang="cs-CZ" dirty="0" err="1" smtClean="0"/>
              <a:t>explizit</a:t>
            </a:r>
            <a:r>
              <a:rPr lang="cs-CZ" dirty="0" smtClean="0"/>
              <a:t> (ME) oder </a:t>
            </a:r>
            <a:r>
              <a:rPr lang="cs-CZ" dirty="0" err="1" smtClean="0"/>
              <a:t>implizit</a:t>
            </a:r>
            <a:r>
              <a:rPr lang="cs-CZ" dirty="0" smtClean="0"/>
              <a:t> (OE) </a:t>
            </a:r>
            <a:r>
              <a:rPr lang="cs-CZ" dirty="0" err="1" smtClean="0"/>
              <a:t>eingeführt</a:t>
            </a:r>
            <a:r>
              <a:rPr lang="cs-CZ" dirty="0" smtClean="0"/>
              <a:t> </a:t>
            </a:r>
            <a:r>
              <a:rPr lang="cs-CZ" dirty="0" err="1" smtClean="0"/>
              <a:t>wurde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Fragestellung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sz="quarter" idx="1"/>
          </p:nvPr>
        </p:nvGraphicFramePr>
        <p:xfrm>
          <a:off x="1547813" y="2205038"/>
          <a:ext cx="6394450" cy="2989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301"/>
                <a:gridCol w="2131301"/>
                <a:gridCol w="2131301"/>
              </a:tblGrid>
              <a:tr h="99643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Mit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Einführung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(ME)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Ohne </a:t>
                      </a:r>
                      <a:r>
                        <a:rPr lang="cs-CZ" dirty="0" err="1" smtClean="0"/>
                        <a:t>Einführung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(OE)</a:t>
                      </a:r>
                      <a:endParaRPr lang="cs-CZ" dirty="0"/>
                    </a:p>
                  </a:txBody>
                  <a:tcPr/>
                </a:tc>
              </a:tr>
              <a:tr h="99643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Strukturierte</a:t>
                      </a:r>
                      <a:r>
                        <a:rPr lang="cs-CZ" baseline="0" dirty="0" smtClean="0"/>
                        <a:t> VF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643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Unstrukturierte</a:t>
                      </a:r>
                      <a:r>
                        <a:rPr lang="cs-CZ" dirty="0" smtClean="0"/>
                        <a:t> VF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dirty="0" smtClean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cs-CZ" sz="4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dirty="0" smtClean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cs-CZ" sz="4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Fragestellung</a:t>
            </a:r>
            <a:r>
              <a:rPr lang="cs-CZ" dirty="0" smtClean="0"/>
              <a:t> – </a:t>
            </a:r>
            <a:r>
              <a:rPr lang="cs-CZ" dirty="0" err="1" smtClean="0"/>
              <a:t>unstrukturierte</a:t>
            </a:r>
            <a:r>
              <a:rPr lang="cs-CZ" dirty="0" smtClean="0"/>
              <a:t> VF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2276475"/>
            <a:ext cx="7772400" cy="3743325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Wingdings 2"/>
              <a:buAutoNum type="arabicPeriod" startAt="3"/>
              <a:defRPr/>
            </a:pPr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unterscheiden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Kommentare</a:t>
            </a:r>
            <a:r>
              <a:rPr lang="cs-CZ" dirty="0" smtClean="0"/>
              <a:t> </a:t>
            </a:r>
            <a:r>
              <a:rPr lang="cs-CZ" dirty="0" err="1" smtClean="0"/>
              <a:t>bei</a:t>
            </a:r>
            <a:r>
              <a:rPr lang="cs-CZ" dirty="0" smtClean="0"/>
              <a:t> den </a:t>
            </a:r>
            <a:r>
              <a:rPr lang="cs-CZ" dirty="0" err="1" smtClean="0"/>
              <a:t>Studierenden</a:t>
            </a:r>
            <a:r>
              <a:rPr lang="cs-CZ" dirty="0" smtClean="0"/>
              <a:t> in den </a:t>
            </a:r>
            <a:r>
              <a:rPr lang="cs-CZ" dirty="0" err="1" smtClean="0"/>
              <a:t>zwei</a:t>
            </a:r>
            <a:r>
              <a:rPr lang="cs-CZ" dirty="0" smtClean="0"/>
              <a:t> </a:t>
            </a:r>
            <a:r>
              <a:rPr lang="cs-CZ" dirty="0" err="1" smtClean="0"/>
              <a:t>Gruppen</a:t>
            </a:r>
            <a:r>
              <a:rPr lang="cs-CZ" dirty="0" smtClean="0"/>
              <a:t>?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Wingdings 2"/>
              <a:buAutoNum type="arabicPeriod" startAt="3"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Die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Kommentarenlänge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gesamte</a:t>
            </a:r>
            <a:r>
              <a:rPr lang="cs-CZ" dirty="0"/>
              <a:t> </a:t>
            </a:r>
            <a:r>
              <a:rPr lang="cs-CZ" dirty="0" err="1"/>
              <a:t>Zahl</a:t>
            </a:r>
            <a:r>
              <a:rPr lang="cs-CZ" dirty="0"/>
              <a:t> der </a:t>
            </a:r>
            <a:r>
              <a:rPr lang="cs-CZ" dirty="0" err="1"/>
              <a:t>Einheiten</a:t>
            </a:r>
            <a:r>
              <a:rPr lang="cs-CZ" dirty="0"/>
              <a:t> der Analyse – </a:t>
            </a:r>
            <a:r>
              <a:rPr lang="cs-CZ" dirty="0" err="1"/>
              <a:t>Subprozessen</a:t>
            </a:r>
            <a:r>
              <a:rPr lang="cs-CZ" dirty="0"/>
              <a:t>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Die </a:t>
            </a:r>
            <a:r>
              <a:rPr lang="cs-CZ" dirty="0" err="1"/>
              <a:t>Zahl</a:t>
            </a:r>
            <a:r>
              <a:rPr lang="cs-CZ" dirty="0"/>
              <a:t> der </a:t>
            </a:r>
            <a:r>
              <a:rPr lang="cs-CZ" dirty="0" err="1"/>
              <a:t>einzelnen</a:t>
            </a:r>
            <a:r>
              <a:rPr lang="cs-CZ" dirty="0"/>
              <a:t>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Subprozessen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/>
              <a:t>in den </a:t>
            </a:r>
            <a:r>
              <a:rPr lang="cs-CZ" dirty="0" err="1"/>
              <a:t>Kommentaren</a:t>
            </a:r>
            <a:endParaRPr lang="cs-CZ" dirty="0"/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Datensammlung</a:t>
            </a:r>
            <a:r>
              <a:rPr lang="cs-CZ" dirty="0" smtClean="0"/>
              <a:t> – </a:t>
            </a:r>
            <a:r>
              <a:rPr lang="cs-CZ" dirty="0" err="1" smtClean="0"/>
              <a:t>unstrukturierte</a:t>
            </a:r>
            <a:r>
              <a:rPr lang="cs-CZ" dirty="0" smtClean="0"/>
              <a:t> VF</a:t>
            </a:r>
            <a:endParaRPr lang="cs-CZ" dirty="0"/>
          </a:p>
        </p:txBody>
      </p:sp>
      <p:sp>
        <p:nvSpPr>
          <p:cNvPr id="50178" name="Zástupný symbol pro obsah 3"/>
          <p:cNvSpPr>
            <a:spLocks noGrp="1"/>
          </p:cNvSpPr>
          <p:nvPr>
            <p:ph sz="quarter" idx="1"/>
          </p:nvPr>
        </p:nvSpPr>
        <p:spPr>
          <a:xfrm>
            <a:off x="611188" y="1706563"/>
            <a:ext cx="7772400" cy="4572000"/>
          </a:xfrm>
        </p:spPr>
        <p:txBody>
          <a:bodyPr/>
          <a:lstStyle/>
          <a:p>
            <a:endParaRPr lang="cs-CZ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1016000" y="1706563"/>
            <a:ext cx="7170738" cy="4619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err="1"/>
              <a:t>Unstrukturierte</a:t>
            </a:r>
            <a:r>
              <a:rPr lang="cs-CZ" sz="2400" dirty="0"/>
              <a:t> </a:t>
            </a:r>
            <a:r>
              <a:rPr lang="cs-CZ" sz="2400" dirty="0" err="1"/>
              <a:t>Videofälle</a:t>
            </a:r>
            <a:r>
              <a:rPr lang="cs-CZ" sz="2400" dirty="0"/>
              <a:t> </a:t>
            </a:r>
            <a:r>
              <a:rPr lang="cs-CZ" sz="2400" dirty="0" err="1"/>
              <a:t>aus</a:t>
            </a:r>
            <a:r>
              <a:rPr lang="cs-CZ" sz="2400" dirty="0"/>
              <a:t> allen </a:t>
            </a:r>
            <a:r>
              <a:rPr lang="cs-CZ" sz="2400" dirty="0" err="1"/>
              <a:t>vier</a:t>
            </a:r>
            <a:r>
              <a:rPr lang="cs-CZ" sz="2400" dirty="0"/>
              <a:t> </a:t>
            </a:r>
            <a:r>
              <a:rPr lang="cs-CZ" sz="2400" dirty="0" err="1"/>
              <a:t>thematischen</a:t>
            </a:r>
            <a:r>
              <a:rPr lang="cs-CZ" sz="2400" dirty="0"/>
              <a:t> </a:t>
            </a:r>
            <a:r>
              <a:rPr lang="cs-CZ" sz="2400" dirty="0" err="1"/>
              <a:t>Modulen</a:t>
            </a:r>
            <a:endParaRPr lang="cs-CZ" sz="2400" dirty="0"/>
          </a:p>
        </p:txBody>
      </p:sp>
      <p:grpSp>
        <p:nvGrpSpPr>
          <p:cNvPr id="50180" name="Skupina 4"/>
          <p:cNvGrpSpPr>
            <a:grpSpLocks/>
          </p:cNvGrpSpPr>
          <p:nvPr/>
        </p:nvGrpSpPr>
        <p:grpSpPr bwMode="auto">
          <a:xfrm>
            <a:off x="2219325" y="2492375"/>
            <a:ext cx="4746625" cy="4249738"/>
            <a:chOff x="2219717" y="1988840"/>
            <a:chExt cx="4745990" cy="4248472"/>
          </a:xfrm>
        </p:grpSpPr>
        <p:pic>
          <p:nvPicPr>
            <p:cNvPr id="50181" name="Obrázek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19717" y="1988840"/>
              <a:ext cx="4745990" cy="115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0182" name="Obrázek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19717" y="2924944"/>
              <a:ext cx="4745990" cy="115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0183" name="Obrázek 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19717" y="3933056"/>
              <a:ext cx="4745990" cy="115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0184" name="Obrázek 1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19717" y="5085184"/>
              <a:ext cx="4745990" cy="115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51202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5120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60350"/>
            <a:ext cx="7993062" cy="640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Ergebnisse – Unstrukturierte VF</a:t>
            </a:r>
          </a:p>
        </p:txBody>
      </p:sp>
      <p:sp>
        <p:nvSpPr>
          <p:cNvPr id="52226" name="Obdélník 3"/>
          <p:cNvSpPr>
            <a:spLocks noChangeArrowheads="1"/>
          </p:cNvSpPr>
          <p:nvPr/>
        </p:nvSpPr>
        <p:spPr bwMode="auto">
          <a:xfrm>
            <a:off x="2286000" y="2967038"/>
            <a:ext cx="457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Perpetua"/>
            </a:endParaRPr>
          </a:p>
          <a:p>
            <a:endParaRPr lang="cs-CZ">
              <a:latin typeface="Perpetua"/>
            </a:endParaRPr>
          </a:p>
          <a:p>
            <a:endParaRPr lang="cs-CZ">
              <a:latin typeface="Perpetua"/>
            </a:endParaRPr>
          </a:p>
        </p:txBody>
      </p:sp>
      <p:sp>
        <p:nvSpPr>
          <p:cNvPr id="52227" name="Obdélník 4"/>
          <p:cNvSpPr>
            <a:spLocks noChangeArrowheads="1"/>
          </p:cNvSpPr>
          <p:nvPr/>
        </p:nvSpPr>
        <p:spPr bwMode="auto">
          <a:xfrm>
            <a:off x="2286000" y="2967038"/>
            <a:ext cx="457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Perpetua"/>
            </a:endParaRPr>
          </a:p>
          <a:p>
            <a:endParaRPr lang="cs-CZ">
              <a:latin typeface="Perpetua"/>
            </a:endParaRPr>
          </a:p>
          <a:p>
            <a:endParaRPr lang="cs-CZ">
              <a:latin typeface="Perpetua"/>
            </a:endParaRPr>
          </a:p>
        </p:txBody>
      </p:sp>
      <p:pic>
        <p:nvPicPr>
          <p:cNvPr id="5222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88913"/>
            <a:ext cx="8064500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Ergebnisse – unstrukturierte VF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00113" y="2060575"/>
            <a:ext cx="7772400" cy="4175125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Wingdings 2"/>
              <a:buAutoNum type="arabicPeriod" startAt="3"/>
              <a:defRPr/>
            </a:pPr>
            <a:r>
              <a:rPr lang="cs-CZ" sz="2000" dirty="0" err="1" smtClean="0"/>
              <a:t>Wie</a:t>
            </a:r>
            <a:r>
              <a:rPr lang="cs-CZ" sz="2000" dirty="0" smtClean="0"/>
              <a:t> </a:t>
            </a:r>
            <a:r>
              <a:rPr lang="cs-CZ" sz="2000" dirty="0" err="1"/>
              <a:t>unterscheiden</a:t>
            </a:r>
            <a:r>
              <a:rPr lang="cs-CZ" sz="2000" dirty="0"/>
              <a:t> </a:t>
            </a:r>
            <a:r>
              <a:rPr lang="cs-CZ" sz="2000" dirty="0" err="1"/>
              <a:t>sich</a:t>
            </a:r>
            <a:r>
              <a:rPr lang="cs-CZ" sz="2000" dirty="0"/>
              <a:t> </a:t>
            </a:r>
            <a:r>
              <a:rPr lang="cs-CZ" sz="2000" dirty="0" err="1"/>
              <a:t>inhaltlich</a:t>
            </a:r>
            <a:r>
              <a:rPr lang="cs-CZ" sz="2000" dirty="0"/>
              <a:t> </a:t>
            </a:r>
            <a:r>
              <a:rPr lang="cs-CZ" sz="2000" dirty="0" err="1"/>
              <a:t>die</a:t>
            </a:r>
            <a:r>
              <a:rPr lang="cs-CZ" sz="2000" dirty="0"/>
              <a:t> </a:t>
            </a:r>
            <a:r>
              <a:rPr lang="cs-CZ" sz="2000" dirty="0" err="1"/>
              <a:t>Kommentare</a:t>
            </a:r>
            <a:r>
              <a:rPr lang="cs-CZ" sz="2000" dirty="0"/>
              <a:t> </a:t>
            </a:r>
            <a:r>
              <a:rPr lang="cs-CZ" sz="2000" dirty="0" err="1"/>
              <a:t>bei</a:t>
            </a:r>
            <a:r>
              <a:rPr lang="cs-CZ" sz="2000" dirty="0"/>
              <a:t> den </a:t>
            </a:r>
            <a:r>
              <a:rPr lang="cs-CZ" sz="2000" dirty="0" err="1"/>
              <a:t>Studierenden</a:t>
            </a:r>
            <a:r>
              <a:rPr lang="cs-CZ" sz="2000" dirty="0"/>
              <a:t>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in den </a:t>
            </a:r>
            <a:r>
              <a:rPr lang="cs-CZ" sz="2000" dirty="0" err="1">
                <a:solidFill>
                  <a:schemeClr val="accent1">
                    <a:lumMod val="75000"/>
                  </a:schemeClr>
                </a:solidFill>
              </a:rPr>
              <a:t>zwei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1">
                    <a:lumMod val="75000"/>
                  </a:schemeClr>
                </a:solidFill>
              </a:rPr>
              <a:t>Gruppen</a:t>
            </a:r>
            <a:r>
              <a:rPr lang="cs-CZ" sz="2000" dirty="0" smtClean="0"/>
              <a:t>?</a:t>
            </a:r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2000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/>
              <a:t>Die </a:t>
            </a:r>
            <a:r>
              <a:rPr lang="cs-CZ" sz="2000" dirty="0" err="1">
                <a:solidFill>
                  <a:schemeClr val="accent1">
                    <a:lumMod val="75000"/>
                  </a:schemeClr>
                </a:solidFill>
              </a:rPr>
              <a:t>Kommentarenlänge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dirty="0"/>
              <a:t>(</a:t>
            </a:r>
            <a:r>
              <a:rPr lang="cs-CZ" sz="2000" dirty="0" err="1"/>
              <a:t>gesamte</a:t>
            </a:r>
            <a:r>
              <a:rPr lang="cs-CZ" sz="2000" dirty="0"/>
              <a:t> </a:t>
            </a:r>
            <a:r>
              <a:rPr lang="cs-CZ" sz="2000" dirty="0" err="1"/>
              <a:t>Zahl</a:t>
            </a:r>
            <a:r>
              <a:rPr lang="cs-CZ" sz="2000" dirty="0"/>
              <a:t> der </a:t>
            </a:r>
            <a:r>
              <a:rPr lang="cs-CZ" sz="2000" dirty="0" err="1"/>
              <a:t>Einheiten</a:t>
            </a:r>
            <a:r>
              <a:rPr lang="cs-CZ" sz="2000" dirty="0"/>
              <a:t> der Analyse – </a:t>
            </a:r>
            <a:r>
              <a:rPr lang="cs-CZ" sz="2000" dirty="0" err="1"/>
              <a:t>Subprozessen</a:t>
            </a:r>
            <a:r>
              <a:rPr lang="cs-CZ" sz="2000" dirty="0"/>
              <a:t>)</a:t>
            </a:r>
          </a:p>
          <a:p>
            <a:pPr marL="822960" lvl="2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cs-CZ" sz="2800" dirty="0" err="1" smtClean="0">
                <a:solidFill>
                  <a:srgbClr val="FF0000"/>
                </a:solidFill>
              </a:rPr>
              <a:t>Kein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Unterschied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/>
              <a:t>zwischen</a:t>
            </a:r>
            <a:r>
              <a:rPr lang="cs-CZ" sz="2800" dirty="0" smtClean="0"/>
              <a:t> den </a:t>
            </a:r>
            <a:r>
              <a:rPr lang="cs-CZ" sz="2800" dirty="0" err="1" smtClean="0"/>
              <a:t>zwei</a:t>
            </a:r>
            <a:r>
              <a:rPr lang="cs-CZ" sz="2800" dirty="0" smtClean="0"/>
              <a:t> </a:t>
            </a:r>
            <a:r>
              <a:rPr lang="cs-CZ" sz="2800" dirty="0" err="1" smtClean="0"/>
              <a:t>Gruppen</a:t>
            </a:r>
            <a:endParaRPr lang="cs-CZ" sz="2800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Die </a:t>
            </a:r>
            <a:r>
              <a:rPr lang="cs-CZ" sz="2000" dirty="0" err="1" smtClean="0"/>
              <a:t>Zahl</a:t>
            </a:r>
            <a:r>
              <a:rPr lang="cs-CZ" sz="2000" dirty="0" smtClean="0"/>
              <a:t> der </a:t>
            </a:r>
            <a:r>
              <a:rPr lang="cs-CZ" sz="2000" dirty="0" err="1"/>
              <a:t>e</a:t>
            </a:r>
            <a:r>
              <a:rPr lang="cs-CZ" sz="2000" dirty="0" err="1" smtClean="0"/>
              <a:t>inzelnen</a:t>
            </a:r>
            <a:r>
              <a:rPr lang="cs-CZ" sz="2000" dirty="0" smtClean="0"/>
              <a:t> </a:t>
            </a:r>
            <a:r>
              <a:rPr lang="cs-CZ" sz="2000" dirty="0" err="1" smtClean="0">
                <a:solidFill>
                  <a:schemeClr val="accent1">
                    <a:lumMod val="75000"/>
                  </a:schemeClr>
                </a:solidFill>
              </a:rPr>
              <a:t>Subprozessen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in den </a:t>
            </a:r>
            <a:r>
              <a:rPr lang="cs-CZ" sz="2000" dirty="0" err="1" smtClean="0"/>
              <a:t>Kommentaren</a:t>
            </a:r>
            <a:endParaRPr lang="cs-CZ" sz="2000" dirty="0" smtClean="0"/>
          </a:p>
          <a:p>
            <a:pPr marL="822960" lvl="2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cs-CZ" sz="2800" dirty="0" err="1" smtClean="0">
                <a:solidFill>
                  <a:srgbClr val="FF0000"/>
                </a:solidFill>
              </a:rPr>
              <a:t>Kein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Unterschied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/>
              <a:t>zwischen</a:t>
            </a:r>
            <a:r>
              <a:rPr lang="cs-CZ" sz="2800" dirty="0" smtClean="0"/>
              <a:t> den </a:t>
            </a:r>
            <a:r>
              <a:rPr lang="cs-CZ" sz="2800" dirty="0" err="1" smtClean="0"/>
              <a:t>zwei</a:t>
            </a:r>
            <a:r>
              <a:rPr lang="cs-CZ" sz="2800" dirty="0" smtClean="0"/>
              <a:t> </a:t>
            </a:r>
            <a:r>
              <a:rPr lang="cs-CZ" sz="2800" dirty="0" err="1" smtClean="0"/>
              <a:t>Gruppen</a:t>
            </a:r>
            <a:endParaRPr lang="cs-CZ" sz="2800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Fragestellung– unstrukturierte VF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916113"/>
            <a:ext cx="7772400" cy="4465637"/>
          </a:xfrm>
        </p:spPr>
        <p:txBody>
          <a:bodyPr>
            <a:norm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Weiterführende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Frage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cs-CZ" dirty="0"/>
              <a:t> </a:t>
            </a:r>
            <a:r>
              <a:rPr lang="cs-CZ" dirty="0" err="1"/>
              <a:t>Wie</a:t>
            </a:r>
            <a:r>
              <a:rPr lang="cs-CZ" dirty="0"/>
              <a:t> </a:t>
            </a:r>
            <a:r>
              <a:rPr lang="cs-CZ" dirty="0" err="1"/>
              <a:t>unterscheiden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/>
              <a:t>Kommentare</a:t>
            </a:r>
            <a:r>
              <a:rPr lang="cs-CZ" dirty="0"/>
              <a:t> </a:t>
            </a:r>
            <a:r>
              <a:rPr lang="cs-CZ" dirty="0" smtClean="0"/>
              <a:t>in den </a:t>
            </a:r>
            <a:r>
              <a:rPr lang="cs-CZ" dirty="0" err="1" smtClean="0"/>
              <a:t>verschiedenen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thematischen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Modulen</a:t>
            </a:r>
            <a:r>
              <a:rPr lang="cs-CZ" dirty="0" smtClean="0"/>
              <a:t>?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Die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Kommentarenlänge</a:t>
            </a: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Die </a:t>
            </a:r>
            <a:r>
              <a:rPr lang="cs-CZ" dirty="0" err="1"/>
              <a:t>Zahl</a:t>
            </a:r>
            <a:r>
              <a:rPr lang="cs-CZ" dirty="0"/>
              <a:t> der </a:t>
            </a:r>
            <a:r>
              <a:rPr lang="cs-CZ" dirty="0" err="1"/>
              <a:t>einzelnen</a:t>
            </a:r>
            <a:r>
              <a:rPr lang="cs-CZ" dirty="0"/>
              <a:t>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Subprozessen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/>
              <a:t>in den </a:t>
            </a:r>
            <a:r>
              <a:rPr lang="cs-CZ" dirty="0" err="1"/>
              <a:t>Kommentaren</a:t>
            </a:r>
            <a:endParaRPr lang="cs-CZ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55298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552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0563" y="198438"/>
            <a:ext cx="7985125" cy="639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56322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5632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39700"/>
            <a:ext cx="8208963" cy="657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Fallbasiertes Lernen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773238"/>
            <a:ext cx="7772400" cy="4246562"/>
          </a:xfrm>
        </p:spPr>
        <p:txBody>
          <a:bodyPr/>
          <a:lstStyle/>
          <a:p>
            <a:r>
              <a:rPr lang="cs-CZ" smtClean="0"/>
              <a:t>Situiertes Lernen – </a:t>
            </a:r>
            <a:r>
              <a:rPr lang="de-DE" smtClean="0"/>
              <a:t>Erweiterung vo</a:t>
            </a:r>
            <a:r>
              <a:rPr lang="cs-CZ" smtClean="0"/>
              <a:t>m</a:t>
            </a:r>
            <a:r>
              <a:rPr lang="de-DE" smtClean="0"/>
              <a:t> deklarative</a:t>
            </a:r>
            <a:r>
              <a:rPr lang="cs-CZ" smtClean="0"/>
              <a:t>n</a:t>
            </a:r>
            <a:r>
              <a:rPr lang="de-DE" smtClean="0"/>
              <a:t> und situative</a:t>
            </a:r>
            <a:r>
              <a:rPr lang="cs-CZ" smtClean="0"/>
              <a:t>n</a:t>
            </a:r>
            <a:r>
              <a:rPr lang="de-DE" smtClean="0"/>
              <a:t> Wissen</a:t>
            </a:r>
            <a:r>
              <a:rPr lang="cs-CZ" smtClean="0"/>
              <a:t>: </a:t>
            </a:r>
            <a:r>
              <a:rPr lang="de-DE" smtClean="0"/>
              <a:t>Ressource zur </a:t>
            </a:r>
            <a:r>
              <a:rPr lang="cs-CZ" smtClean="0"/>
              <a:t>Reflexion und L</a:t>
            </a:r>
            <a:r>
              <a:rPr lang="de-DE" smtClean="0"/>
              <a:t>ösung </a:t>
            </a:r>
            <a:r>
              <a:rPr lang="cs-CZ" smtClean="0"/>
              <a:t>der Probleme </a:t>
            </a:r>
            <a:r>
              <a:rPr lang="de-DE" smtClean="0"/>
              <a:t>in Praxis</a:t>
            </a:r>
            <a:r>
              <a:rPr lang="cs-CZ" smtClean="0"/>
              <a:t> </a:t>
            </a:r>
            <a:r>
              <a:rPr lang="de-DE" smtClean="0"/>
              <a:t>(Tribelhorn, 2007, S. 47)</a:t>
            </a:r>
            <a:endParaRPr lang="cs-CZ" smtClean="0"/>
          </a:p>
          <a:p>
            <a:r>
              <a:rPr lang="cs-CZ" smtClean="0"/>
              <a:t>In Lehrerbildung seit zwanziger Jahren der 19. Jahrnundert benutzt (McAninch, 1995)</a:t>
            </a:r>
          </a:p>
          <a:p>
            <a:r>
              <a:rPr lang="cs-CZ" smtClean="0"/>
              <a:t>Fallbasiertes Lernen als professionelles Lernen</a:t>
            </a:r>
          </a:p>
          <a:p>
            <a:pPr lvl="1"/>
            <a:r>
              <a:rPr lang="cs-CZ" smtClean="0"/>
              <a:t>mit dem Hinweis zur Logik des Lehrerhandelns begründet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57346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5734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39700"/>
            <a:ext cx="8208963" cy="657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ál 3"/>
          <p:cNvSpPr/>
          <p:nvPr/>
        </p:nvSpPr>
        <p:spPr>
          <a:xfrm>
            <a:off x="6875463" y="139700"/>
            <a:ext cx="1728787" cy="55245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2159000" y="2636838"/>
            <a:ext cx="217488" cy="50482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4427538" y="441325"/>
            <a:ext cx="215900" cy="50323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58370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5837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09538"/>
            <a:ext cx="8208962" cy="657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 4"/>
          <p:cNvSpPr/>
          <p:nvPr/>
        </p:nvSpPr>
        <p:spPr>
          <a:xfrm>
            <a:off x="6864350" y="1196975"/>
            <a:ext cx="1728788" cy="55245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3851275" y="3644900"/>
            <a:ext cx="215900" cy="50482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5003800" y="3897313"/>
            <a:ext cx="215900" cy="503237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59394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5939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39700"/>
            <a:ext cx="8208963" cy="657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 4"/>
          <p:cNvSpPr/>
          <p:nvPr/>
        </p:nvSpPr>
        <p:spPr>
          <a:xfrm>
            <a:off x="6732588" y="1557338"/>
            <a:ext cx="1727200" cy="55245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5003800" y="3357563"/>
            <a:ext cx="215900" cy="503237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2771775" y="3860800"/>
            <a:ext cx="215900" cy="50482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Ergebnisse – unstrukturierte VF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9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 err="1">
                <a:solidFill>
                  <a:schemeClr val="accent1">
                    <a:lumMod val="75000"/>
                  </a:schemeClr>
                </a:solidFill>
              </a:rPr>
              <a:t>Weiterführende</a:t>
            </a: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200" dirty="0" err="1" smtClean="0">
                <a:solidFill>
                  <a:schemeClr val="accent1">
                    <a:lumMod val="75000"/>
                  </a:schemeClr>
                </a:solidFill>
              </a:rPr>
              <a:t>Frage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cs-CZ" sz="2200" dirty="0" smtClean="0"/>
              <a:t> </a:t>
            </a:r>
            <a:r>
              <a:rPr lang="cs-CZ" sz="2200" dirty="0" err="1"/>
              <a:t>Wie</a:t>
            </a:r>
            <a:r>
              <a:rPr lang="cs-CZ" sz="2200" dirty="0"/>
              <a:t> </a:t>
            </a:r>
            <a:r>
              <a:rPr lang="cs-CZ" sz="2200" dirty="0" err="1"/>
              <a:t>unterscheiden</a:t>
            </a:r>
            <a:r>
              <a:rPr lang="cs-CZ" sz="2200" dirty="0"/>
              <a:t> </a:t>
            </a:r>
            <a:r>
              <a:rPr lang="cs-CZ" sz="2200" dirty="0" err="1"/>
              <a:t>sich</a:t>
            </a:r>
            <a:r>
              <a:rPr lang="cs-CZ" sz="2200" dirty="0"/>
              <a:t> </a:t>
            </a:r>
            <a:r>
              <a:rPr lang="cs-CZ" sz="2200" dirty="0" err="1" smtClean="0"/>
              <a:t>die</a:t>
            </a:r>
            <a:r>
              <a:rPr lang="cs-CZ" sz="2200" dirty="0" smtClean="0"/>
              <a:t> </a:t>
            </a:r>
            <a:r>
              <a:rPr lang="cs-CZ" sz="2200" dirty="0" err="1"/>
              <a:t>Kommentare</a:t>
            </a:r>
            <a:r>
              <a:rPr lang="cs-CZ" sz="2200" dirty="0"/>
              <a:t> </a:t>
            </a:r>
            <a:r>
              <a:rPr lang="cs-CZ" sz="2200" dirty="0" smtClean="0"/>
              <a:t>in </a:t>
            </a:r>
            <a:r>
              <a:rPr lang="cs-CZ" sz="2200" dirty="0" err="1" smtClean="0"/>
              <a:t>verschiedenen</a:t>
            </a:r>
            <a:r>
              <a:rPr lang="cs-CZ" sz="2200" dirty="0" smtClean="0"/>
              <a:t> </a:t>
            </a:r>
            <a:r>
              <a:rPr lang="cs-CZ" sz="2200" dirty="0" err="1" smtClean="0">
                <a:solidFill>
                  <a:schemeClr val="accent1">
                    <a:lumMod val="75000"/>
                  </a:schemeClr>
                </a:solidFill>
              </a:rPr>
              <a:t>thematischen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200" dirty="0" err="1" smtClean="0">
                <a:solidFill>
                  <a:schemeClr val="accent1">
                    <a:lumMod val="75000"/>
                  </a:schemeClr>
                </a:solidFill>
              </a:rPr>
              <a:t>Modulen</a:t>
            </a:r>
            <a:r>
              <a:rPr lang="cs-CZ" sz="2200" dirty="0" smtClean="0"/>
              <a:t>?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 smtClean="0"/>
              <a:t>Die </a:t>
            </a:r>
            <a:r>
              <a:rPr lang="cs-CZ" sz="2200" dirty="0" err="1" smtClean="0">
                <a:solidFill>
                  <a:schemeClr val="accent1">
                    <a:lumMod val="75000"/>
                  </a:schemeClr>
                </a:solidFill>
              </a:rPr>
              <a:t>Kommentarenlänge</a:t>
            </a:r>
            <a:endParaRPr lang="cs-CZ" sz="2200" dirty="0" smtClean="0"/>
          </a:p>
          <a:p>
            <a:pPr marL="822960" lvl="2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cs-CZ" sz="2400" dirty="0" err="1" smtClean="0">
                <a:solidFill>
                  <a:srgbClr val="FF0000"/>
                </a:solidFill>
              </a:rPr>
              <a:t>Signifikante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Unterschiede</a:t>
            </a:r>
            <a:r>
              <a:rPr lang="cs-CZ" sz="2400" dirty="0" smtClean="0"/>
              <a:t>: </a:t>
            </a:r>
            <a:r>
              <a:rPr lang="cs-CZ" sz="2400" dirty="0" err="1" smtClean="0"/>
              <a:t>Aufgabenstellung</a:t>
            </a:r>
            <a:r>
              <a:rPr lang="cs-CZ" sz="2400" dirty="0" smtClean="0"/>
              <a:t> (M=14,1; SD=1,8); </a:t>
            </a:r>
            <a:r>
              <a:rPr lang="cs-CZ" sz="2400" dirty="0" err="1" smtClean="0"/>
              <a:t>Ziele</a:t>
            </a:r>
            <a:r>
              <a:rPr lang="cs-CZ" sz="2400" dirty="0" smtClean="0"/>
              <a:t> der </a:t>
            </a:r>
            <a:r>
              <a:rPr lang="cs-CZ" sz="2400" dirty="0" err="1" smtClean="0"/>
              <a:t>Aktivitäten</a:t>
            </a:r>
            <a:r>
              <a:rPr lang="cs-CZ" sz="2400" dirty="0" smtClean="0"/>
              <a:t> (M=6,9; SD=1) </a:t>
            </a:r>
            <a:r>
              <a:rPr lang="cs-CZ" sz="2400" dirty="0" err="1" smtClean="0"/>
              <a:t>Einheiten</a:t>
            </a:r>
            <a:r>
              <a:rPr lang="cs-CZ" sz="2400" dirty="0" smtClean="0"/>
              <a:t> der Analyse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/>
              <a:t>Die </a:t>
            </a:r>
            <a:r>
              <a:rPr lang="cs-CZ" sz="2200" dirty="0" err="1"/>
              <a:t>Zahl</a:t>
            </a:r>
            <a:r>
              <a:rPr lang="cs-CZ" sz="2200" dirty="0"/>
              <a:t> der </a:t>
            </a:r>
            <a:r>
              <a:rPr lang="cs-CZ" sz="2200" dirty="0" err="1"/>
              <a:t>einzelnen</a:t>
            </a:r>
            <a:r>
              <a:rPr lang="cs-CZ" sz="2200" dirty="0"/>
              <a:t> </a:t>
            </a:r>
            <a:r>
              <a:rPr lang="cs-CZ" sz="2200" dirty="0" err="1">
                <a:solidFill>
                  <a:schemeClr val="accent1">
                    <a:lumMod val="75000"/>
                  </a:schemeClr>
                </a:solidFill>
              </a:rPr>
              <a:t>Subprozessen</a:t>
            </a: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200" dirty="0"/>
              <a:t>in den </a:t>
            </a:r>
            <a:r>
              <a:rPr lang="cs-CZ" sz="2200" dirty="0" err="1"/>
              <a:t>Kommentaren</a:t>
            </a:r>
            <a:endParaRPr lang="cs-CZ" sz="2200" dirty="0"/>
          </a:p>
          <a:p>
            <a:pPr marL="822960" lvl="2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cs-CZ" sz="2400" dirty="0" err="1" smtClean="0">
                <a:solidFill>
                  <a:srgbClr val="FF0000"/>
                </a:solidFill>
              </a:rPr>
              <a:t>Signifikante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Unterschiede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in den </a:t>
            </a:r>
            <a:r>
              <a:rPr lang="cs-CZ" sz="2400" dirty="0" err="1" smtClean="0"/>
              <a:t>Subprozessen</a:t>
            </a:r>
            <a:r>
              <a:rPr lang="cs-CZ" sz="2400" dirty="0" smtClean="0"/>
              <a:t>:</a:t>
            </a:r>
          </a:p>
          <a:p>
            <a:pPr marL="1097280" lvl="3" fontAlgn="auto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dirty="0" err="1" smtClean="0"/>
              <a:t>Beschreibung</a:t>
            </a:r>
            <a:r>
              <a:rPr lang="cs-CZ" sz="2400" dirty="0" smtClean="0"/>
              <a:t>. </a:t>
            </a:r>
            <a:r>
              <a:rPr lang="cs-CZ" sz="2400" dirty="0" err="1" smtClean="0"/>
              <a:t>Aufgabenstellung</a:t>
            </a:r>
            <a:r>
              <a:rPr lang="cs-CZ" sz="2400" dirty="0"/>
              <a:t> </a:t>
            </a:r>
            <a:r>
              <a:rPr lang="cs-CZ" sz="2400" dirty="0" smtClean="0"/>
              <a:t>(M=8,6; SD=1,2), </a:t>
            </a:r>
            <a:r>
              <a:rPr lang="cs-CZ" sz="2400" dirty="0" err="1" smtClean="0"/>
              <a:t>Ziele</a:t>
            </a:r>
            <a:r>
              <a:rPr lang="cs-CZ" sz="2400" dirty="0" smtClean="0"/>
              <a:t> der </a:t>
            </a:r>
            <a:r>
              <a:rPr lang="cs-CZ" sz="2400" dirty="0" err="1" smtClean="0"/>
              <a:t>Aktivitäten</a:t>
            </a:r>
            <a:r>
              <a:rPr lang="cs-CZ" sz="2400" dirty="0" smtClean="0"/>
              <a:t> (M=3; SD=0,5)</a:t>
            </a:r>
          </a:p>
          <a:p>
            <a:pPr marL="1097280" lvl="3" fontAlgn="auto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dirty="0" err="1" smtClean="0"/>
              <a:t>Prädiktion</a:t>
            </a:r>
            <a:r>
              <a:rPr lang="cs-CZ" sz="2400" dirty="0" smtClean="0"/>
              <a:t>. Feedback (M=0,7; SD=0,16), </a:t>
            </a:r>
            <a:r>
              <a:rPr lang="cs-CZ" sz="2400" dirty="0" err="1" smtClean="0"/>
              <a:t>Aufgabenstellung</a:t>
            </a:r>
            <a:r>
              <a:rPr lang="cs-CZ" sz="2400" dirty="0" smtClean="0"/>
              <a:t> (M=0,2; SD=1,3)</a:t>
            </a:r>
          </a:p>
          <a:p>
            <a:pPr marL="1097280" lvl="3" fontAlgn="auto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dirty="0" err="1" smtClean="0"/>
              <a:t>Bewertung</a:t>
            </a:r>
            <a:r>
              <a:rPr lang="cs-CZ" sz="2400" dirty="0" smtClean="0"/>
              <a:t>. </a:t>
            </a:r>
            <a:r>
              <a:rPr lang="cs-CZ" sz="2400" dirty="0" err="1" smtClean="0"/>
              <a:t>Aufgabenstellung</a:t>
            </a:r>
            <a:r>
              <a:rPr lang="cs-CZ" sz="2400" dirty="0" smtClean="0"/>
              <a:t> (M=1,7; SD=0,34), </a:t>
            </a:r>
            <a:r>
              <a:rPr lang="cs-CZ" sz="2400" dirty="0" err="1" smtClean="0"/>
              <a:t>Ziele</a:t>
            </a:r>
            <a:r>
              <a:rPr lang="cs-CZ" sz="2400" dirty="0" smtClean="0"/>
              <a:t> der </a:t>
            </a:r>
            <a:r>
              <a:rPr lang="cs-CZ" sz="2400" dirty="0" err="1" smtClean="0"/>
              <a:t>Aktivitäten</a:t>
            </a:r>
            <a:r>
              <a:rPr lang="cs-CZ" sz="2400" dirty="0" smtClean="0"/>
              <a:t> (M=0,6; SD=0,2)</a:t>
            </a:r>
            <a:endParaRPr lang="cs-CZ" sz="2400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err="1" smtClean="0"/>
              <a:t>Zusammenfassung</a:t>
            </a:r>
            <a:r>
              <a:rPr lang="cs-CZ" dirty="0" smtClean="0"/>
              <a:t> – </a:t>
            </a:r>
            <a:r>
              <a:rPr lang="cs-CZ" dirty="0" err="1"/>
              <a:t>u</a:t>
            </a:r>
            <a:r>
              <a:rPr lang="cs-CZ" dirty="0" err="1" smtClean="0"/>
              <a:t>nstrukturierte</a:t>
            </a:r>
            <a:r>
              <a:rPr lang="cs-CZ" dirty="0" smtClean="0"/>
              <a:t> VF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4025" y="2133600"/>
            <a:ext cx="8229600" cy="136683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ctr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Es </a:t>
            </a:r>
            <a:r>
              <a:rPr lang="cs-CZ" dirty="0" err="1" smtClean="0"/>
              <a:t>haben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keine</a:t>
            </a:r>
            <a:r>
              <a:rPr lang="cs-CZ" dirty="0" smtClean="0"/>
              <a:t> </a:t>
            </a:r>
            <a:r>
              <a:rPr lang="cs-CZ" dirty="0" err="1" smtClean="0"/>
              <a:t>Unterschiede</a:t>
            </a:r>
            <a:r>
              <a:rPr lang="cs-CZ" dirty="0" smtClean="0"/>
              <a:t> </a:t>
            </a:r>
            <a:r>
              <a:rPr lang="cs-CZ" dirty="0" err="1" smtClean="0"/>
              <a:t>zwischen</a:t>
            </a:r>
            <a:r>
              <a:rPr lang="cs-CZ" dirty="0" smtClean="0"/>
              <a:t> den </a:t>
            </a:r>
            <a:r>
              <a:rPr lang="cs-CZ" dirty="0" err="1" smtClean="0"/>
              <a:t>Gruppen</a:t>
            </a:r>
            <a:r>
              <a:rPr lang="cs-CZ" dirty="0" smtClean="0"/>
              <a:t> </a:t>
            </a:r>
          </a:p>
          <a:p>
            <a:pPr marL="0" indent="0" algn="ctr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in </a:t>
            </a:r>
            <a:r>
              <a:rPr lang="cs-CZ" dirty="0" err="1" smtClean="0"/>
              <a:t>Erarbeitung</a:t>
            </a:r>
            <a:r>
              <a:rPr lang="cs-CZ" dirty="0" smtClean="0"/>
              <a:t> der </a:t>
            </a:r>
            <a:r>
              <a:rPr lang="cs-CZ" dirty="0" err="1" smtClean="0"/>
              <a:t>Videofälle</a:t>
            </a:r>
            <a:r>
              <a:rPr lang="cs-CZ" dirty="0" smtClean="0"/>
              <a:t> </a:t>
            </a:r>
            <a:r>
              <a:rPr lang="cs-CZ" dirty="0" err="1" smtClean="0"/>
              <a:t>herausgestellt</a:t>
            </a:r>
            <a:r>
              <a:rPr lang="cs-CZ" dirty="0" smtClean="0"/>
              <a:t> </a:t>
            </a:r>
          </a:p>
          <a:p>
            <a:pPr marL="0" indent="0" algn="ctr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(</a:t>
            </a:r>
            <a:r>
              <a:rPr lang="cs-CZ" dirty="0" err="1"/>
              <a:t>hinsichtlich</a:t>
            </a:r>
            <a:r>
              <a:rPr lang="cs-CZ" dirty="0"/>
              <a:t> der </a:t>
            </a:r>
            <a:r>
              <a:rPr lang="cs-CZ" dirty="0" err="1"/>
              <a:t>Subprozesse</a:t>
            </a:r>
            <a:r>
              <a:rPr lang="cs-CZ" dirty="0"/>
              <a:t> </a:t>
            </a:r>
            <a:r>
              <a:rPr lang="cs-CZ" dirty="0" smtClean="0"/>
              <a:t>des </a:t>
            </a:r>
            <a:r>
              <a:rPr lang="cs-CZ" dirty="0" err="1"/>
              <a:t>knowledge-based</a:t>
            </a:r>
            <a:r>
              <a:rPr lang="cs-CZ" dirty="0"/>
              <a:t> </a:t>
            </a:r>
            <a:r>
              <a:rPr lang="cs-CZ" dirty="0" err="1" smtClean="0"/>
              <a:t>reasoning</a:t>
            </a:r>
            <a:r>
              <a:rPr lang="cs-CZ" dirty="0" smtClean="0"/>
              <a:t>). 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68313" y="4067175"/>
            <a:ext cx="8229600" cy="13779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600" dirty="0" smtClean="0"/>
              <a:t>Es </a:t>
            </a:r>
            <a:r>
              <a:rPr lang="cs-CZ" sz="2600" dirty="0" err="1" smtClean="0"/>
              <a:t>haben</a:t>
            </a:r>
            <a:r>
              <a:rPr lang="cs-CZ" sz="2600" dirty="0" smtClean="0"/>
              <a:t> </a:t>
            </a:r>
            <a:r>
              <a:rPr lang="cs-CZ" sz="2600" dirty="0" err="1" smtClean="0"/>
              <a:t>sich</a:t>
            </a:r>
            <a:r>
              <a:rPr lang="cs-CZ" sz="2600" dirty="0" smtClean="0"/>
              <a:t>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signifikante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Unterschiede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zwischen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den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unstrukturierten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Videofällen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in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verschiedenen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Modulen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herausgestellt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–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vor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allem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/>
              <a:t>welche</a:t>
            </a:r>
            <a:r>
              <a:rPr lang="cs-CZ" sz="2600" dirty="0" smtClean="0"/>
              <a:t> </a:t>
            </a:r>
            <a:r>
              <a:rPr lang="cs-CZ" sz="2600" dirty="0" err="1" smtClean="0"/>
              <a:t>und</a:t>
            </a:r>
            <a:r>
              <a:rPr lang="cs-CZ" sz="2600" dirty="0" smtClean="0"/>
              <a:t> „</a:t>
            </a:r>
            <a:r>
              <a:rPr lang="cs-CZ" sz="2600" dirty="0" err="1" smtClean="0"/>
              <a:t>wie</a:t>
            </a:r>
            <a:r>
              <a:rPr lang="cs-CZ" sz="2600" dirty="0" smtClean="0"/>
              <a:t> </a:t>
            </a:r>
            <a:r>
              <a:rPr lang="cs-CZ" sz="2600" dirty="0" err="1" smtClean="0"/>
              <a:t>viele</a:t>
            </a:r>
            <a:r>
              <a:rPr lang="cs-CZ" sz="2600" dirty="0" smtClean="0"/>
              <a:t>“ </a:t>
            </a:r>
            <a:r>
              <a:rPr lang="cs-CZ" sz="2600" dirty="0" err="1" smtClean="0"/>
              <a:t>Subprozesse</a:t>
            </a:r>
            <a:r>
              <a:rPr lang="cs-CZ" sz="2600" dirty="0" smtClean="0"/>
              <a:t> der </a:t>
            </a:r>
            <a:r>
              <a:rPr lang="cs-CZ" sz="2600" dirty="0" err="1" smtClean="0"/>
              <a:t>knowledge-based</a:t>
            </a:r>
            <a:r>
              <a:rPr lang="cs-CZ" sz="2600" dirty="0" smtClean="0"/>
              <a:t> </a:t>
            </a:r>
            <a:r>
              <a:rPr lang="cs-CZ" sz="2600" dirty="0" err="1" smtClean="0"/>
              <a:t>reasoning</a:t>
            </a:r>
            <a:r>
              <a:rPr lang="cs-CZ" sz="2600" dirty="0" smtClean="0"/>
              <a:t> </a:t>
            </a:r>
            <a:r>
              <a:rPr lang="cs-CZ" sz="2600" dirty="0" err="1" smtClean="0"/>
              <a:t>sie</a:t>
            </a:r>
            <a:r>
              <a:rPr lang="cs-CZ" sz="2600" dirty="0" smtClean="0"/>
              <a:t> </a:t>
            </a:r>
            <a:r>
              <a:rPr lang="cs-CZ" sz="2600" dirty="0" err="1" smtClean="0"/>
              <a:t>erregten</a:t>
            </a:r>
            <a:r>
              <a:rPr lang="cs-CZ" sz="2600" dirty="0" smtClean="0"/>
              <a:t>. 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Fazit und Ausblick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Fazit</a:t>
            </a:r>
          </a:p>
        </p:txBody>
      </p:sp>
      <p:sp>
        <p:nvSpPr>
          <p:cNvPr id="6349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4213" y="1844675"/>
            <a:ext cx="8135937" cy="4175125"/>
          </a:xfrm>
        </p:spPr>
        <p:txBody>
          <a:bodyPr/>
          <a:lstStyle/>
          <a:p>
            <a:r>
              <a:rPr lang="cs-CZ" smtClean="0"/>
              <a:t>Gegen Erwartungen, nur geringe Unterschiede zwischen den Gruppen</a:t>
            </a:r>
          </a:p>
          <a:p>
            <a:r>
              <a:rPr lang="cs-CZ" smtClean="0"/>
              <a:t>Strukturierte Videofälle und ihre Teilaufgaben erregten die „gezielten“ Suprozesse der knowledge-based reasoning </a:t>
            </a:r>
          </a:p>
          <a:p>
            <a:r>
              <a:rPr lang="cs-CZ" smtClean="0"/>
              <a:t>Das Thema (der Modulen) spielt Rolle im Bezug auf:</a:t>
            </a:r>
          </a:p>
          <a:p>
            <a:pPr lvl="1"/>
            <a:r>
              <a:rPr lang="cs-CZ" smtClean="0"/>
              <a:t>die Kommentarenlänge </a:t>
            </a:r>
          </a:p>
          <a:p>
            <a:pPr lvl="1"/>
            <a:r>
              <a:rPr lang="cs-CZ" smtClean="0"/>
              <a:t>die erregten Subprozesse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Beschränkungen der Studie</a:t>
            </a:r>
          </a:p>
        </p:txBody>
      </p:sp>
      <p:sp>
        <p:nvSpPr>
          <p:cNvPr id="6451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2565400"/>
            <a:ext cx="7772400" cy="3454400"/>
          </a:xfrm>
        </p:spPr>
        <p:txBody>
          <a:bodyPr/>
          <a:lstStyle/>
          <a:p>
            <a:r>
              <a:rPr lang="cs-CZ" smtClean="0"/>
              <a:t>Begrenzte Aussagekraft der Studie – ein Modul = ein Video, Einfluss des Themas oder des konkreten Videos?</a:t>
            </a:r>
          </a:p>
          <a:p>
            <a:r>
              <a:rPr lang="cs-CZ" smtClean="0"/>
              <a:t>Geringe Teilnehmerzahl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Ausblick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err="1" smtClean="0"/>
              <a:t>Welchen</a:t>
            </a:r>
            <a:r>
              <a:rPr lang="cs-CZ" sz="2800" dirty="0" smtClean="0"/>
              <a:t> </a:t>
            </a:r>
            <a:r>
              <a:rPr lang="cs-CZ" sz="2800" dirty="0" err="1"/>
              <a:t>Einfluss</a:t>
            </a:r>
            <a:r>
              <a:rPr lang="cs-CZ" sz="2800" dirty="0"/>
              <a:t> </a:t>
            </a:r>
            <a:r>
              <a:rPr lang="cs-CZ" sz="2800" dirty="0" err="1"/>
              <a:t>hat</a:t>
            </a:r>
            <a:r>
              <a:rPr lang="cs-CZ" sz="2800" dirty="0"/>
              <a:t> </a:t>
            </a:r>
            <a:r>
              <a:rPr lang="cs-CZ" sz="2800" dirty="0" err="1"/>
              <a:t>die</a:t>
            </a:r>
            <a:r>
              <a:rPr lang="cs-CZ" sz="2800" dirty="0"/>
              <a:t> </a:t>
            </a:r>
            <a:r>
              <a:rPr lang="cs-CZ" sz="2800" dirty="0" err="1"/>
              <a:t>explizite</a:t>
            </a:r>
            <a:r>
              <a:rPr lang="cs-CZ" sz="2800" dirty="0"/>
              <a:t> </a:t>
            </a:r>
            <a:r>
              <a:rPr lang="cs-CZ" sz="2800" dirty="0" err="1"/>
              <a:t>Einführung</a:t>
            </a:r>
            <a:r>
              <a:rPr lang="cs-CZ" sz="2800" dirty="0"/>
              <a:t> des </a:t>
            </a:r>
            <a:r>
              <a:rPr lang="cs-CZ" sz="2800" dirty="0" err="1" smtClean="0"/>
              <a:t>Beobachtungsrahmens</a:t>
            </a:r>
            <a:r>
              <a:rPr lang="cs-CZ" sz="2800" dirty="0"/>
              <a:t>:</a:t>
            </a:r>
            <a:endParaRPr lang="cs-CZ" sz="2800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 smtClean="0"/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err="1" smtClean="0"/>
              <a:t>auf</a:t>
            </a:r>
            <a:r>
              <a:rPr lang="cs-CZ" sz="2800" dirty="0" smtClean="0"/>
              <a:t> </a:t>
            </a:r>
            <a:r>
              <a:rPr lang="cs-CZ" sz="2800" dirty="0" err="1"/>
              <a:t>die</a:t>
            </a:r>
            <a:r>
              <a:rPr lang="cs-CZ" sz="2800" dirty="0"/>
              <a:t> </a:t>
            </a:r>
            <a:r>
              <a:rPr lang="cs-CZ" sz="2800" dirty="0" err="1"/>
              <a:t>professionelle</a:t>
            </a:r>
            <a:r>
              <a:rPr lang="cs-CZ" sz="2800" dirty="0"/>
              <a:t> </a:t>
            </a:r>
            <a:r>
              <a:rPr lang="cs-CZ" sz="2800" dirty="0" err="1"/>
              <a:t>Wahrnehmung</a:t>
            </a:r>
            <a:r>
              <a:rPr lang="cs-CZ" sz="2800" dirty="0"/>
              <a:t> der </a:t>
            </a:r>
            <a:r>
              <a:rPr lang="cs-CZ" sz="2800" dirty="0" err="1"/>
              <a:t>Studierenden</a:t>
            </a:r>
            <a:r>
              <a:rPr lang="cs-CZ" sz="2800" dirty="0" smtClean="0"/>
              <a:t>?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 smtClean="0"/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err="1" smtClean="0"/>
              <a:t>auf</a:t>
            </a:r>
            <a:r>
              <a:rPr lang="cs-CZ" sz="2800" dirty="0" smtClean="0"/>
              <a:t>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Einschätzung</a:t>
            </a:r>
            <a:r>
              <a:rPr lang="cs-CZ" sz="2800" dirty="0" smtClean="0"/>
              <a:t> der </a:t>
            </a:r>
            <a:r>
              <a:rPr lang="cs-CZ" sz="2800" dirty="0" err="1" smtClean="0"/>
              <a:t>VideoWeb-Veranstaltung</a:t>
            </a:r>
            <a:r>
              <a:rPr lang="cs-CZ" sz="2800" dirty="0" smtClean="0"/>
              <a:t> von den </a:t>
            </a:r>
            <a:r>
              <a:rPr lang="cs-CZ" sz="2800" dirty="0" err="1" smtClean="0"/>
              <a:t>Studierenden</a:t>
            </a:r>
            <a:r>
              <a:rPr lang="cs-CZ" sz="2800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Danke für ihre Aufmerksamkeit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Videofälle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750" y="1628775"/>
            <a:ext cx="8147050" cy="4895850"/>
          </a:xfrm>
        </p:spPr>
        <p:txBody>
          <a:bodyPr>
            <a:normAutofit fontScale="77500" lnSpcReduction="20000"/>
          </a:bodyPr>
          <a:lstStyle/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„</a:t>
            </a:r>
            <a:r>
              <a:rPr lang="de-DE" dirty="0" smtClean="0"/>
              <a:t>Professionelle </a:t>
            </a:r>
            <a:r>
              <a:rPr lang="de-DE" dirty="0"/>
              <a:t>... nehmen ihre Aufgaben in einer besonderen, doppelt verankerten Handlungslogik vor: Sie müssen </a:t>
            </a:r>
            <a:r>
              <a:rPr lang="de-DE" dirty="0" smtClean="0"/>
              <a:t>situativ </a:t>
            </a:r>
            <a:r>
              <a:rPr lang="de-DE" dirty="0"/>
              <a:t>(und intuitiv) in der Lage sein zu individuellem Fallverstehen und können dies </a:t>
            </a:r>
            <a:r>
              <a:rPr lang="de-DE" dirty="0" smtClean="0"/>
              <a:t>in </a:t>
            </a:r>
            <a:r>
              <a:rPr lang="de-DE" dirty="0"/>
              <a:t>hermeneutischer Haltung auf der Basis universellen Regelwissens, also wissenschaftlicher Theorien</a:t>
            </a:r>
            <a:r>
              <a:rPr lang="de-DE" dirty="0" smtClean="0"/>
              <a:t>.</a:t>
            </a:r>
            <a:r>
              <a:rPr lang="cs-CZ" dirty="0" smtClean="0"/>
              <a:t>“</a:t>
            </a:r>
            <a:r>
              <a:rPr lang="de-DE" dirty="0" smtClean="0"/>
              <a:t> </a:t>
            </a:r>
            <a:r>
              <a:rPr lang="cs-CZ" dirty="0"/>
              <a:t>(</a:t>
            </a:r>
            <a:r>
              <a:rPr lang="cs-CZ" dirty="0" err="1"/>
              <a:t>Radtke</a:t>
            </a:r>
            <a:r>
              <a:rPr lang="cs-CZ" dirty="0"/>
              <a:t>, 2009, S. 2</a:t>
            </a:r>
            <a:r>
              <a:rPr lang="cs-CZ" dirty="0" smtClean="0"/>
              <a:t>)</a:t>
            </a:r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„</a:t>
            </a:r>
            <a:r>
              <a:rPr lang="de-DE" dirty="0" smtClean="0"/>
              <a:t>Sie </a:t>
            </a:r>
            <a:r>
              <a:rPr lang="de-DE" dirty="0"/>
              <a:t>applizieren ihr theoretisches, situationsunabhängiges Wissen bei der Interpretation von Situationen, </a:t>
            </a:r>
            <a:r>
              <a:rPr lang="cs-CZ" dirty="0" smtClean="0"/>
              <a:t>…</a:t>
            </a:r>
            <a:r>
              <a:rPr lang="de-DE" dirty="0" smtClean="0"/>
              <a:t> </a:t>
            </a:r>
            <a:r>
              <a:rPr lang="de-DE" dirty="0"/>
              <a:t>bei der Formulierung des Angebots von Therapie/Lösungsstrategien in einer "klinisch" zu nennenden </a:t>
            </a:r>
            <a:r>
              <a:rPr lang="de-DE" dirty="0" smtClean="0"/>
              <a:t>Weise</a:t>
            </a:r>
            <a:r>
              <a:rPr lang="cs-CZ" dirty="0" smtClean="0"/>
              <a:t>.“ (</a:t>
            </a:r>
            <a:r>
              <a:rPr lang="cs-CZ" dirty="0" err="1" smtClean="0"/>
              <a:t>Radtke</a:t>
            </a:r>
            <a:r>
              <a:rPr lang="cs-CZ" dirty="0" smtClean="0"/>
              <a:t>, 2009, S. 2)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Arbeit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/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Fällen</a:t>
            </a:r>
            <a:r>
              <a:rPr lang="cs-CZ" dirty="0" smtClean="0"/>
              <a:t> – </a:t>
            </a:r>
            <a:r>
              <a:rPr lang="cs-CZ" dirty="0" err="1" smtClean="0"/>
              <a:t>Lernen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 smtClean="0"/>
              <a:t> </a:t>
            </a:r>
            <a:r>
              <a:rPr lang="cs-CZ" dirty="0" err="1" smtClean="0"/>
              <a:t>Fällen</a:t>
            </a:r>
            <a:r>
              <a:rPr lang="cs-CZ" dirty="0" smtClean="0"/>
              <a:t> – </a:t>
            </a:r>
            <a:r>
              <a:rPr lang="cs-CZ" dirty="0" err="1" smtClean="0"/>
              <a:t>Lernen</a:t>
            </a:r>
            <a:r>
              <a:rPr lang="cs-CZ" dirty="0" smtClean="0"/>
              <a:t> „</a:t>
            </a:r>
            <a:r>
              <a:rPr lang="cs-CZ" dirty="0" err="1" smtClean="0"/>
              <a:t>für</a:t>
            </a:r>
            <a:r>
              <a:rPr lang="cs-CZ" dirty="0" smtClean="0"/>
              <a:t>“ den </a:t>
            </a:r>
            <a:r>
              <a:rPr lang="cs-CZ" dirty="0" err="1" smtClean="0"/>
              <a:t>Fall</a:t>
            </a: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Video(</a:t>
            </a:r>
            <a:r>
              <a:rPr lang="cs-CZ" dirty="0" err="1" smtClean="0"/>
              <a:t>fall</a:t>
            </a:r>
            <a:r>
              <a:rPr lang="cs-CZ" dirty="0" smtClean="0"/>
              <a:t>)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realitätsnahe</a:t>
            </a:r>
            <a:r>
              <a:rPr lang="cs-CZ" dirty="0" smtClean="0"/>
              <a:t> </a:t>
            </a:r>
            <a:r>
              <a:rPr lang="cs-CZ" dirty="0" err="1" smtClean="0"/>
              <a:t>Representation</a:t>
            </a:r>
            <a:r>
              <a:rPr lang="cs-CZ" dirty="0" smtClean="0"/>
              <a:t> der </a:t>
            </a:r>
            <a:r>
              <a:rPr lang="cs-CZ" dirty="0" err="1" smtClean="0"/>
              <a:t>Praxis</a:t>
            </a: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Videos</a:t>
            </a:r>
            <a:r>
              <a:rPr lang="cs-CZ" dirty="0" smtClean="0"/>
              <a:t> </a:t>
            </a:r>
            <a:r>
              <a:rPr lang="cs-CZ" dirty="0" err="1" smtClean="0"/>
              <a:t>anschauen</a:t>
            </a:r>
            <a:r>
              <a:rPr lang="cs-CZ" dirty="0" smtClean="0"/>
              <a:t> </a:t>
            </a:r>
            <a:r>
              <a:rPr lang="cs-CZ" dirty="0" smtClean="0">
                <a:latin typeface="Calibri"/>
              </a:rPr>
              <a:t>≠ </a:t>
            </a:r>
            <a:r>
              <a:rPr lang="cs-CZ" dirty="0" smtClean="0"/>
              <a:t>von </a:t>
            </a:r>
            <a:r>
              <a:rPr lang="cs-CZ" dirty="0" err="1" smtClean="0"/>
              <a:t>Videos</a:t>
            </a:r>
            <a:r>
              <a:rPr lang="cs-CZ" dirty="0" smtClean="0"/>
              <a:t> </a:t>
            </a:r>
            <a:r>
              <a:rPr lang="cs-CZ" dirty="0" err="1" smtClean="0"/>
              <a:t>lernen</a:t>
            </a: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/>
              <a:t>Komplexität</a:t>
            </a:r>
            <a:r>
              <a:rPr lang="cs-CZ" dirty="0"/>
              <a:t> des </a:t>
            </a:r>
            <a:r>
              <a:rPr lang="cs-CZ" dirty="0" err="1"/>
              <a:t>Videos</a:t>
            </a:r>
            <a:r>
              <a:rPr lang="cs-CZ" dirty="0"/>
              <a:t> – </a:t>
            </a:r>
            <a:r>
              <a:rPr lang="cs-CZ" dirty="0" err="1"/>
              <a:t>Unterstützung</a:t>
            </a:r>
            <a:r>
              <a:rPr lang="cs-CZ" dirty="0"/>
              <a:t> der </a:t>
            </a:r>
            <a:r>
              <a:rPr lang="cs-CZ" dirty="0" err="1"/>
              <a:t>Beobachtung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notwendig</a:t>
            </a:r>
            <a:r>
              <a:rPr lang="cs-CZ" dirty="0"/>
              <a:t> (van den </a:t>
            </a:r>
            <a:r>
              <a:rPr lang="cs-CZ" dirty="0" err="1"/>
              <a:t>Berg</a:t>
            </a:r>
            <a:r>
              <a:rPr lang="cs-CZ" dirty="0"/>
              <a:t>, 2001) – </a:t>
            </a:r>
            <a:r>
              <a:rPr lang="cs-CZ" dirty="0" err="1" smtClean="0"/>
              <a:t>Beobachtungsrahmen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Unser Ansatz: Fälle im VideoWeb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VideoWeb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773238"/>
            <a:ext cx="7772400" cy="4246562"/>
          </a:xfrm>
        </p:spPr>
        <p:txBody>
          <a:bodyPr/>
          <a:lstStyle/>
          <a:p>
            <a:r>
              <a:rPr lang="cs-CZ" smtClean="0"/>
              <a:t>Realisierung: fakultative Veranstaltung (BA/MA Programm)</a:t>
            </a:r>
          </a:p>
          <a:p>
            <a:r>
              <a:rPr lang="cs-CZ" smtClean="0"/>
              <a:t>Dauer: 1 Semester</a:t>
            </a:r>
          </a:p>
          <a:p>
            <a:r>
              <a:rPr lang="cs-CZ" smtClean="0"/>
              <a:t>Zielgruppe: (künftige) EnglischlehrerInnen</a:t>
            </a:r>
          </a:p>
          <a:p>
            <a:r>
              <a:rPr lang="cs-CZ" smtClean="0"/>
              <a:t>Ziel: Entwicklung der professionellen Wahrnehmung</a:t>
            </a:r>
          </a:p>
          <a:p>
            <a:pPr lvl="1"/>
            <a:r>
              <a:rPr lang="cs-CZ" smtClean="0"/>
              <a:t>Bereitstellung eines Beobachtungsrahmens</a:t>
            </a:r>
          </a:p>
          <a:p>
            <a:r>
              <a:rPr lang="cs-CZ" smtClean="0"/>
              <a:t>Methode: Videobasierte online Lernumgebung </a:t>
            </a:r>
          </a:p>
          <a:p>
            <a:pPr lvl="1"/>
            <a:r>
              <a:rPr lang="cs-CZ" smtClean="0"/>
              <a:t>Videofälle in thematischen Modulen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Videofall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1"/>
          <a:ext cx="8229600" cy="1396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/>
        </p:nvGraphicFramePr>
        <p:xfrm>
          <a:off x="467544" y="2924944"/>
          <a:ext cx="8229600" cy="1396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Zástupný symbol pro obsah 3"/>
          <p:cNvGraphicFramePr>
            <a:graphicFrameLocks/>
          </p:cNvGraphicFramePr>
          <p:nvPr/>
        </p:nvGraphicFramePr>
        <p:xfrm>
          <a:off x="467544" y="4221088"/>
          <a:ext cx="8229600" cy="1396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31800" y="5805488"/>
            <a:ext cx="8243888" cy="7080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TA (</a:t>
            </a:r>
            <a:r>
              <a:rPr lang="cs-CZ" sz="2000" dirty="0" err="1"/>
              <a:t>Teilafugabe</a:t>
            </a:r>
            <a:r>
              <a:rPr lang="cs-CZ" sz="2000" dirty="0"/>
              <a:t>) – </a:t>
            </a:r>
            <a:r>
              <a:rPr lang="cs-CZ" sz="2000" dirty="0" err="1"/>
              <a:t>auf</a:t>
            </a:r>
            <a:r>
              <a:rPr lang="cs-CZ" sz="2000" dirty="0"/>
              <a:t> </a:t>
            </a:r>
            <a:r>
              <a:rPr lang="cs-CZ" sz="2000" dirty="0" err="1"/>
              <a:t>Subprozesse</a:t>
            </a:r>
            <a:r>
              <a:rPr lang="cs-CZ" sz="2000" dirty="0"/>
              <a:t> der </a:t>
            </a:r>
            <a:r>
              <a:rPr lang="cs-CZ" sz="2000" dirty="0" err="1"/>
              <a:t>knowledge-based</a:t>
            </a:r>
            <a:r>
              <a:rPr lang="cs-CZ" sz="2000" dirty="0"/>
              <a:t> </a:t>
            </a:r>
            <a:r>
              <a:rPr lang="cs-CZ" sz="2000" dirty="0" err="1"/>
              <a:t>reasoning</a:t>
            </a:r>
            <a:r>
              <a:rPr lang="cs-CZ" sz="2000" dirty="0"/>
              <a:t> </a:t>
            </a:r>
            <a:r>
              <a:rPr lang="cs-CZ" sz="2000" dirty="0" err="1"/>
              <a:t>gezielt</a:t>
            </a:r>
            <a:r>
              <a:rPr lang="cs-CZ" sz="2000" dirty="0"/>
              <a:t>, </a:t>
            </a:r>
            <a:r>
              <a:rPr lang="cs-CZ" sz="2000" dirty="0" err="1"/>
              <a:t>d.h</a:t>
            </a:r>
            <a:r>
              <a:rPr lang="cs-CZ" sz="2000" dirty="0"/>
              <a:t>. </a:t>
            </a:r>
            <a:r>
              <a:rPr lang="cs-CZ" sz="2000" dirty="0" err="1">
                <a:solidFill>
                  <a:srgbClr val="00B0F0"/>
                </a:solidFill>
              </a:rPr>
              <a:t>Beobachtungsrahmen</a:t>
            </a:r>
            <a:r>
              <a:rPr lang="cs-CZ" sz="2000" dirty="0">
                <a:solidFill>
                  <a:srgbClr val="00B0F0"/>
                </a:solidFill>
              </a:rPr>
              <a:t> </a:t>
            </a:r>
            <a:r>
              <a:rPr lang="cs-CZ" sz="2000" dirty="0" err="1"/>
              <a:t>wird</a:t>
            </a:r>
            <a:r>
              <a:rPr lang="cs-CZ" sz="2000" dirty="0"/>
              <a:t> </a:t>
            </a:r>
            <a:r>
              <a:rPr lang="cs-CZ" sz="2000" dirty="0" err="1">
                <a:solidFill>
                  <a:schemeClr val="accent1">
                    <a:lumMod val="75000"/>
                  </a:schemeClr>
                </a:solidFill>
              </a:rPr>
              <a:t>implizit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dirty="0" err="1"/>
              <a:t>eingeführt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Beobachtungsrahmen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628775"/>
            <a:ext cx="7772400" cy="4752975"/>
          </a:xfrm>
        </p:spPr>
        <p:txBody>
          <a:bodyPr>
            <a:norm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Beschreiben</a:t>
            </a: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Interpretieren</a:t>
            </a: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Erklären</a:t>
            </a: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Konsequenzen</a:t>
            </a:r>
            <a:r>
              <a:rPr lang="cs-CZ" dirty="0" smtClean="0"/>
              <a:t> </a:t>
            </a:r>
            <a:r>
              <a:rPr lang="cs-CZ" dirty="0" err="1" smtClean="0"/>
              <a:t>überlegen</a:t>
            </a:r>
            <a:r>
              <a:rPr lang="cs-CZ" dirty="0" smtClean="0"/>
              <a:t> (</a:t>
            </a:r>
            <a:r>
              <a:rPr lang="cs-CZ" dirty="0" err="1" smtClean="0"/>
              <a:t>Prädiktion</a:t>
            </a:r>
            <a:r>
              <a:rPr lang="cs-CZ" dirty="0" smtClean="0"/>
              <a:t>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Bewerten</a:t>
            </a: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Alternativen</a:t>
            </a:r>
            <a:r>
              <a:rPr lang="cs-CZ" dirty="0" smtClean="0"/>
              <a:t> </a:t>
            </a:r>
            <a:r>
              <a:rPr lang="cs-CZ" dirty="0" err="1" smtClean="0"/>
              <a:t>vorschlagen</a:t>
            </a: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  <a:p>
            <a:pPr marL="0" indent="0" algn="r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1800" dirty="0" smtClean="0"/>
              <a:t>(</a:t>
            </a:r>
            <a:r>
              <a:rPr lang="cs-CZ" sz="1800" dirty="0" err="1" smtClean="0"/>
              <a:t>vgl</a:t>
            </a:r>
            <a:r>
              <a:rPr lang="cs-CZ" sz="1800" dirty="0" smtClean="0"/>
              <a:t>. </a:t>
            </a:r>
            <a:r>
              <a:rPr lang="cs-CZ" sz="1800" dirty="0" err="1" smtClean="0"/>
              <a:t>Sherin</a:t>
            </a:r>
            <a:r>
              <a:rPr lang="cs-CZ" sz="1800" dirty="0" smtClean="0"/>
              <a:t>, 2007; Seidel et al., 2011; </a:t>
            </a:r>
            <a:r>
              <a:rPr lang="cs-CZ" sz="1800" dirty="0" err="1" smtClean="0"/>
              <a:t>Schwindt</a:t>
            </a:r>
            <a:r>
              <a:rPr lang="cs-CZ" sz="1800" dirty="0" smtClean="0"/>
              <a:t>, 2008; Davis, 2006; </a:t>
            </a:r>
          </a:p>
          <a:p>
            <a:pPr marL="0" indent="0" algn="r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1800" dirty="0" err="1" smtClean="0"/>
              <a:t>Gonzalez</a:t>
            </a:r>
            <a:r>
              <a:rPr lang="cs-CZ" sz="1800" dirty="0" smtClean="0"/>
              <a:t> &amp; </a:t>
            </a:r>
            <a:r>
              <a:rPr lang="cs-CZ" sz="1800" dirty="0" err="1" smtClean="0"/>
              <a:t>Carter</a:t>
            </a:r>
            <a:r>
              <a:rPr lang="cs-CZ" sz="1800" dirty="0" smtClean="0"/>
              <a:t>, 1996; </a:t>
            </a:r>
            <a:r>
              <a:rPr lang="cs-CZ" sz="1800" dirty="0" err="1" smtClean="0"/>
              <a:t>Kerrins</a:t>
            </a:r>
            <a:r>
              <a:rPr lang="cs-CZ" sz="1800" dirty="0" smtClean="0"/>
              <a:t> &amp; </a:t>
            </a:r>
            <a:r>
              <a:rPr lang="cs-CZ" sz="1800" dirty="0" err="1" smtClean="0"/>
              <a:t>Cushing</a:t>
            </a:r>
            <a:r>
              <a:rPr lang="cs-CZ" sz="1800" dirty="0" smtClean="0"/>
              <a:t>, 2000; </a:t>
            </a:r>
            <a:r>
              <a:rPr lang="cs-CZ" sz="1800" dirty="0" err="1" smtClean="0"/>
              <a:t>Copeland</a:t>
            </a:r>
            <a:r>
              <a:rPr lang="cs-CZ" sz="1800" dirty="0" smtClean="0"/>
              <a:t> et al., 1994 </a:t>
            </a:r>
            <a:r>
              <a:rPr lang="cs-CZ" sz="1800" dirty="0" err="1" smtClean="0"/>
              <a:t>u.a</a:t>
            </a:r>
            <a:r>
              <a:rPr lang="cs-CZ" sz="1800" dirty="0" smtClean="0"/>
              <a:t>.)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970</TotalTime>
  <Words>1041</Words>
  <Application>Microsoft Office PowerPoint</Application>
  <PresentationFormat>Předvádění na obrazovce (4:3)</PresentationFormat>
  <Paragraphs>211</Paragraphs>
  <Slides>49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5</vt:i4>
      </vt:variant>
      <vt:variant>
        <vt:lpstr>Nadpisy snímků</vt:lpstr>
      </vt:variant>
      <vt:variant>
        <vt:i4>49</vt:i4>
      </vt:variant>
    </vt:vector>
  </HeadingPairs>
  <TitlesOfParts>
    <vt:vector size="59" baseType="lpstr">
      <vt:lpstr>Perpetua</vt:lpstr>
      <vt:lpstr>Arial</vt:lpstr>
      <vt:lpstr>Franklin Gothic Book</vt:lpstr>
      <vt:lpstr>Wingdings 2</vt:lpstr>
      <vt:lpstr>Calibri</vt:lpstr>
      <vt:lpstr>Jmění</vt:lpstr>
      <vt:lpstr>Jmění</vt:lpstr>
      <vt:lpstr>Jmění</vt:lpstr>
      <vt:lpstr>Jmění</vt:lpstr>
      <vt:lpstr>Jmění</vt:lpstr>
      <vt:lpstr>Erarbeitung der Videofälle im VideoWeb: Ergebnisse einer Vorstudie  mit EFL Lehramtstudierenden</vt:lpstr>
      <vt:lpstr>Gliederung</vt:lpstr>
      <vt:lpstr>Kontext</vt:lpstr>
      <vt:lpstr>Fallbasiertes Lernen</vt:lpstr>
      <vt:lpstr>Videofälle</vt:lpstr>
      <vt:lpstr>Unser Ansatz: Fälle im VideoWeb</vt:lpstr>
      <vt:lpstr>VideoWeb</vt:lpstr>
      <vt:lpstr>Videofall</vt:lpstr>
      <vt:lpstr>Beobachtungsrahmen</vt:lpstr>
      <vt:lpstr>Videofall</vt:lpstr>
      <vt:lpstr>VideoWeb – Modul</vt:lpstr>
      <vt:lpstr>VideoWeb</vt:lpstr>
      <vt:lpstr>VideoWeb</vt:lpstr>
      <vt:lpstr>Zwei Arbeitsweisen</vt:lpstr>
      <vt:lpstr>Methodisches Vorgehen und Ergebnisse</vt:lpstr>
      <vt:lpstr>Fragestellung</vt:lpstr>
      <vt:lpstr>Methodisches Vorgehen</vt:lpstr>
      <vt:lpstr>Fragestellung</vt:lpstr>
      <vt:lpstr>Fragestellung – strukturierte VF</vt:lpstr>
      <vt:lpstr>Datenerhebung – strukturierter VF</vt:lpstr>
      <vt:lpstr>Datenerhebung – strukturierter VF</vt:lpstr>
      <vt:lpstr>Ergebnisse – Strukturierter VF</vt:lpstr>
      <vt:lpstr>Ergebnisse – Strukturierter VF</vt:lpstr>
      <vt:lpstr>Ergebnisse – Strukturierter VF</vt:lpstr>
      <vt:lpstr>Ergebnisse – Strukturierter VF</vt:lpstr>
      <vt:lpstr>Ergebnisse – Strukturierter VF</vt:lpstr>
      <vt:lpstr>Ergebnisse – Strukturierter VF</vt:lpstr>
      <vt:lpstr>Ergebnisse – strukturierter VF</vt:lpstr>
      <vt:lpstr>Ergebnisse – strukturierter VF</vt:lpstr>
      <vt:lpstr>Zusammenfassung– strukturierter VF</vt:lpstr>
      <vt:lpstr>Fragestellung</vt:lpstr>
      <vt:lpstr>Fragestellung – unstrukturierte VF</vt:lpstr>
      <vt:lpstr>Datensammlung – unstrukturierte VF</vt:lpstr>
      <vt:lpstr>Snímek 34</vt:lpstr>
      <vt:lpstr>Ergebnisse – Unstrukturierte VF</vt:lpstr>
      <vt:lpstr>Ergebnisse – unstrukturierte VF</vt:lpstr>
      <vt:lpstr>Fragestellung– unstrukturierte VF</vt:lpstr>
      <vt:lpstr>Snímek 38</vt:lpstr>
      <vt:lpstr>Snímek 39</vt:lpstr>
      <vt:lpstr>Snímek 40</vt:lpstr>
      <vt:lpstr>Snímek 41</vt:lpstr>
      <vt:lpstr>Snímek 42</vt:lpstr>
      <vt:lpstr>Ergebnisse – unstrukturierte VF</vt:lpstr>
      <vt:lpstr>Zusammenfassung – unstrukturierte VF</vt:lpstr>
      <vt:lpstr>Fazit und Ausblick</vt:lpstr>
      <vt:lpstr>Fazit</vt:lpstr>
      <vt:lpstr>Beschränkungen der Studie</vt:lpstr>
      <vt:lpstr>Ausblick</vt:lpstr>
      <vt:lpstr>Danke für ihre Aufmerksamkeit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</dc:creator>
  <cp:lastModifiedBy>Katka Kunovská</cp:lastModifiedBy>
  <cp:revision>81</cp:revision>
  <dcterms:created xsi:type="dcterms:W3CDTF">2014-02-23T21:45:12Z</dcterms:created>
  <dcterms:modified xsi:type="dcterms:W3CDTF">2014-06-04T08:59:58Z</dcterms:modified>
</cp:coreProperties>
</file>