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8" r:id="rId4"/>
    <p:sldId id="277" r:id="rId5"/>
    <p:sldId id="274" r:id="rId6"/>
    <p:sldId id="276" r:id="rId7"/>
    <p:sldId id="275" r:id="rId8"/>
    <p:sldId id="270" r:id="rId9"/>
    <p:sldId id="271" r:id="rId10"/>
    <p:sldId id="280" r:id="rId11"/>
    <p:sldId id="279" r:id="rId12"/>
    <p:sldId id="272" r:id="rId13"/>
    <p:sldId id="273" r:id="rId14"/>
    <p:sldId id="259" r:id="rId15"/>
    <p:sldId id="260" r:id="rId16"/>
    <p:sldId id="261" r:id="rId17"/>
    <p:sldId id="262" r:id="rId18"/>
    <p:sldId id="263" r:id="rId19"/>
    <p:sldId id="258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ivatel" initials="u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8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-270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B1553D9E-8F0E-4EF2-BAC8-A8B2958BB28E}" type="presOf" srcId="{D176D4B8-B441-442C-BAFC-67465552A9A9}" destId="{F855C1C1-315E-40F0-B759-FF0AC3B0F3AA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477D7BE9-16B6-49B4-BF43-BFEB1AD6BDD4}" type="presOf" srcId="{270E6AED-B71B-4ADE-B6EA-2BC3148E8F62}" destId="{2FC580CE-0972-4999-93AC-B2B28A256FD1}" srcOrd="0" destOrd="0" presId="urn:microsoft.com/office/officeart/2005/8/layout/hierarchy4"/>
    <dgm:cxn modelId="{110E1112-F058-4CC6-9219-87F2607F0F21}" type="presOf" srcId="{FB6D2F3D-0DB0-4631-A4AC-71F227F49C4E}" destId="{9FD52FFD-836F-4E81-87A9-3E7636170A5E}" srcOrd="0" destOrd="0" presId="urn:microsoft.com/office/officeart/2005/8/layout/hierarchy4"/>
    <dgm:cxn modelId="{3A88D7BC-5030-4988-96F1-2201BC4FB83A}" type="presOf" srcId="{F6CCFD0C-E843-4630-A5B8-64CE52B42918}" destId="{9BAB556E-E3BB-4F4D-8D0D-DD24E7542E19}" srcOrd="0" destOrd="0" presId="urn:microsoft.com/office/officeart/2005/8/layout/hierarchy4"/>
    <dgm:cxn modelId="{6947F7F7-B286-47F2-BC02-63267E525697}" type="presOf" srcId="{B0D34E12-68EE-4593-8E97-3E0414844F7E}" destId="{7BC9DBA9-DAD7-427E-8AA2-5C5F21025127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3B8C4BED-BF7A-4E90-9C43-0BDC32F92701}" type="presOf" srcId="{571EC194-9ADD-4F1D-B7DC-EC132C6FC691}" destId="{33D4C7EC-9B29-4FBD-B5F9-C1FDC10C33B0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BD5B2BBF-CAFE-4A8B-AB7A-910732BC0CB6}" type="presOf" srcId="{7EA72A04-5DDD-4507-A238-FF0FDFA58434}" destId="{4B703F2C-63CD-4298-AEDB-CA2345922419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57000A8F-1717-4D45-8EDC-CDC01407C695}" type="presOf" srcId="{30C1C947-42FB-4B35-92C7-E1151C34A66A}" destId="{326FF7A5-D06D-4E19-AD67-56AE2F257492}" srcOrd="0" destOrd="0" presId="urn:microsoft.com/office/officeart/2005/8/layout/hierarchy4"/>
    <dgm:cxn modelId="{A52A1A86-F527-4D9D-B03C-10FB9E6A49AB}" type="presParOf" srcId="{4B703F2C-63CD-4298-AEDB-CA2345922419}" destId="{3E43B6D2-3DE0-4FE2-957C-9FE2BF385255}" srcOrd="0" destOrd="0" presId="urn:microsoft.com/office/officeart/2005/8/layout/hierarchy4"/>
    <dgm:cxn modelId="{C6C02062-CC39-41FB-8EDA-435E9C315478}" type="presParOf" srcId="{3E43B6D2-3DE0-4FE2-957C-9FE2BF385255}" destId="{326FF7A5-D06D-4E19-AD67-56AE2F257492}" srcOrd="0" destOrd="0" presId="urn:microsoft.com/office/officeart/2005/8/layout/hierarchy4"/>
    <dgm:cxn modelId="{E858AADD-A6F0-4292-A97F-A5609FF8DE87}" type="presParOf" srcId="{3E43B6D2-3DE0-4FE2-957C-9FE2BF385255}" destId="{DC5DA766-54A2-4927-A053-FDC15F2E88AB}" srcOrd="1" destOrd="0" presId="urn:microsoft.com/office/officeart/2005/8/layout/hierarchy4"/>
    <dgm:cxn modelId="{3A85A427-A490-4D7B-BB00-8F7602969AAD}" type="presParOf" srcId="{4B703F2C-63CD-4298-AEDB-CA2345922419}" destId="{B5FDBD00-3CEC-42CE-B91D-9A8BA6EA631E}" srcOrd="1" destOrd="0" presId="urn:microsoft.com/office/officeart/2005/8/layout/hierarchy4"/>
    <dgm:cxn modelId="{40982062-F683-492E-BD73-7F9B5830C44E}" type="presParOf" srcId="{4B703F2C-63CD-4298-AEDB-CA2345922419}" destId="{76DE5B1A-5CE4-462F-B082-A7A6F745BAE3}" srcOrd="2" destOrd="0" presId="urn:microsoft.com/office/officeart/2005/8/layout/hierarchy4"/>
    <dgm:cxn modelId="{B43EF5D4-2C54-4E97-B534-4E22DCAC1482}" type="presParOf" srcId="{76DE5B1A-5CE4-462F-B082-A7A6F745BAE3}" destId="{9FD52FFD-836F-4E81-87A9-3E7636170A5E}" srcOrd="0" destOrd="0" presId="urn:microsoft.com/office/officeart/2005/8/layout/hierarchy4"/>
    <dgm:cxn modelId="{C99A008E-84DA-4E6C-AF7B-9DD1FCA66F20}" type="presParOf" srcId="{76DE5B1A-5CE4-462F-B082-A7A6F745BAE3}" destId="{0D81B5E6-EBBB-4E67-8DDA-C3602EEE3B2F}" srcOrd="1" destOrd="0" presId="urn:microsoft.com/office/officeart/2005/8/layout/hierarchy4"/>
    <dgm:cxn modelId="{133D15ED-FC98-4CB4-8F44-87D13425C38C}" type="presParOf" srcId="{4B703F2C-63CD-4298-AEDB-CA2345922419}" destId="{D00CB880-F315-4E97-B4B2-A3F2DE9B73C2}" srcOrd="3" destOrd="0" presId="urn:microsoft.com/office/officeart/2005/8/layout/hierarchy4"/>
    <dgm:cxn modelId="{F51439B9-127D-43DB-9CD7-BF2FBBC56B23}" type="presParOf" srcId="{4B703F2C-63CD-4298-AEDB-CA2345922419}" destId="{D48BB132-5D1D-4161-A0D6-985E99A53DC0}" srcOrd="4" destOrd="0" presId="urn:microsoft.com/office/officeart/2005/8/layout/hierarchy4"/>
    <dgm:cxn modelId="{E2B0EDE4-7D9E-4E21-91DF-BF51DE0BF3BC}" type="presParOf" srcId="{D48BB132-5D1D-4161-A0D6-985E99A53DC0}" destId="{2FC580CE-0972-4999-93AC-B2B28A256FD1}" srcOrd="0" destOrd="0" presId="urn:microsoft.com/office/officeart/2005/8/layout/hierarchy4"/>
    <dgm:cxn modelId="{55EE4037-89E5-4297-BA60-01905841498B}" type="presParOf" srcId="{D48BB132-5D1D-4161-A0D6-985E99A53DC0}" destId="{F7E608E3-0A1D-4A43-9C4C-73B6D360643B}" srcOrd="1" destOrd="0" presId="urn:microsoft.com/office/officeart/2005/8/layout/hierarchy4"/>
    <dgm:cxn modelId="{2EA1D6A1-04F1-4B72-B278-CB83FE5BFF66}" type="presParOf" srcId="{4B703F2C-63CD-4298-AEDB-CA2345922419}" destId="{1A1EBE57-7540-41B6-BC1F-1B3554CA2F4A}" srcOrd="5" destOrd="0" presId="urn:microsoft.com/office/officeart/2005/8/layout/hierarchy4"/>
    <dgm:cxn modelId="{61291F9E-B113-4E0A-96E5-F86F2353F3A4}" type="presParOf" srcId="{4B703F2C-63CD-4298-AEDB-CA2345922419}" destId="{FB3D4BCB-1C50-4DF0-8774-9D97DC04F539}" srcOrd="6" destOrd="0" presId="urn:microsoft.com/office/officeart/2005/8/layout/hierarchy4"/>
    <dgm:cxn modelId="{30459162-224C-41E6-8E74-C9602C6CA1C9}" type="presParOf" srcId="{FB3D4BCB-1C50-4DF0-8774-9D97DC04F539}" destId="{F855C1C1-315E-40F0-B759-FF0AC3B0F3AA}" srcOrd="0" destOrd="0" presId="urn:microsoft.com/office/officeart/2005/8/layout/hierarchy4"/>
    <dgm:cxn modelId="{4AB5E492-FCE2-45A9-917F-D355D94AE74F}" type="presParOf" srcId="{FB3D4BCB-1C50-4DF0-8774-9D97DC04F539}" destId="{C887215C-1780-4216-92A9-700F417257CD}" srcOrd="1" destOrd="0" presId="urn:microsoft.com/office/officeart/2005/8/layout/hierarchy4"/>
    <dgm:cxn modelId="{E5198760-BADC-49A9-9FC4-EFC51B08D7FA}" type="presParOf" srcId="{4B703F2C-63CD-4298-AEDB-CA2345922419}" destId="{695D0CF3-D915-4D59-9AB1-F5A96A773B41}" srcOrd="7" destOrd="0" presId="urn:microsoft.com/office/officeart/2005/8/layout/hierarchy4"/>
    <dgm:cxn modelId="{75A92ADF-5137-4D7F-B50F-94A0344978B5}" type="presParOf" srcId="{4B703F2C-63CD-4298-AEDB-CA2345922419}" destId="{419C2A44-E672-47C1-99C9-930931958318}" srcOrd="8" destOrd="0" presId="urn:microsoft.com/office/officeart/2005/8/layout/hierarchy4"/>
    <dgm:cxn modelId="{1A185966-D203-4A55-9A72-823022018EE3}" type="presParOf" srcId="{419C2A44-E672-47C1-99C9-930931958318}" destId="{33D4C7EC-9B29-4FBD-B5F9-C1FDC10C33B0}" srcOrd="0" destOrd="0" presId="urn:microsoft.com/office/officeart/2005/8/layout/hierarchy4"/>
    <dgm:cxn modelId="{CF018C0B-A43A-4A38-8E71-C5590B12F48D}" type="presParOf" srcId="{419C2A44-E672-47C1-99C9-930931958318}" destId="{001468B9-59B4-4F2B-A720-CFF10FEE4FA0}" srcOrd="1" destOrd="0" presId="urn:microsoft.com/office/officeart/2005/8/layout/hierarchy4"/>
    <dgm:cxn modelId="{6B64C193-CC46-4001-9F05-4630E19CD3B1}" type="presParOf" srcId="{4B703F2C-63CD-4298-AEDB-CA2345922419}" destId="{76F21433-239A-4852-8F95-2EA51F2DC266}" srcOrd="9" destOrd="0" presId="urn:microsoft.com/office/officeart/2005/8/layout/hierarchy4"/>
    <dgm:cxn modelId="{521347B5-EB1B-4B69-AF01-F7A5FCB4DBA1}" type="presParOf" srcId="{4B703F2C-63CD-4298-AEDB-CA2345922419}" destId="{1C8D100B-3525-41B6-B201-70A69606A6D2}" srcOrd="10" destOrd="0" presId="urn:microsoft.com/office/officeart/2005/8/layout/hierarchy4"/>
    <dgm:cxn modelId="{B3ED8BD2-A2C0-4F11-BE3D-637D93ADB19B}" type="presParOf" srcId="{1C8D100B-3525-41B6-B201-70A69606A6D2}" destId="{7BC9DBA9-DAD7-427E-8AA2-5C5F21025127}" srcOrd="0" destOrd="0" presId="urn:microsoft.com/office/officeart/2005/8/layout/hierarchy4"/>
    <dgm:cxn modelId="{AA35619D-1178-4AAB-89D3-BC39B2BBB76D}" type="presParOf" srcId="{1C8D100B-3525-41B6-B201-70A69606A6D2}" destId="{94F857D6-4A2A-45E8-B6C1-5393E771D7A4}" srcOrd="1" destOrd="0" presId="urn:microsoft.com/office/officeart/2005/8/layout/hierarchy4"/>
    <dgm:cxn modelId="{F1D0A7D5-3300-4E33-845B-0DF8E567E833}" type="presParOf" srcId="{4B703F2C-63CD-4298-AEDB-CA2345922419}" destId="{E2AF95A8-314F-4211-B8DA-C273CFC9083B}" srcOrd="11" destOrd="0" presId="urn:microsoft.com/office/officeart/2005/8/layout/hierarchy4"/>
    <dgm:cxn modelId="{AEAD21A9-CBD2-4AE0-81F0-C0DE326B5E51}" type="presParOf" srcId="{4B703F2C-63CD-4298-AEDB-CA2345922419}" destId="{F106ACC7-9D95-4FEB-98BA-0DE312CC8F73}" srcOrd="12" destOrd="0" presId="urn:microsoft.com/office/officeart/2005/8/layout/hierarchy4"/>
    <dgm:cxn modelId="{4D16A9DD-444C-44D1-8DE3-8A250EFC4E45}" type="presParOf" srcId="{F106ACC7-9D95-4FEB-98BA-0DE312CC8F73}" destId="{9BAB556E-E3BB-4F4D-8D0D-DD24E7542E19}" srcOrd="0" destOrd="0" presId="urn:microsoft.com/office/officeart/2005/8/layout/hierarchy4"/>
    <dgm:cxn modelId="{B5E403FD-E7F6-42E7-98EC-BF44EC458350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B7520C46-715B-46B6-B27E-54E30FE83706}" type="presOf" srcId="{D176D4B8-B441-442C-BAFC-67465552A9A9}" destId="{F855C1C1-315E-40F0-B759-FF0AC3B0F3AA}" srcOrd="0" destOrd="0" presId="urn:microsoft.com/office/officeart/2005/8/layout/hierarchy4"/>
    <dgm:cxn modelId="{21C3F0A5-A32B-40CD-833E-C8A8D7395689}" type="presOf" srcId="{571EC194-9ADD-4F1D-B7DC-EC132C6FC691}" destId="{33D4C7EC-9B29-4FBD-B5F9-C1FDC10C33B0}" srcOrd="0" destOrd="0" presId="urn:microsoft.com/office/officeart/2005/8/layout/hierarchy4"/>
    <dgm:cxn modelId="{5E247DFA-A6AC-490F-9E5B-1699E08EB990}" type="presOf" srcId="{B0D34E12-68EE-4593-8E97-3E0414844F7E}" destId="{7BC9DBA9-DAD7-427E-8AA2-5C5F21025127}" srcOrd="0" destOrd="0" presId="urn:microsoft.com/office/officeart/2005/8/layout/hierarchy4"/>
    <dgm:cxn modelId="{9BE71FC1-CA90-4ECF-8F68-9AC371A40E59}" type="presOf" srcId="{30C1C947-42FB-4B35-92C7-E1151C34A66A}" destId="{326FF7A5-D06D-4E19-AD67-56AE2F257492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2B0D44FD-5D4A-4BEB-B004-A290DBCBD448}" type="presOf" srcId="{FB6D2F3D-0DB0-4631-A4AC-71F227F49C4E}" destId="{9FD52FFD-836F-4E81-87A9-3E7636170A5E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42E19094-B60B-40F4-B6B1-EA6695089899}" type="presOf" srcId="{270E6AED-B71B-4ADE-B6EA-2BC3148E8F62}" destId="{2FC580CE-0972-4999-93AC-B2B28A256FD1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8EC7D59E-EDFB-4CAD-8383-3295FA5367F6}" type="presOf" srcId="{7EA72A04-5DDD-4507-A238-FF0FDFA58434}" destId="{4B703F2C-63CD-4298-AEDB-CA2345922419}" srcOrd="0" destOrd="0" presId="urn:microsoft.com/office/officeart/2005/8/layout/hierarchy4"/>
    <dgm:cxn modelId="{AAD15B60-94DB-4D3F-BE2E-548148DFAEDE}" type="presOf" srcId="{F6CCFD0C-E843-4630-A5B8-64CE52B42918}" destId="{9BAB556E-E3BB-4F4D-8D0D-DD24E7542E19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2AAFF44C-DB01-4C56-9461-2DCF3595D470}" type="presParOf" srcId="{4B703F2C-63CD-4298-AEDB-CA2345922419}" destId="{3E43B6D2-3DE0-4FE2-957C-9FE2BF385255}" srcOrd="0" destOrd="0" presId="urn:microsoft.com/office/officeart/2005/8/layout/hierarchy4"/>
    <dgm:cxn modelId="{B78F4A5E-DAD7-419E-A8B9-60E6458CDDE3}" type="presParOf" srcId="{3E43B6D2-3DE0-4FE2-957C-9FE2BF385255}" destId="{326FF7A5-D06D-4E19-AD67-56AE2F257492}" srcOrd="0" destOrd="0" presId="urn:microsoft.com/office/officeart/2005/8/layout/hierarchy4"/>
    <dgm:cxn modelId="{2B5DAFDB-0AE8-4110-95A7-1F93C7BB8368}" type="presParOf" srcId="{3E43B6D2-3DE0-4FE2-957C-9FE2BF385255}" destId="{DC5DA766-54A2-4927-A053-FDC15F2E88AB}" srcOrd="1" destOrd="0" presId="urn:microsoft.com/office/officeart/2005/8/layout/hierarchy4"/>
    <dgm:cxn modelId="{C9867EFB-E07A-4600-BE8C-F49B70E91758}" type="presParOf" srcId="{4B703F2C-63CD-4298-AEDB-CA2345922419}" destId="{B5FDBD00-3CEC-42CE-B91D-9A8BA6EA631E}" srcOrd="1" destOrd="0" presId="urn:microsoft.com/office/officeart/2005/8/layout/hierarchy4"/>
    <dgm:cxn modelId="{18A2EDAB-E2FC-48E7-91A2-D2B8BFC9D772}" type="presParOf" srcId="{4B703F2C-63CD-4298-AEDB-CA2345922419}" destId="{76DE5B1A-5CE4-462F-B082-A7A6F745BAE3}" srcOrd="2" destOrd="0" presId="urn:microsoft.com/office/officeart/2005/8/layout/hierarchy4"/>
    <dgm:cxn modelId="{13035037-E7F7-4DFA-B41A-1505FAC10AF6}" type="presParOf" srcId="{76DE5B1A-5CE4-462F-B082-A7A6F745BAE3}" destId="{9FD52FFD-836F-4E81-87A9-3E7636170A5E}" srcOrd="0" destOrd="0" presId="urn:microsoft.com/office/officeart/2005/8/layout/hierarchy4"/>
    <dgm:cxn modelId="{013FCE6E-6D3F-43C3-A8C0-CC554A114555}" type="presParOf" srcId="{76DE5B1A-5CE4-462F-B082-A7A6F745BAE3}" destId="{0D81B5E6-EBBB-4E67-8DDA-C3602EEE3B2F}" srcOrd="1" destOrd="0" presId="urn:microsoft.com/office/officeart/2005/8/layout/hierarchy4"/>
    <dgm:cxn modelId="{B5F23342-A3A8-47D5-A8B1-9A683C0663FC}" type="presParOf" srcId="{4B703F2C-63CD-4298-AEDB-CA2345922419}" destId="{D00CB880-F315-4E97-B4B2-A3F2DE9B73C2}" srcOrd="3" destOrd="0" presId="urn:microsoft.com/office/officeart/2005/8/layout/hierarchy4"/>
    <dgm:cxn modelId="{5FA0621E-A3FB-4ECF-AA6A-818EC7F67F56}" type="presParOf" srcId="{4B703F2C-63CD-4298-AEDB-CA2345922419}" destId="{D48BB132-5D1D-4161-A0D6-985E99A53DC0}" srcOrd="4" destOrd="0" presId="urn:microsoft.com/office/officeart/2005/8/layout/hierarchy4"/>
    <dgm:cxn modelId="{97DE5BD1-8EC2-445E-9733-E4CC934DB8AF}" type="presParOf" srcId="{D48BB132-5D1D-4161-A0D6-985E99A53DC0}" destId="{2FC580CE-0972-4999-93AC-B2B28A256FD1}" srcOrd="0" destOrd="0" presId="urn:microsoft.com/office/officeart/2005/8/layout/hierarchy4"/>
    <dgm:cxn modelId="{B41E3BA7-98A0-4CBE-A8E7-F8E6CE2504C1}" type="presParOf" srcId="{D48BB132-5D1D-4161-A0D6-985E99A53DC0}" destId="{F7E608E3-0A1D-4A43-9C4C-73B6D360643B}" srcOrd="1" destOrd="0" presId="urn:microsoft.com/office/officeart/2005/8/layout/hierarchy4"/>
    <dgm:cxn modelId="{2AF11843-4043-4D92-85C6-60D844C53366}" type="presParOf" srcId="{4B703F2C-63CD-4298-AEDB-CA2345922419}" destId="{1A1EBE57-7540-41B6-BC1F-1B3554CA2F4A}" srcOrd="5" destOrd="0" presId="urn:microsoft.com/office/officeart/2005/8/layout/hierarchy4"/>
    <dgm:cxn modelId="{23E7F5FD-A72B-470E-908C-650C99E45EB1}" type="presParOf" srcId="{4B703F2C-63CD-4298-AEDB-CA2345922419}" destId="{FB3D4BCB-1C50-4DF0-8774-9D97DC04F539}" srcOrd="6" destOrd="0" presId="urn:microsoft.com/office/officeart/2005/8/layout/hierarchy4"/>
    <dgm:cxn modelId="{DBDAA1EF-D4C6-4C67-8628-F7B857AFD2EB}" type="presParOf" srcId="{FB3D4BCB-1C50-4DF0-8774-9D97DC04F539}" destId="{F855C1C1-315E-40F0-B759-FF0AC3B0F3AA}" srcOrd="0" destOrd="0" presId="urn:microsoft.com/office/officeart/2005/8/layout/hierarchy4"/>
    <dgm:cxn modelId="{1A56699B-2F9A-4775-9B9A-49128ACA106A}" type="presParOf" srcId="{FB3D4BCB-1C50-4DF0-8774-9D97DC04F539}" destId="{C887215C-1780-4216-92A9-700F417257CD}" srcOrd="1" destOrd="0" presId="urn:microsoft.com/office/officeart/2005/8/layout/hierarchy4"/>
    <dgm:cxn modelId="{F80D5B9F-E5F1-4D06-8FAA-D2C900C89CEB}" type="presParOf" srcId="{4B703F2C-63CD-4298-AEDB-CA2345922419}" destId="{695D0CF3-D915-4D59-9AB1-F5A96A773B41}" srcOrd="7" destOrd="0" presId="urn:microsoft.com/office/officeart/2005/8/layout/hierarchy4"/>
    <dgm:cxn modelId="{B0291DCD-F547-4235-B9C9-3E0FB9FF9C2F}" type="presParOf" srcId="{4B703F2C-63CD-4298-AEDB-CA2345922419}" destId="{419C2A44-E672-47C1-99C9-930931958318}" srcOrd="8" destOrd="0" presId="urn:microsoft.com/office/officeart/2005/8/layout/hierarchy4"/>
    <dgm:cxn modelId="{7DD88D29-A470-4ECB-AE7F-6670236BB624}" type="presParOf" srcId="{419C2A44-E672-47C1-99C9-930931958318}" destId="{33D4C7EC-9B29-4FBD-B5F9-C1FDC10C33B0}" srcOrd="0" destOrd="0" presId="urn:microsoft.com/office/officeart/2005/8/layout/hierarchy4"/>
    <dgm:cxn modelId="{7510344F-F6A6-42C8-90F7-9F13255CC0CC}" type="presParOf" srcId="{419C2A44-E672-47C1-99C9-930931958318}" destId="{001468B9-59B4-4F2B-A720-CFF10FEE4FA0}" srcOrd="1" destOrd="0" presId="urn:microsoft.com/office/officeart/2005/8/layout/hierarchy4"/>
    <dgm:cxn modelId="{235F0950-EA48-418A-9DDB-5A31A5696DC1}" type="presParOf" srcId="{4B703F2C-63CD-4298-AEDB-CA2345922419}" destId="{76F21433-239A-4852-8F95-2EA51F2DC266}" srcOrd="9" destOrd="0" presId="urn:microsoft.com/office/officeart/2005/8/layout/hierarchy4"/>
    <dgm:cxn modelId="{75F546F3-9DA8-4A81-8A71-7E6B11ECCEC1}" type="presParOf" srcId="{4B703F2C-63CD-4298-AEDB-CA2345922419}" destId="{1C8D100B-3525-41B6-B201-70A69606A6D2}" srcOrd="10" destOrd="0" presId="urn:microsoft.com/office/officeart/2005/8/layout/hierarchy4"/>
    <dgm:cxn modelId="{846E1DC0-55A3-4FBD-824F-D1287721604F}" type="presParOf" srcId="{1C8D100B-3525-41B6-B201-70A69606A6D2}" destId="{7BC9DBA9-DAD7-427E-8AA2-5C5F21025127}" srcOrd="0" destOrd="0" presId="urn:microsoft.com/office/officeart/2005/8/layout/hierarchy4"/>
    <dgm:cxn modelId="{73BD3101-D7BB-4EF2-BE9D-E0A6861786BA}" type="presParOf" srcId="{1C8D100B-3525-41B6-B201-70A69606A6D2}" destId="{94F857D6-4A2A-45E8-B6C1-5393E771D7A4}" srcOrd="1" destOrd="0" presId="urn:microsoft.com/office/officeart/2005/8/layout/hierarchy4"/>
    <dgm:cxn modelId="{0F3AA139-B042-46C7-A463-3A3CE373417D}" type="presParOf" srcId="{4B703F2C-63CD-4298-AEDB-CA2345922419}" destId="{E2AF95A8-314F-4211-B8DA-C273CFC9083B}" srcOrd="11" destOrd="0" presId="urn:microsoft.com/office/officeart/2005/8/layout/hierarchy4"/>
    <dgm:cxn modelId="{7E0F5C81-9E8B-4DB6-AE85-97EBD5918179}" type="presParOf" srcId="{4B703F2C-63CD-4298-AEDB-CA2345922419}" destId="{F106ACC7-9D95-4FEB-98BA-0DE312CC8F73}" srcOrd="12" destOrd="0" presId="urn:microsoft.com/office/officeart/2005/8/layout/hierarchy4"/>
    <dgm:cxn modelId="{31B28886-C2C0-45D3-8C37-DAE7890DC0CA}" type="presParOf" srcId="{F106ACC7-9D95-4FEB-98BA-0DE312CC8F73}" destId="{9BAB556E-E3BB-4F4D-8D0D-DD24E7542E19}" srcOrd="0" destOrd="0" presId="urn:microsoft.com/office/officeart/2005/8/layout/hierarchy4"/>
    <dgm:cxn modelId="{C3D29CBE-F5A9-4F58-8A56-90E11744D732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7733732F-309A-4175-82BA-63AD9DC01C40}" type="presOf" srcId="{D176D4B8-B441-442C-BAFC-67465552A9A9}" destId="{F855C1C1-315E-40F0-B759-FF0AC3B0F3AA}" srcOrd="0" destOrd="0" presId="urn:microsoft.com/office/officeart/2005/8/layout/hierarchy4"/>
    <dgm:cxn modelId="{EE7B8DEE-34E8-4352-AF4B-C9D2566FB79F}" type="presOf" srcId="{FB6D2F3D-0DB0-4631-A4AC-71F227F49C4E}" destId="{9FD52FFD-836F-4E81-87A9-3E7636170A5E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50317CD7-BF22-4DD5-8B57-DA7A48EF0CAD}" type="presOf" srcId="{30C1C947-42FB-4B35-92C7-E1151C34A66A}" destId="{326FF7A5-D06D-4E19-AD67-56AE2F257492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6FD720F4-1F50-42E7-9688-A9D91083F78F}" type="presOf" srcId="{270E6AED-B71B-4ADE-B6EA-2BC3148E8F62}" destId="{2FC580CE-0972-4999-93AC-B2B28A256FD1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A9AA9CF7-E641-4305-B287-8E9777D534D4}" type="presOf" srcId="{B0D34E12-68EE-4593-8E97-3E0414844F7E}" destId="{7BC9DBA9-DAD7-427E-8AA2-5C5F21025127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415DBFA2-DF91-4F79-BA2C-6A51453A4150}" type="presOf" srcId="{571EC194-9ADD-4F1D-B7DC-EC132C6FC691}" destId="{33D4C7EC-9B29-4FBD-B5F9-C1FDC10C33B0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F59D6971-9646-4F5C-831C-F2F002E21E00}" type="presOf" srcId="{7EA72A04-5DDD-4507-A238-FF0FDFA58434}" destId="{4B703F2C-63CD-4298-AEDB-CA2345922419}" srcOrd="0" destOrd="0" presId="urn:microsoft.com/office/officeart/2005/8/layout/hierarchy4"/>
    <dgm:cxn modelId="{60430CFD-CDB9-4EB7-8F85-1DB813EC7F16}" type="presOf" srcId="{F6CCFD0C-E843-4630-A5B8-64CE52B42918}" destId="{9BAB556E-E3BB-4F4D-8D0D-DD24E7542E19}" srcOrd="0" destOrd="0" presId="urn:microsoft.com/office/officeart/2005/8/layout/hierarchy4"/>
    <dgm:cxn modelId="{E31DE18D-D9A6-40F8-891B-40F6E1769815}" type="presParOf" srcId="{4B703F2C-63CD-4298-AEDB-CA2345922419}" destId="{3E43B6D2-3DE0-4FE2-957C-9FE2BF385255}" srcOrd="0" destOrd="0" presId="urn:microsoft.com/office/officeart/2005/8/layout/hierarchy4"/>
    <dgm:cxn modelId="{B7868BBD-F6EC-4153-98D0-599FDD1714AE}" type="presParOf" srcId="{3E43B6D2-3DE0-4FE2-957C-9FE2BF385255}" destId="{326FF7A5-D06D-4E19-AD67-56AE2F257492}" srcOrd="0" destOrd="0" presId="urn:microsoft.com/office/officeart/2005/8/layout/hierarchy4"/>
    <dgm:cxn modelId="{E19D2034-0A92-4E63-AD87-AE7F5F99285D}" type="presParOf" srcId="{3E43B6D2-3DE0-4FE2-957C-9FE2BF385255}" destId="{DC5DA766-54A2-4927-A053-FDC15F2E88AB}" srcOrd="1" destOrd="0" presId="urn:microsoft.com/office/officeart/2005/8/layout/hierarchy4"/>
    <dgm:cxn modelId="{BA309FB8-6914-43D0-9D71-EED38B03ECA5}" type="presParOf" srcId="{4B703F2C-63CD-4298-AEDB-CA2345922419}" destId="{B5FDBD00-3CEC-42CE-B91D-9A8BA6EA631E}" srcOrd="1" destOrd="0" presId="urn:microsoft.com/office/officeart/2005/8/layout/hierarchy4"/>
    <dgm:cxn modelId="{43E60E53-B8F7-47E6-B1A0-6EF34A53C330}" type="presParOf" srcId="{4B703F2C-63CD-4298-AEDB-CA2345922419}" destId="{76DE5B1A-5CE4-462F-B082-A7A6F745BAE3}" srcOrd="2" destOrd="0" presId="urn:microsoft.com/office/officeart/2005/8/layout/hierarchy4"/>
    <dgm:cxn modelId="{B108BDD1-B4F3-4D10-877B-F10A325C060C}" type="presParOf" srcId="{76DE5B1A-5CE4-462F-B082-A7A6F745BAE3}" destId="{9FD52FFD-836F-4E81-87A9-3E7636170A5E}" srcOrd="0" destOrd="0" presId="urn:microsoft.com/office/officeart/2005/8/layout/hierarchy4"/>
    <dgm:cxn modelId="{A4C40568-6009-40BA-BAC7-B1D93D048512}" type="presParOf" srcId="{76DE5B1A-5CE4-462F-B082-A7A6F745BAE3}" destId="{0D81B5E6-EBBB-4E67-8DDA-C3602EEE3B2F}" srcOrd="1" destOrd="0" presId="urn:microsoft.com/office/officeart/2005/8/layout/hierarchy4"/>
    <dgm:cxn modelId="{16E962C9-3441-4D93-A1F2-36A340A1BC12}" type="presParOf" srcId="{4B703F2C-63CD-4298-AEDB-CA2345922419}" destId="{D00CB880-F315-4E97-B4B2-A3F2DE9B73C2}" srcOrd="3" destOrd="0" presId="urn:microsoft.com/office/officeart/2005/8/layout/hierarchy4"/>
    <dgm:cxn modelId="{72C23EC7-6974-42EF-ABDC-1899D6463187}" type="presParOf" srcId="{4B703F2C-63CD-4298-AEDB-CA2345922419}" destId="{D48BB132-5D1D-4161-A0D6-985E99A53DC0}" srcOrd="4" destOrd="0" presId="urn:microsoft.com/office/officeart/2005/8/layout/hierarchy4"/>
    <dgm:cxn modelId="{F6F52AE3-5020-4071-8FB7-E69F842E9F58}" type="presParOf" srcId="{D48BB132-5D1D-4161-A0D6-985E99A53DC0}" destId="{2FC580CE-0972-4999-93AC-B2B28A256FD1}" srcOrd="0" destOrd="0" presId="urn:microsoft.com/office/officeart/2005/8/layout/hierarchy4"/>
    <dgm:cxn modelId="{C8BA7D1F-7160-4F04-9B08-4CBCBC2D94CC}" type="presParOf" srcId="{D48BB132-5D1D-4161-A0D6-985E99A53DC0}" destId="{F7E608E3-0A1D-4A43-9C4C-73B6D360643B}" srcOrd="1" destOrd="0" presId="urn:microsoft.com/office/officeart/2005/8/layout/hierarchy4"/>
    <dgm:cxn modelId="{EE15AC85-5C92-4535-AC8D-C05A660348C2}" type="presParOf" srcId="{4B703F2C-63CD-4298-AEDB-CA2345922419}" destId="{1A1EBE57-7540-41B6-BC1F-1B3554CA2F4A}" srcOrd="5" destOrd="0" presId="urn:microsoft.com/office/officeart/2005/8/layout/hierarchy4"/>
    <dgm:cxn modelId="{39CAE8AA-D441-4F08-8997-4BD659345F08}" type="presParOf" srcId="{4B703F2C-63CD-4298-AEDB-CA2345922419}" destId="{FB3D4BCB-1C50-4DF0-8774-9D97DC04F539}" srcOrd="6" destOrd="0" presId="urn:microsoft.com/office/officeart/2005/8/layout/hierarchy4"/>
    <dgm:cxn modelId="{48A5C344-8A91-4085-A582-2CF63F1B2AC5}" type="presParOf" srcId="{FB3D4BCB-1C50-4DF0-8774-9D97DC04F539}" destId="{F855C1C1-315E-40F0-B759-FF0AC3B0F3AA}" srcOrd="0" destOrd="0" presId="urn:microsoft.com/office/officeart/2005/8/layout/hierarchy4"/>
    <dgm:cxn modelId="{33A112C6-801D-44F8-806D-0C1A92B20985}" type="presParOf" srcId="{FB3D4BCB-1C50-4DF0-8774-9D97DC04F539}" destId="{C887215C-1780-4216-92A9-700F417257CD}" srcOrd="1" destOrd="0" presId="urn:microsoft.com/office/officeart/2005/8/layout/hierarchy4"/>
    <dgm:cxn modelId="{CD81D1D2-295A-4FBA-A223-9F231EA97F9E}" type="presParOf" srcId="{4B703F2C-63CD-4298-AEDB-CA2345922419}" destId="{695D0CF3-D915-4D59-9AB1-F5A96A773B41}" srcOrd="7" destOrd="0" presId="urn:microsoft.com/office/officeart/2005/8/layout/hierarchy4"/>
    <dgm:cxn modelId="{44EC9947-912A-45EF-B3BE-7A4717B84D38}" type="presParOf" srcId="{4B703F2C-63CD-4298-AEDB-CA2345922419}" destId="{419C2A44-E672-47C1-99C9-930931958318}" srcOrd="8" destOrd="0" presId="urn:microsoft.com/office/officeart/2005/8/layout/hierarchy4"/>
    <dgm:cxn modelId="{CB5FDAD0-32C6-4DCD-B86B-3420A0105EA9}" type="presParOf" srcId="{419C2A44-E672-47C1-99C9-930931958318}" destId="{33D4C7EC-9B29-4FBD-B5F9-C1FDC10C33B0}" srcOrd="0" destOrd="0" presId="urn:microsoft.com/office/officeart/2005/8/layout/hierarchy4"/>
    <dgm:cxn modelId="{E5EF2458-9CCB-415D-9AEC-DC12DD73034A}" type="presParOf" srcId="{419C2A44-E672-47C1-99C9-930931958318}" destId="{001468B9-59B4-4F2B-A720-CFF10FEE4FA0}" srcOrd="1" destOrd="0" presId="urn:microsoft.com/office/officeart/2005/8/layout/hierarchy4"/>
    <dgm:cxn modelId="{EE0BCBDA-4F55-40BE-A7EB-A320A5D459CC}" type="presParOf" srcId="{4B703F2C-63CD-4298-AEDB-CA2345922419}" destId="{76F21433-239A-4852-8F95-2EA51F2DC266}" srcOrd="9" destOrd="0" presId="urn:microsoft.com/office/officeart/2005/8/layout/hierarchy4"/>
    <dgm:cxn modelId="{0EFA641C-D1E1-47A0-A8E6-1F949150E630}" type="presParOf" srcId="{4B703F2C-63CD-4298-AEDB-CA2345922419}" destId="{1C8D100B-3525-41B6-B201-70A69606A6D2}" srcOrd="10" destOrd="0" presId="urn:microsoft.com/office/officeart/2005/8/layout/hierarchy4"/>
    <dgm:cxn modelId="{EA4BC79F-5735-4D32-8B67-31284934D2EA}" type="presParOf" srcId="{1C8D100B-3525-41B6-B201-70A69606A6D2}" destId="{7BC9DBA9-DAD7-427E-8AA2-5C5F21025127}" srcOrd="0" destOrd="0" presId="urn:microsoft.com/office/officeart/2005/8/layout/hierarchy4"/>
    <dgm:cxn modelId="{648636D5-C87C-403A-AFE6-D65D7FEE7CFA}" type="presParOf" srcId="{1C8D100B-3525-41B6-B201-70A69606A6D2}" destId="{94F857D6-4A2A-45E8-B6C1-5393E771D7A4}" srcOrd="1" destOrd="0" presId="urn:microsoft.com/office/officeart/2005/8/layout/hierarchy4"/>
    <dgm:cxn modelId="{33CB823F-56E7-47FC-A283-530865993727}" type="presParOf" srcId="{4B703F2C-63CD-4298-AEDB-CA2345922419}" destId="{E2AF95A8-314F-4211-B8DA-C273CFC9083B}" srcOrd="11" destOrd="0" presId="urn:microsoft.com/office/officeart/2005/8/layout/hierarchy4"/>
    <dgm:cxn modelId="{2207A425-9A18-42F4-BB56-48733D332409}" type="presParOf" srcId="{4B703F2C-63CD-4298-AEDB-CA2345922419}" destId="{F106ACC7-9D95-4FEB-98BA-0DE312CC8F73}" srcOrd="12" destOrd="0" presId="urn:microsoft.com/office/officeart/2005/8/layout/hierarchy4"/>
    <dgm:cxn modelId="{6FA3E17A-FC79-43D8-AA04-30E8A49D6B8A}" type="presParOf" srcId="{F106ACC7-9D95-4FEB-98BA-0DE312CC8F73}" destId="{9BAB556E-E3BB-4F4D-8D0D-DD24E7542E19}" srcOrd="0" destOrd="0" presId="urn:microsoft.com/office/officeart/2005/8/layout/hierarchy4"/>
    <dgm:cxn modelId="{250710D2-5F03-41D1-BE6B-E0FB8653F4EA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2DC61D49-4386-4B90-91DB-AB6207B874CE}" type="presOf" srcId="{571EC194-9ADD-4F1D-B7DC-EC132C6FC691}" destId="{33D4C7EC-9B29-4FBD-B5F9-C1FDC10C33B0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332BE82B-369C-406D-A2C1-A741DB96BCD8}" type="presOf" srcId="{F6CCFD0C-E843-4630-A5B8-64CE52B42918}" destId="{9BAB556E-E3BB-4F4D-8D0D-DD24E7542E19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6C4DE0C4-AD4D-4FEE-8C91-C51BDD72B64B}" type="presOf" srcId="{7EA72A04-5DDD-4507-A238-FF0FDFA58434}" destId="{4B703F2C-63CD-4298-AEDB-CA2345922419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72BC11D4-FC09-467A-ACE7-FD79D1E43744}" type="presOf" srcId="{B0D34E12-68EE-4593-8E97-3E0414844F7E}" destId="{7BC9DBA9-DAD7-427E-8AA2-5C5F21025127}" srcOrd="0" destOrd="0" presId="urn:microsoft.com/office/officeart/2005/8/layout/hierarchy4"/>
    <dgm:cxn modelId="{407F8B94-E822-4934-BC85-F5ED7DABAE82}" type="presOf" srcId="{D176D4B8-B441-442C-BAFC-67465552A9A9}" destId="{F855C1C1-315E-40F0-B759-FF0AC3B0F3AA}" srcOrd="0" destOrd="0" presId="urn:microsoft.com/office/officeart/2005/8/layout/hierarchy4"/>
    <dgm:cxn modelId="{C735C76D-EA0D-4AA7-AB46-C5EE5C587CFC}" type="presOf" srcId="{30C1C947-42FB-4B35-92C7-E1151C34A66A}" destId="{326FF7A5-D06D-4E19-AD67-56AE2F257492}" srcOrd="0" destOrd="0" presId="urn:microsoft.com/office/officeart/2005/8/layout/hierarchy4"/>
    <dgm:cxn modelId="{F4CAEBE9-DAD6-4024-A445-7F279BB3A4F3}" type="presOf" srcId="{FB6D2F3D-0DB0-4631-A4AC-71F227F49C4E}" destId="{9FD52FFD-836F-4E81-87A9-3E7636170A5E}" srcOrd="0" destOrd="0" presId="urn:microsoft.com/office/officeart/2005/8/layout/hierarchy4"/>
    <dgm:cxn modelId="{C47B8C84-36A8-464F-A683-619628A24D92}" type="presOf" srcId="{270E6AED-B71B-4ADE-B6EA-2BC3148E8F62}" destId="{2FC580CE-0972-4999-93AC-B2B28A256FD1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B92A548C-7C6A-4FFD-A756-D117B6533039}" type="presParOf" srcId="{4B703F2C-63CD-4298-AEDB-CA2345922419}" destId="{3E43B6D2-3DE0-4FE2-957C-9FE2BF385255}" srcOrd="0" destOrd="0" presId="urn:microsoft.com/office/officeart/2005/8/layout/hierarchy4"/>
    <dgm:cxn modelId="{772F6283-729A-4BA3-B228-C7D16CE1E731}" type="presParOf" srcId="{3E43B6D2-3DE0-4FE2-957C-9FE2BF385255}" destId="{326FF7A5-D06D-4E19-AD67-56AE2F257492}" srcOrd="0" destOrd="0" presId="urn:microsoft.com/office/officeart/2005/8/layout/hierarchy4"/>
    <dgm:cxn modelId="{AFAA3854-03B9-4AEA-93EA-A97075C3A6B9}" type="presParOf" srcId="{3E43B6D2-3DE0-4FE2-957C-9FE2BF385255}" destId="{DC5DA766-54A2-4927-A053-FDC15F2E88AB}" srcOrd="1" destOrd="0" presId="urn:microsoft.com/office/officeart/2005/8/layout/hierarchy4"/>
    <dgm:cxn modelId="{A157628B-6F15-4558-A48B-651E08509088}" type="presParOf" srcId="{4B703F2C-63CD-4298-AEDB-CA2345922419}" destId="{B5FDBD00-3CEC-42CE-B91D-9A8BA6EA631E}" srcOrd="1" destOrd="0" presId="urn:microsoft.com/office/officeart/2005/8/layout/hierarchy4"/>
    <dgm:cxn modelId="{E0169233-AB5A-42F9-A796-2C496F7ACF07}" type="presParOf" srcId="{4B703F2C-63CD-4298-AEDB-CA2345922419}" destId="{76DE5B1A-5CE4-462F-B082-A7A6F745BAE3}" srcOrd="2" destOrd="0" presId="urn:microsoft.com/office/officeart/2005/8/layout/hierarchy4"/>
    <dgm:cxn modelId="{C32FCA18-3242-4731-8209-C53F2044B98B}" type="presParOf" srcId="{76DE5B1A-5CE4-462F-B082-A7A6F745BAE3}" destId="{9FD52FFD-836F-4E81-87A9-3E7636170A5E}" srcOrd="0" destOrd="0" presId="urn:microsoft.com/office/officeart/2005/8/layout/hierarchy4"/>
    <dgm:cxn modelId="{6384960F-F0D1-4520-8371-29F0CF284416}" type="presParOf" srcId="{76DE5B1A-5CE4-462F-B082-A7A6F745BAE3}" destId="{0D81B5E6-EBBB-4E67-8DDA-C3602EEE3B2F}" srcOrd="1" destOrd="0" presId="urn:microsoft.com/office/officeart/2005/8/layout/hierarchy4"/>
    <dgm:cxn modelId="{D70C89C6-410F-4992-8D32-CE5DB8E41F7D}" type="presParOf" srcId="{4B703F2C-63CD-4298-AEDB-CA2345922419}" destId="{D00CB880-F315-4E97-B4B2-A3F2DE9B73C2}" srcOrd="3" destOrd="0" presId="urn:microsoft.com/office/officeart/2005/8/layout/hierarchy4"/>
    <dgm:cxn modelId="{815C7A6F-F73F-4553-B84D-77A97A5ABBCE}" type="presParOf" srcId="{4B703F2C-63CD-4298-AEDB-CA2345922419}" destId="{D48BB132-5D1D-4161-A0D6-985E99A53DC0}" srcOrd="4" destOrd="0" presId="urn:microsoft.com/office/officeart/2005/8/layout/hierarchy4"/>
    <dgm:cxn modelId="{12404ED2-3972-4751-951C-C0725E3800C8}" type="presParOf" srcId="{D48BB132-5D1D-4161-A0D6-985E99A53DC0}" destId="{2FC580CE-0972-4999-93AC-B2B28A256FD1}" srcOrd="0" destOrd="0" presId="urn:microsoft.com/office/officeart/2005/8/layout/hierarchy4"/>
    <dgm:cxn modelId="{12E1DB0E-CC58-4884-A686-15634F66C6DC}" type="presParOf" srcId="{D48BB132-5D1D-4161-A0D6-985E99A53DC0}" destId="{F7E608E3-0A1D-4A43-9C4C-73B6D360643B}" srcOrd="1" destOrd="0" presId="urn:microsoft.com/office/officeart/2005/8/layout/hierarchy4"/>
    <dgm:cxn modelId="{75B08F8B-AF50-4CB4-A549-836B909E014C}" type="presParOf" srcId="{4B703F2C-63CD-4298-AEDB-CA2345922419}" destId="{1A1EBE57-7540-41B6-BC1F-1B3554CA2F4A}" srcOrd="5" destOrd="0" presId="urn:microsoft.com/office/officeart/2005/8/layout/hierarchy4"/>
    <dgm:cxn modelId="{32F5C040-C843-4586-A33C-1A06E26F3E3D}" type="presParOf" srcId="{4B703F2C-63CD-4298-AEDB-CA2345922419}" destId="{FB3D4BCB-1C50-4DF0-8774-9D97DC04F539}" srcOrd="6" destOrd="0" presId="urn:microsoft.com/office/officeart/2005/8/layout/hierarchy4"/>
    <dgm:cxn modelId="{131F90F7-12F5-40EF-8F86-4E41C6B7B9BA}" type="presParOf" srcId="{FB3D4BCB-1C50-4DF0-8774-9D97DC04F539}" destId="{F855C1C1-315E-40F0-B759-FF0AC3B0F3AA}" srcOrd="0" destOrd="0" presId="urn:microsoft.com/office/officeart/2005/8/layout/hierarchy4"/>
    <dgm:cxn modelId="{FB84617E-19E3-47EB-817B-BBE2F724BE16}" type="presParOf" srcId="{FB3D4BCB-1C50-4DF0-8774-9D97DC04F539}" destId="{C887215C-1780-4216-92A9-700F417257CD}" srcOrd="1" destOrd="0" presId="urn:microsoft.com/office/officeart/2005/8/layout/hierarchy4"/>
    <dgm:cxn modelId="{98A93814-4633-4D53-8F43-8A73512A7FDB}" type="presParOf" srcId="{4B703F2C-63CD-4298-AEDB-CA2345922419}" destId="{695D0CF3-D915-4D59-9AB1-F5A96A773B41}" srcOrd="7" destOrd="0" presId="urn:microsoft.com/office/officeart/2005/8/layout/hierarchy4"/>
    <dgm:cxn modelId="{4E6E8126-DA28-48D7-817C-5A77ADABB2E6}" type="presParOf" srcId="{4B703F2C-63CD-4298-AEDB-CA2345922419}" destId="{419C2A44-E672-47C1-99C9-930931958318}" srcOrd="8" destOrd="0" presId="urn:microsoft.com/office/officeart/2005/8/layout/hierarchy4"/>
    <dgm:cxn modelId="{C5342040-4001-40C1-87B6-0539C957CC6C}" type="presParOf" srcId="{419C2A44-E672-47C1-99C9-930931958318}" destId="{33D4C7EC-9B29-4FBD-B5F9-C1FDC10C33B0}" srcOrd="0" destOrd="0" presId="urn:microsoft.com/office/officeart/2005/8/layout/hierarchy4"/>
    <dgm:cxn modelId="{83508D43-2CDF-4102-9A8D-DF98C746B76F}" type="presParOf" srcId="{419C2A44-E672-47C1-99C9-930931958318}" destId="{001468B9-59B4-4F2B-A720-CFF10FEE4FA0}" srcOrd="1" destOrd="0" presId="urn:microsoft.com/office/officeart/2005/8/layout/hierarchy4"/>
    <dgm:cxn modelId="{5B748D7D-D0CE-4259-BA56-46BB0F79A452}" type="presParOf" srcId="{4B703F2C-63CD-4298-AEDB-CA2345922419}" destId="{76F21433-239A-4852-8F95-2EA51F2DC266}" srcOrd="9" destOrd="0" presId="urn:microsoft.com/office/officeart/2005/8/layout/hierarchy4"/>
    <dgm:cxn modelId="{267D17E3-E7B1-4063-80F7-4AAF77719F9C}" type="presParOf" srcId="{4B703F2C-63CD-4298-AEDB-CA2345922419}" destId="{1C8D100B-3525-41B6-B201-70A69606A6D2}" srcOrd="10" destOrd="0" presId="urn:microsoft.com/office/officeart/2005/8/layout/hierarchy4"/>
    <dgm:cxn modelId="{E3B29861-73AF-4019-9ED5-E4FAA8DFA73D}" type="presParOf" srcId="{1C8D100B-3525-41B6-B201-70A69606A6D2}" destId="{7BC9DBA9-DAD7-427E-8AA2-5C5F21025127}" srcOrd="0" destOrd="0" presId="urn:microsoft.com/office/officeart/2005/8/layout/hierarchy4"/>
    <dgm:cxn modelId="{F381C6B3-B27C-4C43-BA1F-31C241C5F0FA}" type="presParOf" srcId="{1C8D100B-3525-41B6-B201-70A69606A6D2}" destId="{94F857D6-4A2A-45E8-B6C1-5393E771D7A4}" srcOrd="1" destOrd="0" presId="urn:microsoft.com/office/officeart/2005/8/layout/hierarchy4"/>
    <dgm:cxn modelId="{49303B14-D37F-4562-81BA-458D010B4A63}" type="presParOf" srcId="{4B703F2C-63CD-4298-AEDB-CA2345922419}" destId="{E2AF95A8-314F-4211-B8DA-C273CFC9083B}" srcOrd="11" destOrd="0" presId="urn:microsoft.com/office/officeart/2005/8/layout/hierarchy4"/>
    <dgm:cxn modelId="{91D994B6-461E-487B-B822-343EF9BDAA48}" type="presParOf" srcId="{4B703F2C-63CD-4298-AEDB-CA2345922419}" destId="{F106ACC7-9D95-4FEB-98BA-0DE312CC8F73}" srcOrd="12" destOrd="0" presId="urn:microsoft.com/office/officeart/2005/8/layout/hierarchy4"/>
    <dgm:cxn modelId="{61DD7D9B-A40B-40AF-A7C9-0164DBAB3E39}" type="presParOf" srcId="{F106ACC7-9D95-4FEB-98BA-0DE312CC8F73}" destId="{9BAB556E-E3BB-4F4D-8D0D-DD24E7542E19}" srcOrd="0" destOrd="0" presId="urn:microsoft.com/office/officeart/2005/8/layout/hierarchy4"/>
    <dgm:cxn modelId="{EA3C5819-6747-4121-826C-61D98A63331C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9DE6DD2F-DDF7-4B55-9602-863E2C07AC03}" type="presOf" srcId="{571EC194-9ADD-4F1D-B7DC-EC132C6FC691}" destId="{33D4C7EC-9B29-4FBD-B5F9-C1FDC10C33B0}" srcOrd="0" destOrd="0" presId="urn:microsoft.com/office/officeart/2005/8/layout/hierarchy4"/>
    <dgm:cxn modelId="{32F27E4B-1FAF-47AB-9153-F0052275AA67}" type="presOf" srcId="{7EA72A04-5DDD-4507-A238-FF0FDFA58434}" destId="{4B703F2C-63CD-4298-AEDB-CA2345922419}" srcOrd="0" destOrd="0" presId="urn:microsoft.com/office/officeart/2005/8/layout/hierarchy4"/>
    <dgm:cxn modelId="{3455B87A-DC82-46A4-B533-BEEC1A560BBB}" type="presOf" srcId="{D176D4B8-B441-442C-BAFC-67465552A9A9}" destId="{F855C1C1-315E-40F0-B759-FF0AC3B0F3AA}" srcOrd="0" destOrd="0" presId="urn:microsoft.com/office/officeart/2005/8/layout/hierarchy4"/>
    <dgm:cxn modelId="{1BE7E544-883E-4CB6-B7EC-4DDDF2CDC630}" type="presOf" srcId="{270E6AED-B71B-4ADE-B6EA-2BC3148E8F62}" destId="{2FC580CE-0972-4999-93AC-B2B28A256FD1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721413E5-BE74-4706-898C-652E10825264}" type="presOf" srcId="{F6CCFD0C-E843-4630-A5B8-64CE52B42918}" destId="{9BAB556E-E3BB-4F4D-8D0D-DD24E7542E19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61F01320-1307-4DCF-AA90-E442C95ADEC3}" type="presOf" srcId="{B0D34E12-68EE-4593-8E97-3E0414844F7E}" destId="{7BC9DBA9-DAD7-427E-8AA2-5C5F21025127}" srcOrd="0" destOrd="0" presId="urn:microsoft.com/office/officeart/2005/8/layout/hierarchy4"/>
    <dgm:cxn modelId="{D63C750B-686C-45A0-AF40-C55BF6193555}" type="presOf" srcId="{30C1C947-42FB-4B35-92C7-E1151C34A66A}" destId="{326FF7A5-D06D-4E19-AD67-56AE2F257492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E8D6057F-B7C3-4E67-80BC-239FC00A0AB8}" type="presOf" srcId="{FB6D2F3D-0DB0-4631-A4AC-71F227F49C4E}" destId="{9FD52FFD-836F-4E81-87A9-3E7636170A5E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2603214E-70F4-43D5-BF84-2E76A4D74716}" type="presParOf" srcId="{4B703F2C-63CD-4298-AEDB-CA2345922419}" destId="{3E43B6D2-3DE0-4FE2-957C-9FE2BF385255}" srcOrd="0" destOrd="0" presId="urn:microsoft.com/office/officeart/2005/8/layout/hierarchy4"/>
    <dgm:cxn modelId="{19222E53-4323-48D3-A199-41E8436FE6A9}" type="presParOf" srcId="{3E43B6D2-3DE0-4FE2-957C-9FE2BF385255}" destId="{326FF7A5-D06D-4E19-AD67-56AE2F257492}" srcOrd="0" destOrd="0" presId="urn:microsoft.com/office/officeart/2005/8/layout/hierarchy4"/>
    <dgm:cxn modelId="{4299A295-A00E-4112-8DB5-7523073BABC5}" type="presParOf" srcId="{3E43B6D2-3DE0-4FE2-957C-9FE2BF385255}" destId="{DC5DA766-54A2-4927-A053-FDC15F2E88AB}" srcOrd="1" destOrd="0" presId="urn:microsoft.com/office/officeart/2005/8/layout/hierarchy4"/>
    <dgm:cxn modelId="{D0D21320-29EB-4F3C-BA3F-B3DA385E4CAF}" type="presParOf" srcId="{4B703F2C-63CD-4298-AEDB-CA2345922419}" destId="{B5FDBD00-3CEC-42CE-B91D-9A8BA6EA631E}" srcOrd="1" destOrd="0" presId="urn:microsoft.com/office/officeart/2005/8/layout/hierarchy4"/>
    <dgm:cxn modelId="{68847B10-538F-4C56-BF8E-6C7144607F4D}" type="presParOf" srcId="{4B703F2C-63CD-4298-AEDB-CA2345922419}" destId="{76DE5B1A-5CE4-462F-B082-A7A6F745BAE3}" srcOrd="2" destOrd="0" presId="urn:microsoft.com/office/officeart/2005/8/layout/hierarchy4"/>
    <dgm:cxn modelId="{710AD338-40A1-46F2-B2A4-E2178FEDAEB2}" type="presParOf" srcId="{76DE5B1A-5CE4-462F-B082-A7A6F745BAE3}" destId="{9FD52FFD-836F-4E81-87A9-3E7636170A5E}" srcOrd="0" destOrd="0" presId="urn:microsoft.com/office/officeart/2005/8/layout/hierarchy4"/>
    <dgm:cxn modelId="{AD56248A-3B31-4E39-9EC6-D4390E5C892D}" type="presParOf" srcId="{76DE5B1A-5CE4-462F-B082-A7A6F745BAE3}" destId="{0D81B5E6-EBBB-4E67-8DDA-C3602EEE3B2F}" srcOrd="1" destOrd="0" presId="urn:microsoft.com/office/officeart/2005/8/layout/hierarchy4"/>
    <dgm:cxn modelId="{928B355B-2CE5-466E-ADCE-55BD0BB6BAA5}" type="presParOf" srcId="{4B703F2C-63CD-4298-AEDB-CA2345922419}" destId="{D00CB880-F315-4E97-B4B2-A3F2DE9B73C2}" srcOrd="3" destOrd="0" presId="urn:microsoft.com/office/officeart/2005/8/layout/hierarchy4"/>
    <dgm:cxn modelId="{2A72D08C-54F9-4B30-8F07-3A8F7FB0F054}" type="presParOf" srcId="{4B703F2C-63CD-4298-AEDB-CA2345922419}" destId="{D48BB132-5D1D-4161-A0D6-985E99A53DC0}" srcOrd="4" destOrd="0" presId="urn:microsoft.com/office/officeart/2005/8/layout/hierarchy4"/>
    <dgm:cxn modelId="{93F288F0-14BE-422E-87C8-65DCA80991A8}" type="presParOf" srcId="{D48BB132-5D1D-4161-A0D6-985E99A53DC0}" destId="{2FC580CE-0972-4999-93AC-B2B28A256FD1}" srcOrd="0" destOrd="0" presId="urn:microsoft.com/office/officeart/2005/8/layout/hierarchy4"/>
    <dgm:cxn modelId="{134C76DD-2348-4145-858A-0420D2B78926}" type="presParOf" srcId="{D48BB132-5D1D-4161-A0D6-985E99A53DC0}" destId="{F7E608E3-0A1D-4A43-9C4C-73B6D360643B}" srcOrd="1" destOrd="0" presId="urn:microsoft.com/office/officeart/2005/8/layout/hierarchy4"/>
    <dgm:cxn modelId="{DA5A4658-EB69-4725-BBE8-87D8F1BF0100}" type="presParOf" srcId="{4B703F2C-63CD-4298-AEDB-CA2345922419}" destId="{1A1EBE57-7540-41B6-BC1F-1B3554CA2F4A}" srcOrd="5" destOrd="0" presId="urn:microsoft.com/office/officeart/2005/8/layout/hierarchy4"/>
    <dgm:cxn modelId="{1BF09A97-9643-450B-9562-2FAF8C4A238B}" type="presParOf" srcId="{4B703F2C-63CD-4298-AEDB-CA2345922419}" destId="{FB3D4BCB-1C50-4DF0-8774-9D97DC04F539}" srcOrd="6" destOrd="0" presId="urn:microsoft.com/office/officeart/2005/8/layout/hierarchy4"/>
    <dgm:cxn modelId="{3AD79DEC-53F7-4F37-B237-2BE027A1E6F5}" type="presParOf" srcId="{FB3D4BCB-1C50-4DF0-8774-9D97DC04F539}" destId="{F855C1C1-315E-40F0-B759-FF0AC3B0F3AA}" srcOrd="0" destOrd="0" presId="urn:microsoft.com/office/officeart/2005/8/layout/hierarchy4"/>
    <dgm:cxn modelId="{0B531845-5303-474D-AB06-3B3D41CB5CC6}" type="presParOf" srcId="{FB3D4BCB-1C50-4DF0-8774-9D97DC04F539}" destId="{C887215C-1780-4216-92A9-700F417257CD}" srcOrd="1" destOrd="0" presId="urn:microsoft.com/office/officeart/2005/8/layout/hierarchy4"/>
    <dgm:cxn modelId="{92C2D58C-DA19-425F-A1D1-C50D5AC237A5}" type="presParOf" srcId="{4B703F2C-63CD-4298-AEDB-CA2345922419}" destId="{695D0CF3-D915-4D59-9AB1-F5A96A773B41}" srcOrd="7" destOrd="0" presId="urn:microsoft.com/office/officeart/2005/8/layout/hierarchy4"/>
    <dgm:cxn modelId="{49269930-49A8-4C68-9B21-6CB5149C35E2}" type="presParOf" srcId="{4B703F2C-63CD-4298-AEDB-CA2345922419}" destId="{419C2A44-E672-47C1-99C9-930931958318}" srcOrd="8" destOrd="0" presId="urn:microsoft.com/office/officeart/2005/8/layout/hierarchy4"/>
    <dgm:cxn modelId="{033E5723-CAF3-4210-995C-794D799E98FD}" type="presParOf" srcId="{419C2A44-E672-47C1-99C9-930931958318}" destId="{33D4C7EC-9B29-4FBD-B5F9-C1FDC10C33B0}" srcOrd="0" destOrd="0" presId="urn:microsoft.com/office/officeart/2005/8/layout/hierarchy4"/>
    <dgm:cxn modelId="{CE764258-0546-4777-B29E-492DFCB1479A}" type="presParOf" srcId="{419C2A44-E672-47C1-99C9-930931958318}" destId="{001468B9-59B4-4F2B-A720-CFF10FEE4FA0}" srcOrd="1" destOrd="0" presId="urn:microsoft.com/office/officeart/2005/8/layout/hierarchy4"/>
    <dgm:cxn modelId="{BBDFC743-0C5C-4697-9E9F-4DC911158DD6}" type="presParOf" srcId="{4B703F2C-63CD-4298-AEDB-CA2345922419}" destId="{76F21433-239A-4852-8F95-2EA51F2DC266}" srcOrd="9" destOrd="0" presId="urn:microsoft.com/office/officeart/2005/8/layout/hierarchy4"/>
    <dgm:cxn modelId="{5E202730-86E0-459A-BCD8-A5C7A23FC0CF}" type="presParOf" srcId="{4B703F2C-63CD-4298-AEDB-CA2345922419}" destId="{1C8D100B-3525-41B6-B201-70A69606A6D2}" srcOrd="10" destOrd="0" presId="urn:microsoft.com/office/officeart/2005/8/layout/hierarchy4"/>
    <dgm:cxn modelId="{70C36A33-50B2-41E6-A497-5DFA5EA3A6C6}" type="presParOf" srcId="{1C8D100B-3525-41B6-B201-70A69606A6D2}" destId="{7BC9DBA9-DAD7-427E-8AA2-5C5F21025127}" srcOrd="0" destOrd="0" presId="urn:microsoft.com/office/officeart/2005/8/layout/hierarchy4"/>
    <dgm:cxn modelId="{1357D7B2-FB18-4484-B29F-9AE93B5134E6}" type="presParOf" srcId="{1C8D100B-3525-41B6-B201-70A69606A6D2}" destId="{94F857D6-4A2A-45E8-B6C1-5393E771D7A4}" srcOrd="1" destOrd="0" presId="urn:microsoft.com/office/officeart/2005/8/layout/hierarchy4"/>
    <dgm:cxn modelId="{D2DFE04A-1483-4A41-B455-80878A15FE1F}" type="presParOf" srcId="{4B703F2C-63CD-4298-AEDB-CA2345922419}" destId="{E2AF95A8-314F-4211-B8DA-C273CFC9083B}" srcOrd="11" destOrd="0" presId="urn:microsoft.com/office/officeart/2005/8/layout/hierarchy4"/>
    <dgm:cxn modelId="{9C8299BA-3C1C-4548-90FE-67D86311CC19}" type="presParOf" srcId="{4B703F2C-63CD-4298-AEDB-CA2345922419}" destId="{F106ACC7-9D95-4FEB-98BA-0DE312CC8F73}" srcOrd="12" destOrd="0" presId="urn:microsoft.com/office/officeart/2005/8/layout/hierarchy4"/>
    <dgm:cxn modelId="{9E0AE0DA-6F22-44E9-8BC1-F0CD9C6C875A}" type="presParOf" srcId="{F106ACC7-9D95-4FEB-98BA-0DE312CC8F73}" destId="{9BAB556E-E3BB-4F4D-8D0D-DD24E7542E19}" srcOrd="0" destOrd="0" presId="urn:microsoft.com/office/officeart/2005/8/layout/hierarchy4"/>
    <dgm:cxn modelId="{04674533-EE02-46BB-8885-A65E61DBCA01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0AD38488-87F8-4553-B778-8B74287CFA33}" type="presOf" srcId="{30C1C947-42FB-4B35-92C7-E1151C34A66A}" destId="{326FF7A5-D06D-4E19-AD67-56AE2F257492}" srcOrd="0" destOrd="0" presId="urn:microsoft.com/office/officeart/2005/8/layout/hierarchy4"/>
    <dgm:cxn modelId="{B997CB07-C691-4F4E-AC9F-9DFDCEA6E07C}" type="presOf" srcId="{7EA72A04-5DDD-4507-A238-FF0FDFA58434}" destId="{4B703F2C-63CD-4298-AEDB-CA2345922419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E6A29F93-D161-4806-936F-A8BFEDB68B90}" type="presOf" srcId="{B0D34E12-68EE-4593-8E97-3E0414844F7E}" destId="{7BC9DBA9-DAD7-427E-8AA2-5C5F21025127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6D960FD7-CF39-4F7C-9A63-49D37861BC29}" type="presOf" srcId="{270E6AED-B71B-4ADE-B6EA-2BC3148E8F62}" destId="{2FC580CE-0972-4999-93AC-B2B28A256FD1}" srcOrd="0" destOrd="0" presId="urn:microsoft.com/office/officeart/2005/8/layout/hierarchy4"/>
    <dgm:cxn modelId="{E4F8B658-87E6-4753-9E97-ABC91E82A619}" type="presOf" srcId="{F6CCFD0C-E843-4630-A5B8-64CE52B42918}" destId="{9BAB556E-E3BB-4F4D-8D0D-DD24E7542E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BFBD11F7-B21C-4596-93EC-DD145475ED0E}" type="presOf" srcId="{D176D4B8-B441-442C-BAFC-67465552A9A9}" destId="{F855C1C1-315E-40F0-B759-FF0AC3B0F3AA}" srcOrd="0" destOrd="0" presId="urn:microsoft.com/office/officeart/2005/8/layout/hierarchy4"/>
    <dgm:cxn modelId="{FB4F732C-26C1-4001-805C-32FB2202CEAB}" type="presOf" srcId="{FB6D2F3D-0DB0-4631-A4AC-71F227F49C4E}" destId="{9FD52FFD-836F-4E81-87A9-3E7636170A5E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CF4DF09C-38D0-45AB-ACEA-FC603F6E8B6C}" type="presOf" srcId="{571EC194-9ADD-4F1D-B7DC-EC132C6FC691}" destId="{33D4C7EC-9B29-4FBD-B5F9-C1FDC10C33B0}" srcOrd="0" destOrd="0" presId="urn:microsoft.com/office/officeart/2005/8/layout/hierarchy4"/>
    <dgm:cxn modelId="{B99441DF-86A8-44F9-AB1C-058033FCE2A6}" type="presParOf" srcId="{4B703F2C-63CD-4298-AEDB-CA2345922419}" destId="{3E43B6D2-3DE0-4FE2-957C-9FE2BF385255}" srcOrd="0" destOrd="0" presId="urn:microsoft.com/office/officeart/2005/8/layout/hierarchy4"/>
    <dgm:cxn modelId="{48D4ED5C-4617-4736-A813-F5B2E00C588F}" type="presParOf" srcId="{3E43B6D2-3DE0-4FE2-957C-9FE2BF385255}" destId="{326FF7A5-D06D-4E19-AD67-56AE2F257492}" srcOrd="0" destOrd="0" presId="urn:microsoft.com/office/officeart/2005/8/layout/hierarchy4"/>
    <dgm:cxn modelId="{485C5295-A88A-42C0-8FF0-666A288ED1B1}" type="presParOf" srcId="{3E43B6D2-3DE0-4FE2-957C-9FE2BF385255}" destId="{DC5DA766-54A2-4927-A053-FDC15F2E88AB}" srcOrd="1" destOrd="0" presId="urn:microsoft.com/office/officeart/2005/8/layout/hierarchy4"/>
    <dgm:cxn modelId="{26AB6D0C-5543-4699-A66B-36A0A8E5FD82}" type="presParOf" srcId="{4B703F2C-63CD-4298-AEDB-CA2345922419}" destId="{B5FDBD00-3CEC-42CE-B91D-9A8BA6EA631E}" srcOrd="1" destOrd="0" presId="urn:microsoft.com/office/officeart/2005/8/layout/hierarchy4"/>
    <dgm:cxn modelId="{3A6AECE8-6AC8-4F2C-94E4-BFF9F73A9692}" type="presParOf" srcId="{4B703F2C-63CD-4298-AEDB-CA2345922419}" destId="{76DE5B1A-5CE4-462F-B082-A7A6F745BAE3}" srcOrd="2" destOrd="0" presId="urn:microsoft.com/office/officeart/2005/8/layout/hierarchy4"/>
    <dgm:cxn modelId="{2C079811-2D64-4AAE-9EB2-DF34252B0017}" type="presParOf" srcId="{76DE5B1A-5CE4-462F-B082-A7A6F745BAE3}" destId="{9FD52FFD-836F-4E81-87A9-3E7636170A5E}" srcOrd="0" destOrd="0" presId="urn:microsoft.com/office/officeart/2005/8/layout/hierarchy4"/>
    <dgm:cxn modelId="{2A14C08B-6849-465E-B148-16CB406A79B6}" type="presParOf" srcId="{76DE5B1A-5CE4-462F-B082-A7A6F745BAE3}" destId="{0D81B5E6-EBBB-4E67-8DDA-C3602EEE3B2F}" srcOrd="1" destOrd="0" presId="urn:microsoft.com/office/officeart/2005/8/layout/hierarchy4"/>
    <dgm:cxn modelId="{5147B48F-2C74-4E3B-8234-9D04F155FC0E}" type="presParOf" srcId="{4B703F2C-63CD-4298-AEDB-CA2345922419}" destId="{D00CB880-F315-4E97-B4B2-A3F2DE9B73C2}" srcOrd="3" destOrd="0" presId="urn:microsoft.com/office/officeart/2005/8/layout/hierarchy4"/>
    <dgm:cxn modelId="{94F5F413-27DA-45A1-ABAA-715F0466B926}" type="presParOf" srcId="{4B703F2C-63CD-4298-AEDB-CA2345922419}" destId="{D48BB132-5D1D-4161-A0D6-985E99A53DC0}" srcOrd="4" destOrd="0" presId="urn:microsoft.com/office/officeart/2005/8/layout/hierarchy4"/>
    <dgm:cxn modelId="{7FEDE638-82A9-45D9-A16A-07147F6B7CCF}" type="presParOf" srcId="{D48BB132-5D1D-4161-A0D6-985E99A53DC0}" destId="{2FC580CE-0972-4999-93AC-B2B28A256FD1}" srcOrd="0" destOrd="0" presId="urn:microsoft.com/office/officeart/2005/8/layout/hierarchy4"/>
    <dgm:cxn modelId="{B8CE4589-6BF2-481E-BE4C-A320CF3533AA}" type="presParOf" srcId="{D48BB132-5D1D-4161-A0D6-985E99A53DC0}" destId="{F7E608E3-0A1D-4A43-9C4C-73B6D360643B}" srcOrd="1" destOrd="0" presId="urn:microsoft.com/office/officeart/2005/8/layout/hierarchy4"/>
    <dgm:cxn modelId="{9196CAFD-7D51-4214-860A-1874696F5876}" type="presParOf" srcId="{4B703F2C-63CD-4298-AEDB-CA2345922419}" destId="{1A1EBE57-7540-41B6-BC1F-1B3554CA2F4A}" srcOrd="5" destOrd="0" presId="urn:microsoft.com/office/officeart/2005/8/layout/hierarchy4"/>
    <dgm:cxn modelId="{41A94F95-EC3E-4F38-BEB9-7E362F00E745}" type="presParOf" srcId="{4B703F2C-63CD-4298-AEDB-CA2345922419}" destId="{FB3D4BCB-1C50-4DF0-8774-9D97DC04F539}" srcOrd="6" destOrd="0" presId="urn:microsoft.com/office/officeart/2005/8/layout/hierarchy4"/>
    <dgm:cxn modelId="{7981E272-0B0F-42AA-93BC-A7DD9673B9FA}" type="presParOf" srcId="{FB3D4BCB-1C50-4DF0-8774-9D97DC04F539}" destId="{F855C1C1-315E-40F0-B759-FF0AC3B0F3AA}" srcOrd="0" destOrd="0" presId="urn:microsoft.com/office/officeart/2005/8/layout/hierarchy4"/>
    <dgm:cxn modelId="{55B306BC-3FDD-4999-8C15-283E20FF9E3D}" type="presParOf" srcId="{FB3D4BCB-1C50-4DF0-8774-9D97DC04F539}" destId="{C887215C-1780-4216-92A9-700F417257CD}" srcOrd="1" destOrd="0" presId="urn:microsoft.com/office/officeart/2005/8/layout/hierarchy4"/>
    <dgm:cxn modelId="{B74F22CB-09E8-444C-A773-5DBFDDAD4A88}" type="presParOf" srcId="{4B703F2C-63CD-4298-AEDB-CA2345922419}" destId="{695D0CF3-D915-4D59-9AB1-F5A96A773B41}" srcOrd="7" destOrd="0" presId="urn:microsoft.com/office/officeart/2005/8/layout/hierarchy4"/>
    <dgm:cxn modelId="{1FD92C95-B6AA-44D1-9E4F-346B298892C3}" type="presParOf" srcId="{4B703F2C-63CD-4298-AEDB-CA2345922419}" destId="{419C2A44-E672-47C1-99C9-930931958318}" srcOrd="8" destOrd="0" presId="urn:microsoft.com/office/officeart/2005/8/layout/hierarchy4"/>
    <dgm:cxn modelId="{CA73BF70-DEC9-4BC4-9F1B-F42F4FF90A19}" type="presParOf" srcId="{419C2A44-E672-47C1-99C9-930931958318}" destId="{33D4C7EC-9B29-4FBD-B5F9-C1FDC10C33B0}" srcOrd="0" destOrd="0" presId="urn:microsoft.com/office/officeart/2005/8/layout/hierarchy4"/>
    <dgm:cxn modelId="{5FB758CE-25C9-4D8E-89C1-F8C10F41AD32}" type="presParOf" srcId="{419C2A44-E672-47C1-99C9-930931958318}" destId="{001468B9-59B4-4F2B-A720-CFF10FEE4FA0}" srcOrd="1" destOrd="0" presId="urn:microsoft.com/office/officeart/2005/8/layout/hierarchy4"/>
    <dgm:cxn modelId="{9EBCCDEA-773F-49A4-8AEB-2E1AEE0C2D49}" type="presParOf" srcId="{4B703F2C-63CD-4298-AEDB-CA2345922419}" destId="{76F21433-239A-4852-8F95-2EA51F2DC266}" srcOrd="9" destOrd="0" presId="urn:microsoft.com/office/officeart/2005/8/layout/hierarchy4"/>
    <dgm:cxn modelId="{AAC3A200-4BB5-4077-B0F5-F97A3DCADD7C}" type="presParOf" srcId="{4B703F2C-63CD-4298-AEDB-CA2345922419}" destId="{1C8D100B-3525-41B6-B201-70A69606A6D2}" srcOrd="10" destOrd="0" presId="urn:microsoft.com/office/officeart/2005/8/layout/hierarchy4"/>
    <dgm:cxn modelId="{0684A108-0031-466B-B512-8043A5D8A7E1}" type="presParOf" srcId="{1C8D100B-3525-41B6-B201-70A69606A6D2}" destId="{7BC9DBA9-DAD7-427E-8AA2-5C5F21025127}" srcOrd="0" destOrd="0" presId="urn:microsoft.com/office/officeart/2005/8/layout/hierarchy4"/>
    <dgm:cxn modelId="{D82CDF07-FDBA-4D52-BE62-20F681BB29E6}" type="presParOf" srcId="{1C8D100B-3525-41B6-B201-70A69606A6D2}" destId="{94F857D6-4A2A-45E8-B6C1-5393E771D7A4}" srcOrd="1" destOrd="0" presId="urn:microsoft.com/office/officeart/2005/8/layout/hierarchy4"/>
    <dgm:cxn modelId="{F2CB6914-2D13-4568-BA40-BE9F31C3F81B}" type="presParOf" srcId="{4B703F2C-63CD-4298-AEDB-CA2345922419}" destId="{E2AF95A8-314F-4211-B8DA-C273CFC9083B}" srcOrd="11" destOrd="0" presId="urn:microsoft.com/office/officeart/2005/8/layout/hierarchy4"/>
    <dgm:cxn modelId="{4B5AAB66-877B-4712-AF83-88D5ABDB0C2B}" type="presParOf" srcId="{4B703F2C-63CD-4298-AEDB-CA2345922419}" destId="{F106ACC7-9D95-4FEB-98BA-0DE312CC8F73}" srcOrd="12" destOrd="0" presId="urn:microsoft.com/office/officeart/2005/8/layout/hierarchy4"/>
    <dgm:cxn modelId="{6A019517-15F6-42BD-8574-A99C1EAE70BC}" type="presParOf" srcId="{F106ACC7-9D95-4FEB-98BA-0DE312CC8F73}" destId="{9BAB556E-E3BB-4F4D-8D0D-DD24E7542E19}" srcOrd="0" destOrd="0" presId="urn:microsoft.com/office/officeart/2005/8/layout/hierarchy4"/>
    <dgm:cxn modelId="{B11C674F-E9EB-4365-99CE-AFF8E797FB88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A88E117A-60F8-4B6C-AAF3-C5155EA4DF03}" type="presOf" srcId="{7EA72A04-5DDD-4507-A238-FF0FDFA58434}" destId="{4B703F2C-63CD-4298-AEDB-CA2345922419}" srcOrd="0" destOrd="0" presId="urn:microsoft.com/office/officeart/2005/8/layout/hierarchy4"/>
    <dgm:cxn modelId="{169C133A-4CD2-4EC8-8EC3-F2A54FCEFCFB}" type="presOf" srcId="{270E6AED-B71B-4ADE-B6EA-2BC3148E8F62}" destId="{2FC580CE-0972-4999-93AC-B2B28A256FD1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DD206D9A-CF18-48AD-934E-66C0C231B148}" type="presOf" srcId="{571EC194-9ADD-4F1D-B7DC-EC132C6FC691}" destId="{33D4C7EC-9B29-4FBD-B5F9-C1FDC10C33B0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9D298BB9-5950-4A3D-8D0B-0F9460EEA6C7}" type="presOf" srcId="{F6CCFD0C-E843-4630-A5B8-64CE52B42918}" destId="{9BAB556E-E3BB-4F4D-8D0D-DD24E7542E19}" srcOrd="0" destOrd="0" presId="urn:microsoft.com/office/officeart/2005/8/layout/hierarchy4"/>
    <dgm:cxn modelId="{CB0C0DA7-20CC-48E8-8958-76CDD60689F1}" type="presOf" srcId="{B0D34E12-68EE-4593-8E97-3E0414844F7E}" destId="{7BC9DBA9-DAD7-427E-8AA2-5C5F21025127}" srcOrd="0" destOrd="0" presId="urn:microsoft.com/office/officeart/2005/8/layout/hierarchy4"/>
    <dgm:cxn modelId="{1FBB2FA9-FD98-4905-9784-C3835DF2328C}" type="presOf" srcId="{D176D4B8-B441-442C-BAFC-67465552A9A9}" destId="{F855C1C1-315E-40F0-B759-FF0AC3B0F3AA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8E2D6D7F-06E3-4BE1-B6E0-27D6ABB51C04}" type="presOf" srcId="{FB6D2F3D-0DB0-4631-A4AC-71F227F49C4E}" destId="{9FD52FFD-836F-4E81-87A9-3E7636170A5E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81455E0F-6A56-4565-B5FB-F1142E85AD2A}" type="presOf" srcId="{30C1C947-42FB-4B35-92C7-E1151C34A66A}" destId="{326FF7A5-D06D-4E19-AD67-56AE2F257492}" srcOrd="0" destOrd="0" presId="urn:microsoft.com/office/officeart/2005/8/layout/hierarchy4"/>
    <dgm:cxn modelId="{D1058478-E981-4F3F-83A0-BFC1022F0C53}" type="presParOf" srcId="{4B703F2C-63CD-4298-AEDB-CA2345922419}" destId="{3E43B6D2-3DE0-4FE2-957C-9FE2BF385255}" srcOrd="0" destOrd="0" presId="urn:microsoft.com/office/officeart/2005/8/layout/hierarchy4"/>
    <dgm:cxn modelId="{F9122B4A-6CA2-4BA4-9A87-FFD2A7453A16}" type="presParOf" srcId="{3E43B6D2-3DE0-4FE2-957C-9FE2BF385255}" destId="{326FF7A5-D06D-4E19-AD67-56AE2F257492}" srcOrd="0" destOrd="0" presId="urn:microsoft.com/office/officeart/2005/8/layout/hierarchy4"/>
    <dgm:cxn modelId="{69940710-6D9B-44C6-B92D-71CEC6568670}" type="presParOf" srcId="{3E43B6D2-3DE0-4FE2-957C-9FE2BF385255}" destId="{DC5DA766-54A2-4927-A053-FDC15F2E88AB}" srcOrd="1" destOrd="0" presId="urn:microsoft.com/office/officeart/2005/8/layout/hierarchy4"/>
    <dgm:cxn modelId="{5725D476-4336-4279-89CE-07B8E8B37BEF}" type="presParOf" srcId="{4B703F2C-63CD-4298-AEDB-CA2345922419}" destId="{B5FDBD00-3CEC-42CE-B91D-9A8BA6EA631E}" srcOrd="1" destOrd="0" presId="urn:microsoft.com/office/officeart/2005/8/layout/hierarchy4"/>
    <dgm:cxn modelId="{E7B4774B-41E8-4F03-A17A-24D3D7162714}" type="presParOf" srcId="{4B703F2C-63CD-4298-AEDB-CA2345922419}" destId="{76DE5B1A-5CE4-462F-B082-A7A6F745BAE3}" srcOrd="2" destOrd="0" presId="urn:microsoft.com/office/officeart/2005/8/layout/hierarchy4"/>
    <dgm:cxn modelId="{191124BE-54DE-475A-8FE4-B05C3B244942}" type="presParOf" srcId="{76DE5B1A-5CE4-462F-B082-A7A6F745BAE3}" destId="{9FD52FFD-836F-4E81-87A9-3E7636170A5E}" srcOrd="0" destOrd="0" presId="urn:microsoft.com/office/officeart/2005/8/layout/hierarchy4"/>
    <dgm:cxn modelId="{DEB9D360-0D0B-4DDE-9BEC-2C13607F2294}" type="presParOf" srcId="{76DE5B1A-5CE4-462F-B082-A7A6F745BAE3}" destId="{0D81B5E6-EBBB-4E67-8DDA-C3602EEE3B2F}" srcOrd="1" destOrd="0" presId="urn:microsoft.com/office/officeart/2005/8/layout/hierarchy4"/>
    <dgm:cxn modelId="{5D7AF6FB-DC41-4B64-839A-F6FE4796E92E}" type="presParOf" srcId="{4B703F2C-63CD-4298-AEDB-CA2345922419}" destId="{D00CB880-F315-4E97-B4B2-A3F2DE9B73C2}" srcOrd="3" destOrd="0" presId="urn:microsoft.com/office/officeart/2005/8/layout/hierarchy4"/>
    <dgm:cxn modelId="{E7A02CED-1692-4DFD-AAD4-02BBFD57BEF3}" type="presParOf" srcId="{4B703F2C-63CD-4298-AEDB-CA2345922419}" destId="{D48BB132-5D1D-4161-A0D6-985E99A53DC0}" srcOrd="4" destOrd="0" presId="urn:microsoft.com/office/officeart/2005/8/layout/hierarchy4"/>
    <dgm:cxn modelId="{F6FFD6ED-1A5A-4C2F-B64F-C37F257F542D}" type="presParOf" srcId="{D48BB132-5D1D-4161-A0D6-985E99A53DC0}" destId="{2FC580CE-0972-4999-93AC-B2B28A256FD1}" srcOrd="0" destOrd="0" presId="urn:microsoft.com/office/officeart/2005/8/layout/hierarchy4"/>
    <dgm:cxn modelId="{AF086BAE-7934-4190-8483-4E5DC8C06596}" type="presParOf" srcId="{D48BB132-5D1D-4161-A0D6-985E99A53DC0}" destId="{F7E608E3-0A1D-4A43-9C4C-73B6D360643B}" srcOrd="1" destOrd="0" presId="urn:microsoft.com/office/officeart/2005/8/layout/hierarchy4"/>
    <dgm:cxn modelId="{0D2C8649-A72B-4115-BC11-06E2A93F0C91}" type="presParOf" srcId="{4B703F2C-63CD-4298-AEDB-CA2345922419}" destId="{1A1EBE57-7540-41B6-BC1F-1B3554CA2F4A}" srcOrd="5" destOrd="0" presId="urn:microsoft.com/office/officeart/2005/8/layout/hierarchy4"/>
    <dgm:cxn modelId="{4E33D918-814C-46AA-B5B3-682161447596}" type="presParOf" srcId="{4B703F2C-63CD-4298-AEDB-CA2345922419}" destId="{FB3D4BCB-1C50-4DF0-8774-9D97DC04F539}" srcOrd="6" destOrd="0" presId="urn:microsoft.com/office/officeart/2005/8/layout/hierarchy4"/>
    <dgm:cxn modelId="{809F2196-D6B6-499C-9093-7DC65DBA4321}" type="presParOf" srcId="{FB3D4BCB-1C50-4DF0-8774-9D97DC04F539}" destId="{F855C1C1-315E-40F0-B759-FF0AC3B0F3AA}" srcOrd="0" destOrd="0" presId="urn:microsoft.com/office/officeart/2005/8/layout/hierarchy4"/>
    <dgm:cxn modelId="{ABB665B1-D19B-4CEC-8E05-955B1040E684}" type="presParOf" srcId="{FB3D4BCB-1C50-4DF0-8774-9D97DC04F539}" destId="{C887215C-1780-4216-92A9-700F417257CD}" srcOrd="1" destOrd="0" presId="urn:microsoft.com/office/officeart/2005/8/layout/hierarchy4"/>
    <dgm:cxn modelId="{43D353B4-6C82-4558-8422-B5A23AFF2EF8}" type="presParOf" srcId="{4B703F2C-63CD-4298-AEDB-CA2345922419}" destId="{695D0CF3-D915-4D59-9AB1-F5A96A773B41}" srcOrd="7" destOrd="0" presId="urn:microsoft.com/office/officeart/2005/8/layout/hierarchy4"/>
    <dgm:cxn modelId="{BCB7D5AA-79B5-43D8-A309-89733F42B34E}" type="presParOf" srcId="{4B703F2C-63CD-4298-AEDB-CA2345922419}" destId="{419C2A44-E672-47C1-99C9-930931958318}" srcOrd="8" destOrd="0" presId="urn:microsoft.com/office/officeart/2005/8/layout/hierarchy4"/>
    <dgm:cxn modelId="{D3870CAF-270C-4A61-9F45-8CB5A83CF195}" type="presParOf" srcId="{419C2A44-E672-47C1-99C9-930931958318}" destId="{33D4C7EC-9B29-4FBD-B5F9-C1FDC10C33B0}" srcOrd="0" destOrd="0" presId="urn:microsoft.com/office/officeart/2005/8/layout/hierarchy4"/>
    <dgm:cxn modelId="{39B42CAA-9D0A-4635-B0A2-1CC9FE74C99D}" type="presParOf" srcId="{419C2A44-E672-47C1-99C9-930931958318}" destId="{001468B9-59B4-4F2B-A720-CFF10FEE4FA0}" srcOrd="1" destOrd="0" presId="urn:microsoft.com/office/officeart/2005/8/layout/hierarchy4"/>
    <dgm:cxn modelId="{D03EB7C5-070A-41E3-82FC-C2B1A3034654}" type="presParOf" srcId="{4B703F2C-63CD-4298-AEDB-CA2345922419}" destId="{76F21433-239A-4852-8F95-2EA51F2DC266}" srcOrd="9" destOrd="0" presId="urn:microsoft.com/office/officeart/2005/8/layout/hierarchy4"/>
    <dgm:cxn modelId="{E5FE6E47-2AC8-4F3F-8575-1A05BDE48B82}" type="presParOf" srcId="{4B703F2C-63CD-4298-AEDB-CA2345922419}" destId="{1C8D100B-3525-41B6-B201-70A69606A6D2}" srcOrd="10" destOrd="0" presId="urn:microsoft.com/office/officeart/2005/8/layout/hierarchy4"/>
    <dgm:cxn modelId="{432FDBCA-2E66-4F52-9FFA-62705D3C063C}" type="presParOf" srcId="{1C8D100B-3525-41B6-B201-70A69606A6D2}" destId="{7BC9DBA9-DAD7-427E-8AA2-5C5F21025127}" srcOrd="0" destOrd="0" presId="urn:microsoft.com/office/officeart/2005/8/layout/hierarchy4"/>
    <dgm:cxn modelId="{83248DBB-0C95-471C-9CB3-9A51A757C24E}" type="presParOf" srcId="{1C8D100B-3525-41B6-B201-70A69606A6D2}" destId="{94F857D6-4A2A-45E8-B6C1-5393E771D7A4}" srcOrd="1" destOrd="0" presId="urn:microsoft.com/office/officeart/2005/8/layout/hierarchy4"/>
    <dgm:cxn modelId="{30712D08-EC8A-4DB3-A6E5-CE26A4AF0BCF}" type="presParOf" srcId="{4B703F2C-63CD-4298-AEDB-CA2345922419}" destId="{E2AF95A8-314F-4211-B8DA-C273CFC9083B}" srcOrd="11" destOrd="0" presId="urn:microsoft.com/office/officeart/2005/8/layout/hierarchy4"/>
    <dgm:cxn modelId="{A09C7C43-A363-4D71-BC3C-53777EE66830}" type="presParOf" srcId="{4B703F2C-63CD-4298-AEDB-CA2345922419}" destId="{F106ACC7-9D95-4FEB-98BA-0DE312CC8F73}" srcOrd="12" destOrd="0" presId="urn:microsoft.com/office/officeart/2005/8/layout/hierarchy4"/>
    <dgm:cxn modelId="{DA9C6729-318C-499E-BA76-45ECD4AE434A}" type="presParOf" srcId="{F106ACC7-9D95-4FEB-98BA-0DE312CC8F73}" destId="{9BAB556E-E3BB-4F4D-8D0D-DD24E7542E19}" srcOrd="0" destOrd="0" presId="urn:microsoft.com/office/officeart/2005/8/layout/hierarchy4"/>
    <dgm:cxn modelId="{9C699003-C589-4422-8A39-E2211F33E99A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>
              <a:solidFill>
                <a:schemeClr val="tx1"/>
              </a:solidFill>
            </a:rPr>
            <a:t>Aims</a:t>
          </a:r>
          <a:endParaRPr lang="cs-CZ" sz="1800" dirty="0">
            <a:solidFill>
              <a:schemeClr val="tx1"/>
            </a:solidFill>
          </a:endParaRPr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81C34204-A7AA-4D56-8899-475A07C606BF}" type="presOf" srcId="{D176D4B8-B441-442C-BAFC-67465552A9A9}" destId="{F855C1C1-315E-40F0-B759-FF0AC3B0F3AA}" srcOrd="0" destOrd="0" presId="urn:microsoft.com/office/officeart/2005/8/layout/hierarchy4"/>
    <dgm:cxn modelId="{5CB96DBF-867B-4ADF-8462-B30C099CC916}" type="presOf" srcId="{B0D34E12-68EE-4593-8E97-3E0414844F7E}" destId="{7BC9DBA9-DAD7-427E-8AA2-5C5F21025127}" srcOrd="0" destOrd="0" presId="urn:microsoft.com/office/officeart/2005/8/layout/hierarchy4"/>
    <dgm:cxn modelId="{DC9936AB-0A0B-450B-B7D4-89FD29346666}" type="presOf" srcId="{571EC194-9ADD-4F1D-B7DC-EC132C6FC691}" destId="{33D4C7EC-9B29-4FBD-B5F9-C1FDC10C33B0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E6181D13-E0CB-4E56-83FF-078C87DF68CB}" type="presOf" srcId="{270E6AED-B71B-4ADE-B6EA-2BC3148E8F62}" destId="{2FC580CE-0972-4999-93AC-B2B28A256FD1}" srcOrd="0" destOrd="0" presId="urn:microsoft.com/office/officeart/2005/8/layout/hierarchy4"/>
    <dgm:cxn modelId="{E4D606FF-FE78-4FE3-971B-C527C546DD72}" type="presOf" srcId="{7EA72A04-5DDD-4507-A238-FF0FDFA58434}" destId="{4B703F2C-63CD-4298-AEDB-CA2345922419}" srcOrd="0" destOrd="0" presId="urn:microsoft.com/office/officeart/2005/8/layout/hierarchy4"/>
    <dgm:cxn modelId="{39260D60-2EE3-4FB7-AA26-6FB25283206B}" type="presOf" srcId="{30C1C947-42FB-4B35-92C7-E1151C34A66A}" destId="{326FF7A5-D06D-4E19-AD67-56AE2F257492}" srcOrd="0" destOrd="0" presId="urn:microsoft.com/office/officeart/2005/8/layout/hierarchy4"/>
    <dgm:cxn modelId="{C7D58CAE-E6DB-4AB7-9CD7-FC38E67E89E7}" type="presOf" srcId="{F6CCFD0C-E843-4630-A5B8-64CE52B42918}" destId="{9BAB556E-E3BB-4F4D-8D0D-DD24E7542E19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15D4D482-1D2E-4328-B290-5CA648489F1E}" type="presOf" srcId="{FB6D2F3D-0DB0-4631-A4AC-71F227F49C4E}" destId="{9FD52FFD-836F-4E81-87A9-3E7636170A5E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589DDB2C-7878-45B7-8522-1815D87C2474}" type="presParOf" srcId="{4B703F2C-63CD-4298-AEDB-CA2345922419}" destId="{3E43B6D2-3DE0-4FE2-957C-9FE2BF385255}" srcOrd="0" destOrd="0" presId="urn:microsoft.com/office/officeart/2005/8/layout/hierarchy4"/>
    <dgm:cxn modelId="{6504FF20-0BE2-42A1-8205-76E7807B45D6}" type="presParOf" srcId="{3E43B6D2-3DE0-4FE2-957C-9FE2BF385255}" destId="{326FF7A5-D06D-4E19-AD67-56AE2F257492}" srcOrd="0" destOrd="0" presId="urn:microsoft.com/office/officeart/2005/8/layout/hierarchy4"/>
    <dgm:cxn modelId="{030C15AB-70FF-49E5-9742-F5A84FB724BE}" type="presParOf" srcId="{3E43B6D2-3DE0-4FE2-957C-9FE2BF385255}" destId="{DC5DA766-54A2-4927-A053-FDC15F2E88AB}" srcOrd="1" destOrd="0" presId="urn:microsoft.com/office/officeart/2005/8/layout/hierarchy4"/>
    <dgm:cxn modelId="{8F0C7F4E-4765-46F5-9413-BACD8846E20A}" type="presParOf" srcId="{4B703F2C-63CD-4298-AEDB-CA2345922419}" destId="{B5FDBD00-3CEC-42CE-B91D-9A8BA6EA631E}" srcOrd="1" destOrd="0" presId="urn:microsoft.com/office/officeart/2005/8/layout/hierarchy4"/>
    <dgm:cxn modelId="{52A2605B-965F-4B5C-8385-7641B17624C7}" type="presParOf" srcId="{4B703F2C-63CD-4298-AEDB-CA2345922419}" destId="{76DE5B1A-5CE4-462F-B082-A7A6F745BAE3}" srcOrd="2" destOrd="0" presId="urn:microsoft.com/office/officeart/2005/8/layout/hierarchy4"/>
    <dgm:cxn modelId="{502BE838-B15B-4E2E-9D2D-CD24B9FE3870}" type="presParOf" srcId="{76DE5B1A-5CE4-462F-B082-A7A6F745BAE3}" destId="{9FD52FFD-836F-4E81-87A9-3E7636170A5E}" srcOrd="0" destOrd="0" presId="urn:microsoft.com/office/officeart/2005/8/layout/hierarchy4"/>
    <dgm:cxn modelId="{F7124EB1-B4CC-4FDC-86CC-FC40DB23A29B}" type="presParOf" srcId="{76DE5B1A-5CE4-462F-B082-A7A6F745BAE3}" destId="{0D81B5E6-EBBB-4E67-8DDA-C3602EEE3B2F}" srcOrd="1" destOrd="0" presId="urn:microsoft.com/office/officeart/2005/8/layout/hierarchy4"/>
    <dgm:cxn modelId="{BD44FD90-9DB2-41AF-BCD4-553C5960CEA1}" type="presParOf" srcId="{4B703F2C-63CD-4298-AEDB-CA2345922419}" destId="{D00CB880-F315-4E97-B4B2-A3F2DE9B73C2}" srcOrd="3" destOrd="0" presId="urn:microsoft.com/office/officeart/2005/8/layout/hierarchy4"/>
    <dgm:cxn modelId="{B7DC1927-993D-4B69-B073-AB623AD04E57}" type="presParOf" srcId="{4B703F2C-63CD-4298-AEDB-CA2345922419}" destId="{D48BB132-5D1D-4161-A0D6-985E99A53DC0}" srcOrd="4" destOrd="0" presId="urn:microsoft.com/office/officeart/2005/8/layout/hierarchy4"/>
    <dgm:cxn modelId="{DC4AA493-CDF0-480E-9FC9-63BC1846F717}" type="presParOf" srcId="{D48BB132-5D1D-4161-A0D6-985E99A53DC0}" destId="{2FC580CE-0972-4999-93AC-B2B28A256FD1}" srcOrd="0" destOrd="0" presId="urn:microsoft.com/office/officeart/2005/8/layout/hierarchy4"/>
    <dgm:cxn modelId="{12C03A03-4A02-4211-A30E-18856BA0A723}" type="presParOf" srcId="{D48BB132-5D1D-4161-A0D6-985E99A53DC0}" destId="{F7E608E3-0A1D-4A43-9C4C-73B6D360643B}" srcOrd="1" destOrd="0" presId="urn:microsoft.com/office/officeart/2005/8/layout/hierarchy4"/>
    <dgm:cxn modelId="{4F6D7965-9BF6-4FB9-B505-93B3E273E9D8}" type="presParOf" srcId="{4B703F2C-63CD-4298-AEDB-CA2345922419}" destId="{1A1EBE57-7540-41B6-BC1F-1B3554CA2F4A}" srcOrd="5" destOrd="0" presId="urn:microsoft.com/office/officeart/2005/8/layout/hierarchy4"/>
    <dgm:cxn modelId="{0B5E5854-C673-4AA8-BDA6-920DE2852802}" type="presParOf" srcId="{4B703F2C-63CD-4298-AEDB-CA2345922419}" destId="{FB3D4BCB-1C50-4DF0-8774-9D97DC04F539}" srcOrd="6" destOrd="0" presId="urn:microsoft.com/office/officeart/2005/8/layout/hierarchy4"/>
    <dgm:cxn modelId="{4D00EC81-6F08-4E16-A948-5E8B389B8B8D}" type="presParOf" srcId="{FB3D4BCB-1C50-4DF0-8774-9D97DC04F539}" destId="{F855C1C1-315E-40F0-B759-FF0AC3B0F3AA}" srcOrd="0" destOrd="0" presId="urn:microsoft.com/office/officeart/2005/8/layout/hierarchy4"/>
    <dgm:cxn modelId="{FF464B5E-0255-4BFB-80A7-5878B393D8DB}" type="presParOf" srcId="{FB3D4BCB-1C50-4DF0-8774-9D97DC04F539}" destId="{C887215C-1780-4216-92A9-700F417257CD}" srcOrd="1" destOrd="0" presId="urn:microsoft.com/office/officeart/2005/8/layout/hierarchy4"/>
    <dgm:cxn modelId="{C115B363-0CA3-4F0D-BA0A-2DF7EF5E9497}" type="presParOf" srcId="{4B703F2C-63CD-4298-AEDB-CA2345922419}" destId="{695D0CF3-D915-4D59-9AB1-F5A96A773B41}" srcOrd="7" destOrd="0" presId="urn:microsoft.com/office/officeart/2005/8/layout/hierarchy4"/>
    <dgm:cxn modelId="{8510BE84-2432-4218-AE6E-3BF8386E5FA7}" type="presParOf" srcId="{4B703F2C-63CD-4298-AEDB-CA2345922419}" destId="{419C2A44-E672-47C1-99C9-930931958318}" srcOrd="8" destOrd="0" presId="urn:microsoft.com/office/officeart/2005/8/layout/hierarchy4"/>
    <dgm:cxn modelId="{7E1DA02B-0C2B-4D5B-974D-E03A554EDDFD}" type="presParOf" srcId="{419C2A44-E672-47C1-99C9-930931958318}" destId="{33D4C7EC-9B29-4FBD-B5F9-C1FDC10C33B0}" srcOrd="0" destOrd="0" presId="urn:microsoft.com/office/officeart/2005/8/layout/hierarchy4"/>
    <dgm:cxn modelId="{7D50C0FC-39C3-42DA-8A97-C328D5101B31}" type="presParOf" srcId="{419C2A44-E672-47C1-99C9-930931958318}" destId="{001468B9-59B4-4F2B-A720-CFF10FEE4FA0}" srcOrd="1" destOrd="0" presId="urn:microsoft.com/office/officeart/2005/8/layout/hierarchy4"/>
    <dgm:cxn modelId="{0488DE4E-2D9B-4758-A3C4-0C84FD82B9DD}" type="presParOf" srcId="{4B703F2C-63CD-4298-AEDB-CA2345922419}" destId="{76F21433-239A-4852-8F95-2EA51F2DC266}" srcOrd="9" destOrd="0" presId="urn:microsoft.com/office/officeart/2005/8/layout/hierarchy4"/>
    <dgm:cxn modelId="{59A2D10F-E323-4102-94A1-E76E9896B3A8}" type="presParOf" srcId="{4B703F2C-63CD-4298-AEDB-CA2345922419}" destId="{1C8D100B-3525-41B6-B201-70A69606A6D2}" srcOrd="10" destOrd="0" presId="urn:microsoft.com/office/officeart/2005/8/layout/hierarchy4"/>
    <dgm:cxn modelId="{156DBD4C-9A2A-4571-8D59-492159AB2B93}" type="presParOf" srcId="{1C8D100B-3525-41B6-B201-70A69606A6D2}" destId="{7BC9DBA9-DAD7-427E-8AA2-5C5F21025127}" srcOrd="0" destOrd="0" presId="urn:microsoft.com/office/officeart/2005/8/layout/hierarchy4"/>
    <dgm:cxn modelId="{AD7DF628-40E7-4085-8087-93C74A9B0F9C}" type="presParOf" srcId="{1C8D100B-3525-41B6-B201-70A69606A6D2}" destId="{94F857D6-4A2A-45E8-B6C1-5393E771D7A4}" srcOrd="1" destOrd="0" presId="urn:microsoft.com/office/officeart/2005/8/layout/hierarchy4"/>
    <dgm:cxn modelId="{159FE17B-B173-4FEF-9900-211C9640C687}" type="presParOf" srcId="{4B703F2C-63CD-4298-AEDB-CA2345922419}" destId="{E2AF95A8-314F-4211-B8DA-C273CFC9083B}" srcOrd="11" destOrd="0" presId="urn:microsoft.com/office/officeart/2005/8/layout/hierarchy4"/>
    <dgm:cxn modelId="{B730DD09-55E4-4EF6-AE48-37A0C6D4E7FD}" type="presParOf" srcId="{4B703F2C-63CD-4298-AEDB-CA2345922419}" destId="{F106ACC7-9D95-4FEB-98BA-0DE312CC8F73}" srcOrd="12" destOrd="0" presId="urn:microsoft.com/office/officeart/2005/8/layout/hierarchy4"/>
    <dgm:cxn modelId="{2E60F604-1FF6-4070-8ADE-D272DD39C80E}" type="presParOf" srcId="{F106ACC7-9D95-4FEB-98BA-0DE312CC8F73}" destId="{9BAB556E-E3BB-4F4D-8D0D-DD24E7542E19}" srcOrd="0" destOrd="0" presId="urn:microsoft.com/office/officeart/2005/8/layout/hierarchy4"/>
    <dgm:cxn modelId="{F238C3FA-C55C-4D68-93A0-4C66025AA17B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BEDD40-A593-4709-BF89-450C7B9F1E99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FBE46C95-A16C-44B3-A254-857BB8CEF2BB}">
      <dgm:prSet phldrT="[Text]"/>
      <dgm:spPr/>
      <dgm:t>
        <a:bodyPr/>
        <a:lstStyle/>
        <a:p>
          <a:r>
            <a:rPr lang="cs-CZ"/>
            <a:t>Learning tasks</a:t>
          </a:r>
        </a:p>
      </dgm:t>
    </dgm:pt>
    <dgm:pt modelId="{53355980-77C4-4382-9997-82B0AED88DC5}" type="parTrans" cxnId="{AF18392B-6FB5-410F-A512-44070880539B}">
      <dgm:prSet/>
      <dgm:spPr/>
      <dgm:t>
        <a:bodyPr/>
        <a:lstStyle/>
        <a:p>
          <a:endParaRPr lang="cs-CZ"/>
        </a:p>
      </dgm:t>
    </dgm:pt>
    <dgm:pt modelId="{1ECB5075-0103-4821-87ED-E4D328CFB68F}" type="sibTrans" cxnId="{AF18392B-6FB5-410F-A512-44070880539B}">
      <dgm:prSet/>
      <dgm:spPr/>
      <dgm:t>
        <a:bodyPr/>
        <a:lstStyle/>
        <a:p>
          <a:endParaRPr lang="cs-CZ"/>
        </a:p>
      </dgm:t>
    </dgm:pt>
    <dgm:pt modelId="{F9235AF0-52E4-47A4-B1CF-815DC25B39CA}">
      <dgm:prSet phldrT="[Text]"/>
      <dgm:spPr/>
      <dgm:t>
        <a:bodyPr/>
        <a:lstStyle/>
        <a:p>
          <a:r>
            <a:rPr lang="cs-CZ" dirty="0" err="1"/>
            <a:t>Problem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 </a:t>
          </a:r>
          <a:r>
            <a:rPr lang="cs-CZ" dirty="0" err="1"/>
            <a:t>tasks</a:t>
          </a:r>
          <a:endParaRPr lang="cs-CZ" dirty="0"/>
        </a:p>
      </dgm:t>
    </dgm:pt>
    <dgm:pt modelId="{7ABDABF2-A0C2-4B26-8446-B9EF4370637A}" type="parTrans" cxnId="{BFD1C5F3-5BFC-423F-A854-824B4246ED56}">
      <dgm:prSet/>
      <dgm:spPr/>
      <dgm:t>
        <a:bodyPr/>
        <a:lstStyle/>
        <a:p>
          <a:endParaRPr lang="cs-CZ"/>
        </a:p>
      </dgm:t>
    </dgm:pt>
    <dgm:pt modelId="{F85A9DFB-F88E-4986-A445-BFB78B458D2E}" type="sibTrans" cxnId="{BFD1C5F3-5BFC-423F-A854-824B4246ED56}">
      <dgm:prSet/>
      <dgm:spPr/>
      <dgm:t>
        <a:bodyPr/>
        <a:lstStyle/>
        <a:p>
          <a:endParaRPr lang="cs-CZ"/>
        </a:p>
      </dgm:t>
    </dgm:pt>
    <dgm:pt modelId="{9CE4EF87-D2E1-46F7-A645-11F2BA612F0B}">
      <dgm:prSet phldrT="[Text]"/>
      <dgm:spPr/>
      <dgm:t>
        <a:bodyPr/>
        <a:lstStyle/>
        <a:p>
          <a:r>
            <a:rPr lang="cs-CZ"/>
            <a:t>Problem learning situations</a:t>
          </a:r>
        </a:p>
      </dgm:t>
    </dgm:pt>
    <dgm:pt modelId="{0615589E-A6B9-4D0C-B7E3-871DE5E2ED58}" type="parTrans" cxnId="{8FAC3F73-0EA4-4CDA-9B7F-1149FDACE0B4}">
      <dgm:prSet/>
      <dgm:spPr/>
      <dgm:t>
        <a:bodyPr/>
        <a:lstStyle/>
        <a:p>
          <a:endParaRPr lang="cs-CZ"/>
        </a:p>
      </dgm:t>
    </dgm:pt>
    <dgm:pt modelId="{E9236588-4AA1-4C7E-AD0B-CED5EA1C6672}" type="sibTrans" cxnId="{8FAC3F73-0EA4-4CDA-9B7F-1149FDACE0B4}">
      <dgm:prSet/>
      <dgm:spPr/>
      <dgm:t>
        <a:bodyPr/>
        <a:lstStyle/>
        <a:p>
          <a:endParaRPr lang="cs-CZ"/>
        </a:p>
      </dgm:t>
    </dgm:pt>
    <dgm:pt modelId="{5F538E23-7F90-44DD-82BA-BE9C26995821}" type="pres">
      <dgm:prSet presAssocID="{19BEDD40-A593-4709-BF89-450C7B9F1E99}" presName="Name0" presStyleCnt="0">
        <dgm:presLayoutVars>
          <dgm:dir/>
          <dgm:animLvl val="lvl"/>
          <dgm:resizeHandles val="exact"/>
        </dgm:presLayoutVars>
      </dgm:prSet>
      <dgm:spPr/>
    </dgm:pt>
    <dgm:pt modelId="{C3B4487A-9312-446E-98D8-1C5D9AC713CB}" type="pres">
      <dgm:prSet presAssocID="{FBE46C95-A16C-44B3-A254-857BB8CEF2B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998790-8F69-4D42-9737-9D232351EE12}" type="pres">
      <dgm:prSet presAssocID="{1ECB5075-0103-4821-87ED-E4D328CFB68F}" presName="parTxOnlySpace" presStyleCnt="0"/>
      <dgm:spPr/>
    </dgm:pt>
    <dgm:pt modelId="{1F59040E-213B-4F8D-8A0C-C4875AF4F025}" type="pres">
      <dgm:prSet presAssocID="{F9235AF0-52E4-47A4-B1CF-815DC25B39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0DDAAB-ED56-407B-A4B3-E4E03A47B4E7}" type="pres">
      <dgm:prSet presAssocID="{F85A9DFB-F88E-4986-A445-BFB78B458D2E}" presName="parTxOnlySpace" presStyleCnt="0"/>
      <dgm:spPr/>
    </dgm:pt>
    <dgm:pt modelId="{3D2DCF8C-9D17-4CC5-8D6B-35CB7ABFEB88}" type="pres">
      <dgm:prSet presAssocID="{9CE4EF87-D2E1-46F7-A645-11F2BA612F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74DCAA-6C65-45D8-8347-41991488B44D}" type="presOf" srcId="{19BEDD40-A593-4709-BF89-450C7B9F1E99}" destId="{5F538E23-7F90-44DD-82BA-BE9C26995821}" srcOrd="0" destOrd="0" presId="urn:microsoft.com/office/officeart/2005/8/layout/chevron1"/>
    <dgm:cxn modelId="{AF18392B-6FB5-410F-A512-44070880539B}" srcId="{19BEDD40-A593-4709-BF89-450C7B9F1E99}" destId="{FBE46C95-A16C-44B3-A254-857BB8CEF2BB}" srcOrd="0" destOrd="0" parTransId="{53355980-77C4-4382-9997-82B0AED88DC5}" sibTransId="{1ECB5075-0103-4821-87ED-E4D328CFB68F}"/>
    <dgm:cxn modelId="{A0D0D829-E9E9-4F5C-8C50-E8D606750B51}" type="presOf" srcId="{9CE4EF87-D2E1-46F7-A645-11F2BA612F0B}" destId="{3D2DCF8C-9D17-4CC5-8D6B-35CB7ABFEB88}" srcOrd="0" destOrd="0" presId="urn:microsoft.com/office/officeart/2005/8/layout/chevron1"/>
    <dgm:cxn modelId="{E8AF43DF-8825-40F4-AEF3-C5C8F4684639}" type="presOf" srcId="{F9235AF0-52E4-47A4-B1CF-815DC25B39CA}" destId="{1F59040E-213B-4F8D-8A0C-C4875AF4F025}" srcOrd="0" destOrd="0" presId="urn:microsoft.com/office/officeart/2005/8/layout/chevron1"/>
    <dgm:cxn modelId="{BFD1C5F3-5BFC-423F-A854-824B4246ED56}" srcId="{19BEDD40-A593-4709-BF89-450C7B9F1E99}" destId="{F9235AF0-52E4-47A4-B1CF-815DC25B39CA}" srcOrd="1" destOrd="0" parTransId="{7ABDABF2-A0C2-4B26-8446-B9EF4370637A}" sibTransId="{F85A9DFB-F88E-4986-A445-BFB78B458D2E}"/>
    <dgm:cxn modelId="{8FAC3F73-0EA4-4CDA-9B7F-1149FDACE0B4}" srcId="{19BEDD40-A593-4709-BF89-450C7B9F1E99}" destId="{9CE4EF87-D2E1-46F7-A645-11F2BA612F0B}" srcOrd="2" destOrd="0" parTransId="{0615589E-A6B9-4D0C-B7E3-871DE5E2ED58}" sibTransId="{E9236588-4AA1-4C7E-AD0B-CED5EA1C6672}"/>
    <dgm:cxn modelId="{67AD69D5-6AC0-4693-B511-F0DE0F124AB4}" type="presOf" srcId="{FBE46C95-A16C-44B3-A254-857BB8CEF2BB}" destId="{C3B4487A-9312-446E-98D8-1C5D9AC713CB}" srcOrd="0" destOrd="0" presId="urn:microsoft.com/office/officeart/2005/8/layout/chevron1"/>
    <dgm:cxn modelId="{FF1DCF14-6D41-4653-AF96-764D6B43FEF3}" type="presParOf" srcId="{5F538E23-7F90-44DD-82BA-BE9C26995821}" destId="{C3B4487A-9312-446E-98D8-1C5D9AC713CB}" srcOrd="0" destOrd="0" presId="urn:microsoft.com/office/officeart/2005/8/layout/chevron1"/>
    <dgm:cxn modelId="{06D31142-34B5-415C-B998-CE6DCFD75FF2}" type="presParOf" srcId="{5F538E23-7F90-44DD-82BA-BE9C26995821}" destId="{9C998790-8F69-4D42-9737-9D232351EE12}" srcOrd="1" destOrd="0" presId="urn:microsoft.com/office/officeart/2005/8/layout/chevron1"/>
    <dgm:cxn modelId="{423EF0C1-8AF8-42C9-AAB2-31ED466FC04C}" type="presParOf" srcId="{5F538E23-7F90-44DD-82BA-BE9C26995821}" destId="{1F59040E-213B-4F8D-8A0C-C4875AF4F025}" srcOrd="2" destOrd="0" presId="urn:microsoft.com/office/officeart/2005/8/layout/chevron1"/>
    <dgm:cxn modelId="{FA664EDC-7A44-427A-A81B-304E21FEE7CC}" type="presParOf" srcId="{5F538E23-7F90-44DD-82BA-BE9C26995821}" destId="{290DDAAB-ED56-407B-A4B3-E4E03A47B4E7}" srcOrd="3" destOrd="0" presId="urn:microsoft.com/office/officeart/2005/8/layout/chevron1"/>
    <dgm:cxn modelId="{A5CD41BA-8844-4BCC-899B-73788E02E7DB}" type="presParOf" srcId="{5F538E23-7F90-44DD-82BA-BE9C26995821}" destId="{3D2DCF8C-9D17-4CC5-8D6B-35CB7ABFEB8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>
              <a:solidFill>
                <a:schemeClr val="bg1"/>
              </a:solidFill>
            </a:rPr>
            <a:t>Aims</a:t>
          </a:r>
          <a:endParaRPr lang="cs-CZ" sz="1800" dirty="0">
            <a:solidFill>
              <a:schemeClr val="bg1"/>
            </a:solidFill>
          </a:endParaRPr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>
              <a:solidFill>
                <a:schemeClr val="tx1"/>
              </a:solidFill>
            </a:rPr>
            <a:t>Problem</a:t>
          </a:r>
          <a:r>
            <a:rPr lang="cs-CZ" sz="1800" dirty="0" smtClean="0">
              <a:solidFill>
                <a:schemeClr val="tx1"/>
              </a:solidFill>
            </a:rPr>
            <a:t> </a:t>
          </a:r>
          <a:r>
            <a:rPr lang="cs-CZ" sz="1800" dirty="0" err="1" smtClean="0">
              <a:solidFill>
                <a:schemeClr val="tx1"/>
              </a:solidFill>
            </a:rPr>
            <a:t>task</a:t>
          </a:r>
          <a:endParaRPr lang="cs-CZ" sz="1800" dirty="0">
            <a:solidFill>
              <a:schemeClr val="tx1"/>
            </a:solidFill>
          </a:endParaRPr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C7230125-5A49-4859-B374-5362B5AB1C45}" type="presOf" srcId="{270E6AED-B71B-4ADE-B6EA-2BC3148E8F62}" destId="{2FC580CE-0972-4999-93AC-B2B28A256FD1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518811EE-B1BF-4872-861E-244B9E261A8B}" type="presOf" srcId="{B0D34E12-68EE-4593-8E97-3E0414844F7E}" destId="{7BC9DBA9-DAD7-427E-8AA2-5C5F21025127}" srcOrd="0" destOrd="0" presId="urn:microsoft.com/office/officeart/2005/8/layout/hierarchy4"/>
    <dgm:cxn modelId="{66AE2865-5D49-4BFD-98CD-F7C2BE2206BA}" type="presOf" srcId="{FB6D2F3D-0DB0-4631-A4AC-71F227F49C4E}" destId="{9FD52FFD-836F-4E81-87A9-3E7636170A5E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4CBAA081-7D27-4D46-953F-2565AF428BFA}" type="presOf" srcId="{F6CCFD0C-E843-4630-A5B8-64CE52B42918}" destId="{9BAB556E-E3BB-4F4D-8D0D-DD24E7542E19}" srcOrd="0" destOrd="0" presId="urn:microsoft.com/office/officeart/2005/8/layout/hierarchy4"/>
    <dgm:cxn modelId="{89103343-20DC-425A-B090-2366EDCA1572}" type="presOf" srcId="{D176D4B8-B441-442C-BAFC-67465552A9A9}" destId="{F855C1C1-315E-40F0-B759-FF0AC3B0F3AA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BEEBC79F-97FA-4A05-A9FF-61C6CFB8D042}" type="presOf" srcId="{7EA72A04-5DDD-4507-A238-FF0FDFA58434}" destId="{4B703F2C-63CD-4298-AEDB-CA2345922419}" srcOrd="0" destOrd="0" presId="urn:microsoft.com/office/officeart/2005/8/layout/hierarchy4"/>
    <dgm:cxn modelId="{27E0C0B6-433F-4EC7-B05A-C97F00076B02}" type="presOf" srcId="{30C1C947-42FB-4B35-92C7-E1151C34A66A}" destId="{326FF7A5-D06D-4E19-AD67-56AE2F257492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38403299-D34D-40C4-9F04-BFB2D078D78F}" type="presOf" srcId="{571EC194-9ADD-4F1D-B7DC-EC132C6FC691}" destId="{33D4C7EC-9B29-4FBD-B5F9-C1FDC10C33B0}" srcOrd="0" destOrd="0" presId="urn:microsoft.com/office/officeart/2005/8/layout/hierarchy4"/>
    <dgm:cxn modelId="{A6D06503-19D7-41F9-A587-2C96E4AE100C}" type="presParOf" srcId="{4B703F2C-63CD-4298-AEDB-CA2345922419}" destId="{3E43B6D2-3DE0-4FE2-957C-9FE2BF385255}" srcOrd="0" destOrd="0" presId="urn:microsoft.com/office/officeart/2005/8/layout/hierarchy4"/>
    <dgm:cxn modelId="{18DABC94-4D93-4C43-B012-8F490F6A6DD8}" type="presParOf" srcId="{3E43B6D2-3DE0-4FE2-957C-9FE2BF385255}" destId="{326FF7A5-D06D-4E19-AD67-56AE2F257492}" srcOrd="0" destOrd="0" presId="urn:microsoft.com/office/officeart/2005/8/layout/hierarchy4"/>
    <dgm:cxn modelId="{11B019D3-EABF-41FB-8D65-F4E196122F6F}" type="presParOf" srcId="{3E43B6D2-3DE0-4FE2-957C-9FE2BF385255}" destId="{DC5DA766-54A2-4927-A053-FDC15F2E88AB}" srcOrd="1" destOrd="0" presId="urn:microsoft.com/office/officeart/2005/8/layout/hierarchy4"/>
    <dgm:cxn modelId="{2F4D1B19-E722-4753-BE31-1F6D51E872C3}" type="presParOf" srcId="{4B703F2C-63CD-4298-AEDB-CA2345922419}" destId="{B5FDBD00-3CEC-42CE-B91D-9A8BA6EA631E}" srcOrd="1" destOrd="0" presId="urn:microsoft.com/office/officeart/2005/8/layout/hierarchy4"/>
    <dgm:cxn modelId="{6D5237C0-3A55-43A6-8A0A-1492407C8A77}" type="presParOf" srcId="{4B703F2C-63CD-4298-AEDB-CA2345922419}" destId="{76DE5B1A-5CE4-462F-B082-A7A6F745BAE3}" srcOrd="2" destOrd="0" presId="urn:microsoft.com/office/officeart/2005/8/layout/hierarchy4"/>
    <dgm:cxn modelId="{8A120073-A426-434C-818B-1DCF348CBE4F}" type="presParOf" srcId="{76DE5B1A-5CE4-462F-B082-A7A6F745BAE3}" destId="{9FD52FFD-836F-4E81-87A9-3E7636170A5E}" srcOrd="0" destOrd="0" presId="urn:microsoft.com/office/officeart/2005/8/layout/hierarchy4"/>
    <dgm:cxn modelId="{1C04B754-D337-43DE-993F-FBFAA3261DF6}" type="presParOf" srcId="{76DE5B1A-5CE4-462F-B082-A7A6F745BAE3}" destId="{0D81B5E6-EBBB-4E67-8DDA-C3602EEE3B2F}" srcOrd="1" destOrd="0" presId="urn:microsoft.com/office/officeart/2005/8/layout/hierarchy4"/>
    <dgm:cxn modelId="{EAB504D1-8F01-4AD8-9EFA-3F301E4E171C}" type="presParOf" srcId="{4B703F2C-63CD-4298-AEDB-CA2345922419}" destId="{D00CB880-F315-4E97-B4B2-A3F2DE9B73C2}" srcOrd="3" destOrd="0" presId="urn:microsoft.com/office/officeart/2005/8/layout/hierarchy4"/>
    <dgm:cxn modelId="{1CF09B5B-705D-43BF-AB1A-192355CC2ADF}" type="presParOf" srcId="{4B703F2C-63CD-4298-AEDB-CA2345922419}" destId="{D48BB132-5D1D-4161-A0D6-985E99A53DC0}" srcOrd="4" destOrd="0" presId="urn:microsoft.com/office/officeart/2005/8/layout/hierarchy4"/>
    <dgm:cxn modelId="{ABA7C575-7F0B-4627-88B9-D3F226FB7792}" type="presParOf" srcId="{D48BB132-5D1D-4161-A0D6-985E99A53DC0}" destId="{2FC580CE-0972-4999-93AC-B2B28A256FD1}" srcOrd="0" destOrd="0" presId="urn:microsoft.com/office/officeart/2005/8/layout/hierarchy4"/>
    <dgm:cxn modelId="{4A402D78-F0B5-4195-8BCD-61FE869461F0}" type="presParOf" srcId="{D48BB132-5D1D-4161-A0D6-985E99A53DC0}" destId="{F7E608E3-0A1D-4A43-9C4C-73B6D360643B}" srcOrd="1" destOrd="0" presId="urn:microsoft.com/office/officeart/2005/8/layout/hierarchy4"/>
    <dgm:cxn modelId="{0C784749-4EF1-4821-B6E3-F21A6601D5F1}" type="presParOf" srcId="{4B703F2C-63CD-4298-AEDB-CA2345922419}" destId="{1A1EBE57-7540-41B6-BC1F-1B3554CA2F4A}" srcOrd="5" destOrd="0" presId="urn:microsoft.com/office/officeart/2005/8/layout/hierarchy4"/>
    <dgm:cxn modelId="{10CDF346-99E2-44F4-8EDE-7D4CA71427B0}" type="presParOf" srcId="{4B703F2C-63CD-4298-AEDB-CA2345922419}" destId="{FB3D4BCB-1C50-4DF0-8774-9D97DC04F539}" srcOrd="6" destOrd="0" presId="urn:microsoft.com/office/officeart/2005/8/layout/hierarchy4"/>
    <dgm:cxn modelId="{5E014B5E-4996-4E32-8495-E10A7B37EDFE}" type="presParOf" srcId="{FB3D4BCB-1C50-4DF0-8774-9D97DC04F539}" destId="{F855C1C1-315E-40F0-B759-FF0AC3B0F3AA}" srcOrd="0" destOrd="0" presId="urn:microsoft.com/office/officeart/2005/8/layout/hierarchy4"/>
    <dgm:cxn modelId="{9A278AEE-27F4-4124-BBA0-0B637BED5A91}" type="presParOf" srcId="{FB3D4BCB-1C50-4DF0-8774-9D97DC04F539}" destId="{C887215C-1780-4216-92A9-700F417257CD}" srcOrd="1" destOrd="0" presId="urn:microsoft.com/office/officeart/2005/8/layout/hierarchy4"/>
    <dgm:cxn modelId="{A8188D60-7D8F-4E97-B5F9-1DED33A0FFDD}" type="presParOf" srcId="{4B703F2C-63CD-4298-AEDB-CA2345922419}" destId="{695D0CF3-D915-4D59-9AB1-F5A96A773B41}" srcOrd="7" destOrd="0" presId="urn:microsoft.com/office/officeart/2005/8/layout/hierarchy4"/>
    <dgm:cxn modelId="{0D8A7318-F2CB-4DED-A0AE-39838CE5AC69}" type="presParOf" srcId="{4B703F2C-63CD-4298-AEDB-CA2345922419}" destId="{419C2A44-E672-47C1-99C9-930931958318}" srcOrd="8" destOrd="0" presId="urn:microsoft.com/office/officeart/2005/8/layout/hierarchy4"/>
    <dgm:cxn modelId="{BABCF71F-2014-4EB8-9E3F-90BA07F63263}" type="presParOf" srcId="{419C2A44-E672-47C1-99C9-930931958318}" destId="{33D4C7EC-9B29-4FBD-B5F9-C1FDC10C33B0}" srcOrd="0" destOrd="0" presId="urn:microsoft.com/office/officeart/2005/8/layout/hierarchy4"/>
    <dgm:cxn modelId="{2EDCD145-0BAB-4CEE-BEAA-E81E8693C1B4}" type="presParOf" srcId="{419C2A44-E672-47C1-99C9-930931958318}" destId="{001468B9-59B4-4F2B-A720-CFF10FEE4FA0}" srcOrd="1" destOrd="0" presId="urn:microsoft.com/office/officeart/2005/8/layout/hierarchy4"/>
    <dgm:cxn modelId="{4291DD0C-6134-41E0-B456-7364B4DE7DC5}" type="presParOf" srcId="{4B703F2C-63CD-4298-AEDB-CA2345922419}" destId="{76F21433-239A-4852-8F95-2EA51F2DC266}" srcOrd="9" destOrd="0" presId="urn:microsoft.com/office/officeart/2005/8/layout/hierarchy4"/>
    <dgm:cxn modelId="{8C8DE039-01E6-4798-91E1-9C6E937D2B2F}" type="presParOf" srcId="{4B703F2C-63CD-4298-AEDB-CA2345922419}" destId="{1C8D100B-3525-41B6-B201-70A69606A6D2}" srcOrd="10" destOrd="0" presId="urn:microsoft.com/office/officeart/2005/8/layout/hierarchy4"/>
    <dgm:cxn modelId="{DB405D9A-CEBA-4202-B4F3-836C33D3B080}" type="presParOf" srcId="{1C8D100B-3525-41B6-B201-70A69606A6D2}" destId="{7BC9DBA9-DAD7-427E-8AA2-5C5F21025127}" srcOrd="0" destOrd="0" presId="urn:microsoft.com/office/officeart/2005/8/layout/hierarchy4"/>
    <dgm:cxn modelId="{7B9E47B6-ECDE-4434-85DC-BB03EEA38D40}" type="presParOf" srcId="{1C8D100B-3525-41B6-B201-70A69606A6D2}" destId="{94F857D6-4A2A-45E8-B6C1-5393E771D7A4}" srcOrd="1" destOrd="0" presId="urn:microsoft.com/office/officeart/2005/8/layout/hierarchy4"/>
    <dgm:cxn modelId="{90F00A35-F743-4368-8E6A-B5683FD8AC45}" type="presParOf" srcId="{4B703F2C-63CD-4298-AEDB-CA2345922419}" destId="{E2AF95A8-314F-4211-B8DA-C273CFC9083B}" srcOrd="11" destOrd="0" presId="urn:microsoft.com/office/officeart/2005/8/layout/hierarchy4"/>
    <dgm:cxn modelId="{8D2E061B-C137-4E67-A35F-2EDE33EDB8A9}" type="presParOf" srcId="{4B703F2C-63CD-4298-AEDB-CA2345922419}" destId="{F106ACC7-9D95-4FEB-98BA-0DE312CC8F73}" srcOrd="12" destOrd="0" presId="urn:microsoft.com/office/officeart/2005/8/layout/hierarchy4"/>
    <dgm:cxn modelId="{0FD6B533-A22A-4828-8F69-5E8725D0BE9C}" type="presParOf" srcId="{F106ACC7-9D95-4FEB-98BA-0DE312CC8F73}" destId="{9BAB556E-E3BB-4F4D-8D0D-DD24E7542E19}" srcOrd="0" destOrd="0" presId="urn:microsoft.com/office/officeart/2005/8/layout/hierarchy4"/>
    <dgm:cxn modelId="{89247E82-11A3-48DE-8A4A-8D4285F3E058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21C67C-070F-453C-9A88-C76CDB8847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D9E00-7336-4005-81D6-BE39E31EEA7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Annotation – brings basic information about the topic, foregoing activities, didactic processing of subject matter, activities of pupils</a:t>
          </a:r>
          <a:endParaRPr lang="cs-CZ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84B2EE4-836B-4389-9B8C-C5287D089619}" type="parTrans" cxnId="{263BF0ED-23AA-4472-8CFA-DBFA92CFD073}">
      <dgm:prSet/>
      <dgm:spPr/>
      <dgm:t>
        <a:bodyPr/>
        <a:lstStyle/>
        <a:p>
          <a:endParaRPr lang="cs-CZ" sz="2400"/>
        </a:p>
      </dgm:t>
    </dgm:pt>
    <dgm:pt modelId="{A17428D3-9439-4535-A17F-5B521F74425C}" type="sibTrans" cxnId="{263BF0ED-23AA-4472-8CFA-DBFA92CFD073}">
      <dgm:prSet custT="1"/>
      <dgm:spPr/>
      <dgm:t>
        <a:bodyPr/>
        <a:lstStyle/>
        <a:p>
          <a:endParaRPr lang="cs-CZ" sz="3200"/>
        </a:p>
      </dgm:t>
    </dgm:pt>
    <dgm:pt modelId="{D18A0FC9-9736-4BD5-925E-E51839C8E3B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Analysis – </a:t>
          </a:r>
          <a:r>
            <a:rPr lang="cs-CZ" sz="2000" dirty="0" err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investigates</a:t>
          </a:r>
          <a:r>
            <a: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PLS more deeply from the angle of aims – in my Thesis PS competence </a:t>
          </a:r>
          <a:endParaRPr lang="cs-CZ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6B95199-B6F0-48E3-9783-5445BB445A70}" type="parTrans" cxnId="{67DCFF16-F8F2-4DA1-BAF2-50A7E707DDBF}">
      <dgm:prSet/>
      <dgm:spPr/>
      <dgm:t>
        <a:bodyPr/>
        <a:lstStyle/>
        <a:p>
          <a:endParaRPr lang="cs-CZ" sz="2400"/>
        </a:p>
      </dgm:t>
    </dgm:pt>
    <dgm:pt modelId="{07E975F7-2B80-4DB5-AF31-894F38549ECB}" type="sibTrans" cxnId="{67DCFF16-F8F2-4DA1-BAF2-50A7E707DDBF}">
      <dgm:prSet custT="1"/>
      <dgm:spPr/>
      <dgm:t>
        <a:bodyPr/>
        <a:lstStyle/>
        <a:p>
          <a:endParaRPr lang="cs-CZ" sz="3200"/>
        </a:p>
      </dgm:t>
    </dgm:pt>
    <dgm:pt modelId="{A130E769-5447-4163-AC80-84B7874AC28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Alteration – brings an evaluation of quality of the situation and a suggestion of potentially better alternatives</a:t>
          </a:r>
          <a:endParaRPr lang="cs-CZ" sz="20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7088F64-533E-4EAD-8D4B-441FFB6467CA}" type="parTrans" cxnId="{171EC035-58FB-4F0A-83F2-1DD24C266A02}">
      <dgm:prSet/>
      <dgm:spPr/>
      <dgm:t>
        <a:bodyPr/>
        <a:lstStyle/>
        <a:p>
          <a:endParaRPr lang="cs-CZ" sz="2400"/>
        </a:p>
      </dgm:t>
    </dgm:pt>
    <dgm:pt modelId="{DAED8A70-3826-4BA9-957E-005B421C260A}" type="sibTrans" cxnId="{171EC035-58FB-4F0A-83F2-1DD24C266A02}">
      <dgm:prSet/>
      <dgm:spPr/>
      <dgm:t>
        <a:bodyPr/>
        <a:lstStyle/>
        <a:p>
          <a:endParaRPr lang="cs-CZ" sz="2400"/>
        </a:p>
      </dgm:t>
    </dgm:pt>
    <dgm:pt modelId="{C8DC2E13-345C-41B2-8595-A32F186CC6A8}" type="pres">
      <dgm:prSet presAssocID="{2A21C67C-070F-453C-9A88-C76CDB8847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36C170E-7742-4145-B4A4-52FC7FD883CE}" type="pres">
      <dgm:prSet presAssocID="{2A21C67C-070F-453C-9A88-C76CDB8847A7}" presName="dummyMaxCanvas" presStyleCnt="0">
        <dgm:presLayoutVars/>
      </dgm:prSet>
      <dgm:spPr/>
    </dgm:pt>
    <dgm:pt modelId="{727E2CFE-5A4B-4E4F-95DC-8222C1DE8A7A}" type="pres">
      <dgm:prSet presAssocID="{2A21C67C-070F-453C-9A88-C76CDB8847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38F8E0-1E50-49E9-B1CF-9DBAC2C69404}" type="pres">
      <dgm:prSet presAssocID="{2A21C67C-070F-453C-9A88-C76CDB8847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AB3CFA-9F5E-4662-854B-7DC1F79920E4}" type="pres">
      <dgm:prSet presAssocID="{2A21C67C-070F-453C-9A88-C76CDB8847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AB233E-3568-4FDA-95B6-26719B7D9456}" type="pres">
      <dgm:prSet presAssocID="{2A21C67C-070F-453C-9A88-C76CDB8847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9FAAE5-5A32-4410-99BF-53343F7041C4}" type="pres">
      <dgm:prSet presAssocID="{2A21C67C-070F-453C-9A88-C76CDB8847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B92AF-5A71-453A-8603-215536B1C5A8}" type="pres">
      <dgm:prSet presAssocID="{2A21C67C-070F-453C-9A88-C76CDB8847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84AFF9-5EDD-43D0-9391-AD75DD7DD617}" type="pres">
      <dgm:prSet presAssocID="{2A21C67C-070F-453C-9A88-C76CDB8847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15CE70-CA52-4082-84EF-EBE0DC9DCCC9}" type="pres">
      <dgm:prSet presAssocID="{2A21C67C-070F-453C-9A88-C76CDB8847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81BAFB-135F-4340-A51A-9E868148CCD4}" type="presOf" srcId="{07E975F7-2B80-4DB5-AF31-894F38549ECB}" destId="{C79FAAE5-5A32-4410-99BF-53343F7041C4}" srcOrd="0" destOrd="0" presId="urn:microsoft.com/office/officeart/2005/8/layout/vProcess5"/>
    <dgm:cxn modelId="{81A7B9D3-556E-426C-AD27-AE84D5DE4851}" type="presOf" srcId="{F43D9E00-7336-4005-81D6-BE39E31EEA73}" destId="{08EB92AF-5A71-453A-8603-215536B1C5A8}" srcOrd="1" destOrd="0" presId="urn:microsoft.com/office/officeart/2005/8/layout/vProcess5"/>
    <dgm:cxn modelId="{E90771D1-7001-43DF-A498-AED486BECC5C}" type="presOf" srcId="{D18A0FC9-9736-4BD5-925E-E51839C8E3BE}" destId="{0B84AFF9-5EDD-43D0-9391-AD75DD7DD617}" srcOrd="1" destOrd="0" presId="urn:microsoft.com/office/officeart/2005/8/layout/vProcess5"/>
    <dgm:cxn modelId="{171EC035-58FB-4F0A-83F2-1DD24C266A02}" srcId="{2A21C67C-070F-453C-9A88-C76CDB8847A7}" destId="{A130E769-5447-4163-AC80-84B7874AC286}" srcOrd="2" destOrd="0" parTransId="{47088F64-533E-4EAD-8D4B-441FFB6467CA}" sibTransId="{DAED8A70-3826-4BA9-957E-005B421C260A}"/>
    <dgm:cxn modelId="{67DCFF16-F8F2-4DA1-BAF2-50A7E707DDBF}" srcId="{2A21C67C-070F-453C-9A88-C76CDB8847A7}" destId="{D18A0FC9-9736-4BD5-925E-E51839C8E3BE}" srcOrd="1" destOrd="0" parTransId="{26B95199-B6F0-48E3-9783-5445BB445A70}" sibTransId="{07E975F7-2B80-4DB5-AF31-894F38549ECB}"/>
    <dgm:cxn modelId="{263BF0ED-23AA-4472-8CFA-DBFA92CFD073}" srcId="{2A21C67C-070F-453C-9A88-C76CDB8847A7}" destId="{F43D9E00-7336-4005-81D6-BE39E31EEA73}" srcOrd="0" destOrd="0" parTransId="{784B2EE4-836B-4389-9B8C-C5287D089619}" sibTransId="{A17428D3-9439-4535-A17F-5B521F74425C}"/>
    <dgm:cxn modelId="{0B02C855-6849-4D29-AF0A-F7B5C0B63766}" type="presOf" srcId="{D18A0FC9-9736-4BD5-925E-E51839C8E3BE}" destId="{2138F8E0-1E50-49E9-B1CF-9DBAC2C69404}" srcOrd="0" destOrd="0" presId="urn:microsoft.com/office/officeart/2005/8/layout/vProcess5"/>
    <dgm:cxn modelId="{A3E71BD8-EB6A-4E05-81E9-303943D64A7C}" type="presOf" srcId="{A17428D3-9439-4535-A17F-5B521F74425C}" destId="{B9AB233E-3568-4FDA-95B6-26719B7D9456}" srcOrd="0" destOrd="0" presId="urn:microsoft.com/office/officeart/2005/8/layout/vProcess5"/>
    <dgm:cxn modelId="{0AC75D47-E119-4152-BB3D-D2BA96B3DB14}" type="presOf" srcId="{F43D9E00-7336-4005-81D6-BE39E31EEA73}" destId="{727E2CFE-5A4B-4E4F-95DC-8222C1DE8A7A}" srcOrd="0" destOrd="0" presId="urn:microsoft.com/office/officeart/2005/8/layout/vProcess5"/>
    <dgm:cxn modelId="{AA7E3E89-CF15-4142-9809-2FD94CD1ED0B}" type="presOf" srcId="{A130E769-5447-4163-AC80-84B7874AC286}" destId="{C415CE70-CA52-4082-84EF-EBE0DC9DCCC9}" srcOrd="1" destOrd="0" presId="urn:microsoft.com/office/officeart/2005/8/layout/vProcess5"/>
    <dgm:cxn modelId="{564745D4-726F-413C-888E-BFA787362445}" type="presOf" srcId="{A130E769-5447-4163-AC80-84B7874AC286}" destId="{17AB3CFA-9F5E-4662-854B-7DC1F79920E4}" srcOrd="0" destOrd="0" presId="urn:microsoft.com/office/officeart/2005/8/layout/vProcess5"/>
    <dgm:cxn modelId="{C5C1FD77-88A1-49DD-901E-16BEB9B775EA}" type="presOf" srcId="{2A21C67C-070F-453C-9A88-C76CDB8847A7}" destId="{C8DC2E13-345C-41B2-8595-A32F186CC6A8}" srcOrd="0" destOrd="0" presId="urn:microsoft.com/office/officeart/2005/8/layout/vProcess5"/>
    <dgm:cxn modelId="{A2D34C08-FF6E-4360-B5AD-8DE7F6269CFA}" type="presParOf" srcId="{C8DC2E13-345C-41B2-8595-A32F186CC6A8}" destId="{F36C170E-7742-4145-B4A4-52FC7FD883CE}" srcOrd="0" destOrd="0" presId="urn:microsoft.com/office/officeart/2005/8/layout/vProcess5"/>
    <dgm:cxn modelId="{EAEDC92D-3ABA-41FF-9F15-279C974055B9}" type="presParOf" srcId="{C8DC2E13-345C-41B2-8595-A32F186CC6A8}" destId="{727E2CFE-5A4B-4E4F-95DC-8222C1DE8A7A}" srcOrd="1" destOrd="0" presId="urn:microsoft.com/office/officeart/2005/8/layout/vProcess5"/>
    <dgm:cxn modelId="{CD73F535-5177-4509-9A51-5931BF167D95}" type="presParOf" srcId="{C8DC2E13-345C-41B2-8595-A32F186CC6A8}" destId="{2138F8E0-1E50-49E9-B1CF-9DBAC2C69404}" srcOrd="2" destOrd="0" presId="urn:microsoft.com/office/officeart/2005/8/layout/vProcess5"/>
    <dgm:cxn modelId="{B2A0FAEF-665E-4F32-95BF-BD53D0DEF97A}" type="presParOf" srcId="{C8DC2E13-345C-41B2-8595-A32F186CC6A8}" destId="{17AB3CFA-9F5E-4662-854B-7DC1F79920E4}" srcOrd="3" destOrd="0" presId="urn:microsoft.com/office/officeart/2005/8/layout/vProcess5"/>
    <dgm:cxn modelId="{F53719AA-0745-42A5-88CC-50A6D41E9FDA}" type="presParOf" srcId="{C8DC2E13-345C-41B2-8595-A32F186CC6A8}" destId="{B9AB233E-3568-4FDA-95B6-26719B7D9456}" srcOrd="4" destOrd="0" presId="urn:microsoft.com/office/officeart/2005/8/layout/vProcess5"/>
    <dgm:cxn modelId="{FFDD37FE-EC0A-4623-A9F2-50F0AFC34D5F}" type="presParOf" srcId="{C8DC2E13-345C-41B2-8595-A32F186CC6A8}" destId="{C79FAAE5-5A32-4410-99BF-53343F7041C4}" srcOrd="5" destOrd="0" presId="urn:microsoft.com/office/officeart/2005/8/layout/vProcess5"/>
    <dgm:cxn modelId="{06E20F1C-BFBF-4759-9167-DBF212770CCF}" type="presParOf" srcId="{C8DC2E13-345C-41B2-8595-A32F186CC6A8}" destId="{08EB92AF-5A71-453A-8603-215536B1C5A8}" srcOrd="6" destOrd="0" presId="urn:microsoft.com/office/officeart/2005/8/layout/vProcess5"/>
    <dgm:cxn modelId="{ED36F4CF-8925-40FD-8009-D39AFF26735D}" type="presParOf" srcId="{C8DC2E13-345C-41B2-8595-A32F186CC6A8}" destId="{0B84AFF9-5EDD-43D0-9391-AD75DD7DD617}" srcOrd="7" destOrd="0" presId="urn:microsoft.com/office/officeart/2005/8/layout/vProcess5"/>
    <dgm:cxn modelId="{6E9C5C16-55A8-48B3-9125-E1E92F044A5C}" type="presParOf" srcId="{C8DC2E13-345C-41B2-8595-A32F186CC6A8}" destId="{C415CE70-CA52-4082-84EF-EBE0DC9DCCC9}" srcOrd="8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10B6525-5892-421C-8E24-BB0A4579364A}" type="presOf" srcId="{571EC194-9ADD-4F1D-B7DC-EC132C6FC691}" destId="{33D4C7EC-9B29-4FBD-B5F9-C1FDC10C33B0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444B6796-A226-498A-AEBB-99BCB9B131F6}" type="presOf" srcId="{F6CCFD0C-E843-4630-A5B8-64CE52B42918}" destId="{9BAB556E-E3BB-4F4D-8D0D-DD24E7542E19}" srcOrd="0" destOrd="0" presId="urn:microsoft.com/office/officeart/2005/8/layout/hierarchy4"/>
    <dgm:cxn modelId="{A6BC5090-739E-44AE-A39D-973F4EB41CEC}" type="presOf" srcId="{7EA72A04-5DDD-4507-A238-FF0FDFA58434}" destId="{4B703F2C-63CD-4298-AEDB-CA23459224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7143E107-DF42-415E-B11E-50D44305D2FE}" type="presOf" srcId="{B0D34E12-68EE-4593-8E97-3E0414844F7E}" destId="{7BC9DBA9-DAD7-427E-8AA2-5C5F21025127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C51BBCD2-25C5-4F8C-92F3-F05356A46550}" type="presOf" srcId="{FB6D2F3D-0DB0-4631-A4AC-71F227F49C4E}" destId="{9FD52FFD-836F-4E81-87A9-3E7636170A5E}" srcOrd="0" destOrd="0" presId="urn:microsoft.com/office/officeart/2005/8/layout/hierarchy4"/>
    <dgm:cxn modelId="{548975B2-E918-4652-9529-EB87836132F4}" type="presOf" srcId="{270E6AED-B71B-4ADE-B6EA-2BC3148E8F62}" destId="{2FC580CE-0972-4999-93AC-B2B28A256FD1}" srcOrd="0" destOrd="0" presId="urn:microsoft.com/office/officeart/2005/8/layout/hierarchy4"/>
    <dgm:cxn modelId="{95372E88-CF0C-4057-82F2-F1049AF26950}" type="presOf" srcId="{30C1C947-42FB-4B35-92C7-E1151C34A66A}" destId="{326FF7A5-D06D-4E19-AD67-56AE2F257492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009C59EA-23DB-456F-964E-1661E6C31DD8}" type="presOf" srcId="{D176D4B8-B441-442C-BAFC-67465552A9A9}" destId="{F855C1C1-315E-40F0-B759-FF0AC3B0F3AA}" srcOrd="0" destOrd="0" presId="urn:microsoft.com/office/officeart/2005/8/layout/hierarchy4"/>
    <dgm:cxn modelId="{0554FB6B-72B3-4B71-95D6-10DD17416D50}" type="presParOf" srcId="{4B703F2C-63CD-4298-AEDB-CA2345922419}" destId="{3E43B6D2-3DE0-4FE2-957C-9FE2BF385255}" srcOrd="0" destOrd="0" presId="urn:microsoft.com/office/officeart/2005/8/layout/hierarchy4"/>
    <dgm:cxn modelId="{3C69D4B9-2E0D-4FCC-9ED4-4775B98DE2DF}" type="presParOf" srcId="{3E43B6D2-3DE0-4FE2-957C-9FE2BF385255}" destId="{326FF7A5-D06D-4E19-AD67-56AE2F257492}" srcOrd="0" destOrd="0" presId="urn:microsoft.com/office/officeart/2005/8/layout/hierarchy4"/>
    <dgm:cxn modelId="{03D66AD7-E934-4CF0-A17B-574AF6F60FF0}" type="presParOf" srcId="{3E43B6D2-3DE0-4FE2-957C-9FE2BF385255}" destId="{DC5DA766-54A2-4927-A053-FDC15F2E88AB}" srcOrd="1" destOrd="0" presId="urn:microsoft.com/office/officeart/2005/8/layout/hierarchy4"/>
    <dgm:cxn modelId="{90FA010A-C2CF-47A7-9916-F89D68AF7019}" type="presParOf" srcId="{4B703F2C-63CD-4298-AEDB-CA2345922419}" destId="{B5FDBD00-3CEC-42CE-B91D-9A8BA6EA631E}" srcOrd="1" destOrd="0" presId="urn:microsoft.com/office/officeart/2005/8/layout/hierarchy4"/>
    <dgm:cxn modelId="{7A826C9E-3988-43CD-A29E-1C17D24C7EF0}" type="presParOf" srcId="{4B703F2C-63CD-4298-AEDB-CA2345922419}" destId="{76DE5B1A-5CE4-462F-B082-A7A6F745BAE3}" srcOrd="2" destOrd="0" presId="urn:microsoft.com/office/officeart/2005/8/layout/hierarchy4"/>
    <dgm:cxn modelId="{C0449669-DE4D-4BE0-A9B4-D964FA8476E9}" type="presParOf" srcId="{76DE5B1A-5CE4-462F-B082-A7A6F745BAE3}" destId="{9FD52FFD-836F-4E81-87A9-3E7636170A5E}" srcOrd="0" destOrd="0" presId="urn:microsoft.com/office/officeart/2005/8/layout/hierarchy4"/>
    <dgm:cxn modelId="{0F48065C-3227-4B53-9559-A9E6EC3AA108}" type="presParOf" srcId="{76DE5B1A-5CE4-462F-B082-A7A6F745BAE3}" destId="{0D81B5E6-EBBB-4E67-8DDA-C3602EEE3B2F}" srcOrd="1" destOrd="0" presId="urn:microsoft.com/office/officeart/2005/8/layout/hierarchy4"/>
    <dgm:cxn modelId="{A0F0025E-4A7D-4D77-AF9C-594DF0BAFBC3}" type="presParOf" srcId="{4B703F2C-63CD-4298-AEDB-CA2345922419}" destId="{D00CB880-F315-4E97-B4B2-A3F2DE9B73C2}" srcOrd="3" destOrd="0" presId="urn:microsoft.com/office/officeart/2005/8/layout/hierarchy4"/>
    <dgm:cxn modelId="{BBC65371-34DD-4540-BAE1-A427E0648209}" type="presParOf" srcId="{4B703F2C-63CD-4298-AEDB-CA2345922419}" destId="{D48BB132-5D1D-4161-A0D6-985E99A53DC0}" srcOrd="4" destOrd="0" presId="urn:microsoft.com/office/officeart/2005/8/layout/hierarchy4"/>
    <dgm:cxn modelId="{23EAD357-6CB2-4FE5-8E69-58F01BC7B497}" type="presParOf" srcId="{D48BB132-5D1D-4161-A0D6-985E99A53DC0}" destId="{2FC580CE-0972-4999-93AC-B2B28A256FD1}" srcOrd="0" destOrd="0" presId="urn:microsoft.com/office/officeart/2005/8/layout/hierarchy4"/>
    <dgm:cxn modelId="{99D10120-6083-49C0-8291-783325817320}" type="presParOf" srcId="{D48BB132-5D1D-4161-A0D6-985E99A53DC0}" destId="{F7E608E3-0A1D-4A43-9C4C-73B6D360643B}" srcOrd="1" destOrd="0" presId="urn:microsoft.com/office/officeart/2005/8/layout/hierarchy4"/>
    <dgm:cxn modelId="{74768E9C-5B7B-4A25-8FA4-F366FC4BF756}" type="presParOf" srcId="{4B703F2C-63CD-4298-AEDB-CA2345922419}" destId="{1A1EBE57-7540-41B6-BC1F-1B3554CA2F4A}" srcOrd="5" destOrd="0" presId="urn:microsoft.com/office/officeart/2005/8/layout/hierarchy4"/>
    <dgm:cxn modelId="{4D9FC5BE-C02B-43A6-9665-B3D520AA84E2}" type="presParOf" srcId="{4B703F2C-63CD-4298-AEDB-CA2345922419}" destId="{FB3D4BCB-1C50-4DF0-8774-9D97DC04F539}" srcOrd="6" destOrd="0" presId="urn:microsoft.com/office/officeart/2005/8/layout/hierarchy4"/>
    <dgm:cxn modelId="{892081AB-DB80-45DF-83B8-D3A58FBC5CB8}" type="presParOf" srcId="{FB3D4BCB-1C50-4DF0-8774-9D97DC04F539}" destId="{F855C1C1-315E-40F0-B759-FF0AC3B0F3AA}" srcOrd="0" destOrd="0" presId="urn:microsoft.com/office/officeart/2005/8/layout/hierarchy4"/>
    <dgm:cxn modelId="{508B27B1-CA65-46AA-B52D-73AE0443FF5B}" type="presParOf" srcId="{FB3D4BCB-1C50-4DF0-8774-9D97DC04F539}" destId="{C887215C-1780-4216-92A9-700F417257CD}" srcOrd="1" destOrd="0" presId="urn:microsoft.com/office/officeart/2005/8/layout/hierarchy4"/>
    <dgm:cxn modelId="{97AFAD8E-D20C-4BCE-9C92-DEFD81F49EE5}" type="presParOf" srcId="{4B703F2C-63CD-4298-AEDB-CA2345922419}" destId="{695D0CF3-D915-4D59-9AB1-F5A96A773B41}" srcOrd="7" destOrd="0" presId="urn:microsoft.com/office/officeart/2005/8/layout/hierarchy4"/>
    <dgm:cxn modelId="{4959C902-F369-48D2-BC27-72658F69B2E1}" type="presParOf" srcId="{4B703F2C-63CD-4298-AEDB-CA2345922419}" destId="{419C2A44-E672-47C1-99C9-930931958318}" srcOrd="8" destOrd="0" presId="urn:microsoft.com/office/officeart/2005/8/layout/hierarchy4"/>
    <dgm:cxn modelId="{EA8E1303-1AC3-46B0-B42C-3406FA2AEA21}" type="presParOf" srcId="{419C2A44-E672-47C1-99C9-930931958318}" destId="{33D4C7EC-9B29-4FBD-B5F9-C1FDC10C33B0}" srcOrd="0" destOrd="0" presId="urn:microsoft.com/office/officeart/2005/8/layout/hierarchy4"/>
    <dgm:cxn modelId="{BDA07AD0-7E87-45EA-9625-F76280729BEC}" type="presParOf" srcId="{419C2A44-E672-47C1-99C9-930931958318}" destId="{001468B9-59B4-4F2B-A720-CFF10FEE4FA0}" srcOrd="1" destOrd="0" presId="urn:microsoft.com/office/officeart/2005/8/layout/hierarchy4"/>
    <dgm:cxn modelId="{AE29E8E9-1B3B-43A8-B9F0-49AC6467CD6B}" type="presParOf" srcId="{4B703F2C-63CD-4298-AEDB-CA2345922419}" destId="{76F21433-239A-4852-8F95-2EA51F2DC266}" srcOrd="9" destOrd="0" presId="urn:microsoft.com/office/officeart/2005/8/layout/hierarchy4"/>
    <dgm:cxn modelId="{219CAD58-236E-41CD-86B8-565FB92CDA22}" type="presParOf" srcId="{4B703F2C-63CD-4298-AEDB-CA2345922419}" destId="{1C8D100B-3525-41B6-B201-70A69606A6D2}" srcOrd="10" destOrd="0" presId="urn:microsoft.com/office/officeart/2005/8/layout/hierarchy4"/>
    <dgm:cxn modelId="{1E13A823-E2D2-49FB-8DEB-A93E3A06BFA3}" type="presParOf" srcId="{1C8D100B-3525-41B6-B201-70A69606A6D2}" destId="{7BC9DBA9-DAD7-427E-8AA2-5C5F21025127}" srcOrd="0" destOrd="0" presId="urn:microsoft.com/office/officeart/2005/8/layout/hierarchy4"/>
    <dgm:cxn modelId="{9FF6DEF8-F6A1-448A-B5E5-3831AC393924}" type="presParOf" srcId="{1C8D100B-3525-41B6-B201-70A69606A6D2}" destId="{94F857D6-4A2A-45E8-B6C1-5393E771D7A4}" srcOrd="1" destOrd="0" presId="urn:microsoft.com/office/officeart/2005/8/layout/hierarchy4"/>
    <dgm:cxn modelId="{7D198DF3-DC6D-4F02-8E06-676BDAEDFE98}" type="presParOf" srcId="{4B703F2C-63CD-4298-AEDB-CA2345922419}" destId="{E2AF95A8-314F-4211-B8DA-C273CFC9083B}" srcOrd="11" destOrd="0" presId="urn:microsoft.com/office/officeart/2005/8/layout/hierarchy4"/>
    <dgm:cxn modelId="{14B4E27F-A5DF-46FA-A820-2BE1D4610639}" type="presParOf" srcId="{4B703F2C-63CD-4298-AEDB-CA2345922419}" destId="{F106ACC7-9D95-4FEB-98BA-0DE312CC8F73}" srcOrd="12" destOrd="0" presId="urn:microsoft.com/office/officeart/2005/8/layout/hierarchy4"/>
    <dgm:cxn modelId="{DAA55BE9-4E4C-478B-B22A-D25F1D32E331}" type="presParOf" srcId="{F106ACC7-9D95-4FEB-98BA-0DE312CC8F73}" destId="{9BAB556E-E3BB-4F4D-8D0D-DD24E7542E19}" srcOrd="0" destOrd="0" presId="urn:microsoft.com/office/officeart/2005/8/layout/hierarchy4"/>
    <dgm:cxn modelId="{588E42FD-A542-4A85-A697-8652AD7ED254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>
              <a:solidFill>
                <a:schemeClr val="tx1"/>
              </a:solidFill>
            </a:rPr>
            <a:t>Problem</a:t>
          </a:r>
          <a:r>
            <a:rPr lang="cs-CZ" sz="1400" dirty="0" smtClean="0">
              <a:solidFill>
                <a:schemeClr val="tx1"/>
              </a:solidFill>
            </a:rPr>
            <a:t> </a:t>
          </a:r>
          <a:r>
            <a:rPr lang="cs-CZ" sz="1400" dirty="0" err="1" smtClean="0">
              <a:solidFill>
                <a:schemeClr val="tx1"/>
              </a:solidFill>
            </a:rPr>
            <a:t>learning</a:t>
          </a:r>
          <a:r>
            <a:rPr lang="cs-CZ" sz="1400" dirty="0" smtClean="0">
              <a:solidFill>
                <a:schemeClr val="tx1"/>
              </a:solidFill>
            </a:rPr>
            <a:t> </a:t>
          </a:r>
          <a:r>
            <a:rPr lang="cs-CZ" sz="1400" dirty="0" err="1" smtClean="0">
              <a:solidFill>
                <a:schemeClr val="tx1"/>
              </a:solidFill>
            </a:rPr>
            <a:t>situation</a:t>
          </a:r>
          <a:endParaRPr lang="cs-CZ" sz="1400" dirty="0" smtClean="0">
            <a:solidFill>
              <a:schemeClr val="tx1"/>
            </a:solidFill>
          </a:endParaRPr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7DF75CDB-6732-4B4A-9D49-E8ABF5966DDD}" type="presOf" srcId="{D176D4B8-B441-442C-BAFC-67465552A9A9}" destId="{F855C1C1-315E-40F0-B759-FF0AC3B0F3AA}" srcOrd="0" destOrd="0" presId="urn:microsoft.com/office/officeart/2005/8/layout/hierarchy4"/>
    <dgm:cxn modelId="{1A840F34-D9BF-42E2-A146-CFF42CB36902}" type="presOf" srcId="{30C1C947-42FB-4B35-92C7-E1151C34A66A}" destId="{326FF7A5-D06D-4E19-AD67-56AE2F257492}" srcOrd="0" destOrd="0" presId="urn:microsoft.com/office/officeart/2005/8/layout/hierarchy4"/>
    <dgm:cxn modelId="{66A6055C-B097-43C5-A215-8FC923C251CB}" type="presOf" srcId="{7EA72A04-5DDD-4507-A238-FF0FDFA58434}" destId="{4B703F2C-63CD-4298-AEDB-CA2345922419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0AFC39C3-9235-41A2-A11C-AAE0F4A82587}" type="presOf" srcId="{571EC194-9ADD-4F1D-B7DC-EC132C6FC691}" destId="{33D4C7EC-9B29-4FBD-B5F9-C1FDC10C33B0}" srcOrd="0" destOrd="0" presId="urn:microsoft.com/office/officeart/2005/8/layout/hierarchy4"/>
    <dgm:cxn modelId="{AAA35140-6855-4438-B7B4-54423E6614AE}" type="presOf" srcId="{270E6AED-B71B-4ADE-B6EA-2BC3148E8F62}" destId="{2FC580CE-0972-4999-93AC-B2B28A256FD1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5142550F-016F-4207-B9BD-459AE7F6AA4D}" type="presOf" srcId="{F6CCFD0C-E843-4630-A5B8-64CE52B42918}" destId="{9BAB556E-E3BB-4F4D-8D0D-DD24E7542E19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D8A43730-5A9E-4A45-B9C6-457C611A6008}" type="presOf" srcId="{FB6D2F3D-0DB0-4631-A4AC-71F227F49C4E}" destId="{9FD52FFD-836F-4E81-87A9-3E7636170A5E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4D1D5607-7E7A-4311-8381-ADDE4F1BFD39}" type="presOf" srcId="{B0D34E12-68EE-4593-8E97-3E0414844F7E}" destId="{7BC9DBA9-DAD7-427E-8AA2-5C5F21025127}" srcOrd="0" destOrd="0" presId="urn:microsoft.com/office/officeart/2005/8/layout/hierarchy4"/>
    <dgm:cxn modelId="{09FE6507-B9D0-4045-9D90-4422A7134E88}" type="presParOf" srcId="{4B703F2C-63CD-4298-AEDB-CA2345922419}" destId="{3E43B6D2-3DE0-4FE2-957C-9FE2BF385255}" srcOrd="0" destOrd="0" presId="urn:microsoft.com/office/officeart/2005/8/layout/hierarchy4"/>
    <dgm:cxn modelId="{96D0B34A-5961-4738-83C2-289D28BC7ADC}" type="presParOf" srcId="{3E43B6D2-3DE0-4FE2-957C-9FE2BF385255}" destId="{326FF7A5-D06D-4E19-AD67-56AE2F257492}" srcOrd="0" destOrd="0" presId="urn:microsoft.com/office/officeart/2005/8/layout/hierarchy4"/>
    <dgm:cxn modelId="{CF7D1DA8-663B-47FA-8596-7D2B6E8CFEE4}" type="presParOf" srcId="{3E43B6D2-3DE0-4FE2-957C-9FE2BF385255}" destId="{DC5DA766-54A2-4927-A053-FDC15F2E88AB}" srcOrd="1" destOrd="0" presId="urn:microsoft.com/office/officeart/2005/8/layout/hierarchy4"/>
    <dgm:cxn modelId="{A418298F-02FD-4FA6-8087-8A4658CAADF7}" type="presParOf" srcId="{4B703F2C-63CD-4298-AEDB-CA2345922419}" destId="{B5FDBD00-3CEC-42CE-B91D-9A8BA6EA631E}" srcOrd="1" destOrd="0" presId="urn:microsoft.com/office/officeart/2005/8/layout/hierarchy4"/>
    <dgm:cxn modelId="{B854920B-D456-4D30-943A-8821483A494B}" type="presParOf" srcId="{4B703F2C-63CD-4298-AEDB-CA2345922419}" destId="{76DE5B1A-5CE4-462F-B082-A7A6F745BAE3}" srcOrd="2" destOrd="0" presId="urn:microsoft.com/office/officeart/2005/8/layout/hierarchy4"/>
    <dgm:cxn modelId="{DB3F5874-E221-4012-8A7E-CE0BEF249017}" type="presParOf" srcId="{76DE5B1A-5CE4-462F-B082-A7A6F745BAE3}" destId="{9FD52FFD-836F-4E81-87A9-3E7636170A5E}" srcOrd="0" destOrd="0" presId="urn:microsoft.com/office/officeart/2005/8/layout/hierarchy4"/>
    <dgm:cxn modelId="{E50B1E36-9B0D-4AA1-BC44-C55764EEB2BB}" type="presParOf" srcId="{76DE5B1A-5CE4-462F-B082-A7A6F745BAE3}" destId="{0D81B5E6-EBBB-4E67-8DDA-C3602EEE3B2F}" srcOrd="1" destOrd="0" presId="urn:microsoft.com/office/officeart/2005/8/layout/hierarchy4"/>
    <dgm:cxn modelId="{60B757F8-8558-41F3-9F66-F6A280682276}" type="presParOf" srcId="{4B703F2C-63CD-4298-AEDB-CA2345922419}" destId="{D00CB880-F315-4E97-B4B2-A3F2DE9B73C2}" srcOrd="3" destOrd="0" presId="urn:microsoft.com/office/officeart/2005/8/layout/hierarchy4"/>
    <dgm:cxn modelId="{1F973367-E074-441F-9569-E7FF1F58A34B}" type="presParOf" srcId="{4B703F2C-63CD-4298-AEDB-CA2345922419}" destId="{D48BB132-5D1D-4161-A0D6-985E99A53DC0}" srcOrd="4" destOrd="0" presId="urn:microsoft.com/office/officeart/2005/8/layout/hierarchy4"/>
    <dgm:cxn modelId="{4A02F422-A182-4E3E-8A65-C5C08896598B}" type="presParOf" srcId="{D48BB132-5D1D-4161-A0D6-985E99A53DC0}" destId="{2FC580CE-0972-4999-93AC-B2B28A256FD1}" srcOrd="0" destOrd="0" presId="urn:microsoft.com/office/officeart/2005/8/layout/hierarchy4"/>
    <dgm:cxn modelId="{14E4D28E-1300-4831-AD3C-B3E329FBDAF6}" type="presParOf" srcId="{D48BB132-5D1D-4161-A0D6-985E99A53DC0}" destId="{F7E608E3-0A1D-4A43-9C4C-73B6D360643B}" srcOrd="1" destOrd="0" presId="urn:microsoft.com/office/officeart/2005/8/layout/hierarchy4"/>
    <dgm:cxn modelId="{CA8424B2-FE46-4338-B03C-488556A6CC98}" type="presParOf" srcId="{4B703F2C-63CD-4298-AEDB-CA2345922419}" destId="{1A1EBE57-7540-41B6-BC1F-1B3554CA2F4A}" srcOrd="5" destOrd="0" presId="urn:microsoft.com/office/officeart/2005/8/layout/hierarchy4"/>
    <dgm:cxn modelId="{C13E7EF3-CCB7-4C19-8BD6-F51AC69C60A1}" type="presParOf" srcId="{4B703F2C-63CD-4298-AEDB-CA2345922419}" destId="{FB3D4BCB-1C50-4DF0-8774-9D97DC04F539}" srcOrd="6" destOrd="0" presId="urn:microsoft.com/office/officeart/2005/8/layout/hierarchy4"/>
    <dgm:cxn modelId="{5D695F75-BDA1-4F4D-AE9D-C5AA2A59B4A2}" type="presParOf" srcId="{FB3D4BCB-1C50-4DF0-8774-9D97DC04F539}" destId="{F855C1C1-315E-40F0-B759-FF0AC3B0F3AA}" srcOrd="0" destOrd="0" presId="urn:microsoft.com/office/officeart/2005/8/layout/hierarchy4"/>
    <dgm:cxn modelId="{9A246877-C95E-4451-BB9E-73EA9AC54870}" type="presParOf" srcId="{FB3D4BCB-1C50-4DF0-8774-9D97DC04F539}" destId="{C887215C-1780-4216-92A9-700F417257CD}" srcOrd="1" destOrd="0" presId="urn:microsoft.com/office/officeart/2005/8/layout/hierarchy4"/>
    <dgm:cxn modelId="{8099DBF2-8096-44F2-88D9-CC2AD6BFDB83}" type="presParOf" srcId="{4B703F2C-63CD-4298-AEDB-CA2345922419}" destId="{695D0CF3-D915-4D59-9AB1-F5A96A773B41}" srcOrd="7" destOrd="0" presId="urn:microsoft.com/office/officeart/2005/8/layout/hierarchy4"/>
    <dgm:cxn modelId="{5E705639-6421-486E-BC76-231BB5BCB3A7}" type="presParOf" srcId="{4B703F2C-63CD-4298-AEDB-CA2345922419}" destId="{419C2A44-E672-47C1-99C9-930931958318}" srcOrd="8" destOrd="0" presId="urn:microsoft.com/office/officeart/2005/8/layout/hierarchy4"/>
    <dgm:cxn modelId="{EEF68AF7-B659-4363-8848-C09FFC29AC25}" type="presParOf" srcId="{419C2A44-E672-47C1-99C9-930931958318}" destId="{33D4C7EC-9B29-4FBD-B5F9-C1FDC10C33B0}" srcOrd="0" destOrd="0" presId="urn:microsoft.com/office/officeart/2005/8/layout/hierarchy4"/>
    <dgm:cxn modelId="{C490F355-7D57-4AC2-8176-7EDDC74D9C84}" type="presParOf" srcId="{419C2A44-E672-47C1-99C9-930931958318}" destId="{001468B9-59B4-4F2B-A720-CFF10FEE4FA0}" srcOrd="1" destOrd="0" presId="urn:microsoft.com/office/officeart/2005/8/layout/hierarchy4"/>
    <dgm:cxn modelId="{BA34A32D-90B8-44EE-A56A-9F1ACF72F0FC}" type="presParOf" srcId="{4B703F2C-63CD-4298-AEDB-CA2345922419}" destId="{76F21433-239A-4852-8F95-2EA51F2DC266}" srcOrd="9" destOrd="0" presId="urn:microsoft.com/office/officeart/2005/8/layout/hierarchy4"/>
    <dgm:cxn modelId="{69B995EB-A81D-4566-B7EA-B0D5307D7683}" type="presParOf" srcId="{4B703F2C-63CD-4298-AEDB-CA2345922419}" destId="{1C8D100B-3525-41B6-B201-70A69606A6D2}" srcOrd="10" destOrd="0" presId="urn:microsoft.com/office/officeart/2005/8/layout/hierarchy4"/>
    <dgm:cxn modelId="{99F0CF5B-9BB8-4F77-BD77-F6AEF8792F0B}" type="presParOf" srcId="{1C8D100B-3525-41B6-B201-70A69606A6D2}" destId="{7BC9DBA9-DAD7-427E-8AA2-5C5F21025127}" srcOrd="0" destOrd="0" presId="urn:microsoft.com/office/officeart/2005/8/layout/hierarchy4"/>
    <dgm:cxn modelId="{C02401A8-2C5C-4B73-BEB2-4318286733A8}" type="presParOf" srcId="{1C8D100B-3525-41B6-B201-70A69606A6D2}" destId="{94F857D6-4A2A-45E8-B6C1-5393E771D7A4}" srcOrd="1" destOrd="0" presId="urn:microsoft.com/office/officeart/2005/8/layout/hierarchy4"/>
    <dgm:cxn modelId="{2308F2BA-FBC1-4AB2-8D72-99D6BFEC9108}" type="presParOf" srcId="{4B703F2C-63CD-4298-AEDB-CA2345922419}" destId="{E2AF95A8-314F-4211-B8DA-C273CFC9083B}" srcOrd="11" destOrd="0" presId="urn:microsoft.com/office/officeart/2005/8/layout/hierarchy4"/>
    <dgm:cxn modelId="{0EF3AD82-E521-4689-ACC2-97C810A7E641}" type="presParOf" srcId="{4B703F2C-63CD-4298-AEDB-CA2345922419}" destId="{F106ACC7-9D95-4FEB-98BA-0DE312CC8F73}" srcOrd="12" destOrd="0" presId="urn:microsoft.com/office/officeart/2005/8/layout/hierarchy4"/>
    <dgm:cxn modelId="{32C071CF-7D79-468E-BBA4-E3447CC8AFAD}" type="presParOf" srcId="{F106ACC7-9D95-4FEB-98BA-0DE312CC8F73}" destId="{9BAB556E-E3BB-4F4D-8D0D-DD24E7542E19}" srcOrd="0" destOrd="0" presId="urn:microsoft.com/office/officeart/2005/8/layout/hierarchy4"/>
    <dgm:cxn modelId="{CA111514-179F-40DE-ADEB-16481B2CDCFE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>
              <a:solidFill>
                <a:schemeClr val="tx1"/>
              </a:solidFill>
            </a:rPr>
            <a:t>Annotation</a:t>
          </a:r>
          <a:endParaRPr lang="cs-CZ" sz="1800" dirty="0">
            <a:solidFill>
              <a:schemeClr val="tx1"/>
            </a:solidFill>
          </a:endParaRPr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2EFD21D2-86E9-4078-AD72-E51233449EE5}" type="presOf" srcId="{B0D34E12-68EE-4593-8E97-3E0414844F7E}" destId="{7BC9DBA9-DAD7-427E-8AA2-5C5F21025127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B04FD87C-8815-4091-B420-1F46DAFBE51D}" type="presOf" srcId="{7EA72A04-5DDD-4507-A238-FF0FDFA58434}" destId="{4B703F2C-63CD-4298-AEDB-CA2345922419}" srcOrd="0" destOrd="0" presId="urn:microsoft.com/office/officeart/2005/8/layout/hierarchy4"/>
    <dgm:cxn modelId="{FDB815A1-4765-4FE5-AC79-32D021049AC6}" type="presOf" srcId="{30C1C947-42FB-4B35-92C7-E1151C34A66A}" destId="{326FF7A5-D06D-4E19-AD67-56AE2F257492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8A1530F2-B72E-4ADF-886D-448FD825A06F}" type="presOf" srcId="{FB6D2F3D-0DB0-4631-A4AC-71F227F49C4E}" destId="{9FD52FFD-836F-4E81-87A9-3E7636170A5E}" srcOrd="0" destOrd="0" presId="urn:microsoft.com/office/officeart/2005/8/layout/hierarchy4"/>
    <dgm:cxn modelId="{0ADB2ADC-734A-409B-B8A1-8E723DD93484}" type="presOf" srcId="{D176D4B8-B441-442C-BAFC-67465552A9A9}" destId="{F855C1C1-315E-40F0-B759-FF0AC3B0F3AA}" srcOrd="0" destOrd="0" presId="urn:microsoft.com/office/officeart/2005/8/layout/hierarchy4"/>
    <dgm:cxn modelId="{7B58C3BB-4DBC-4E2A-8F77-95F2A2484CE8}" type="presOf" srcId="{270E6AED-B71B-4ADE-B6EA-2BC3148E8F62}" destId="{2FC580CE-0972-4999-93AC-B2B28A256FD1}" srcOrd="0" destOrd="0" presId="urn:microsoft.com/office/officeart/2005/8/layout/hierarchy4"/>
    <dgm:cxn modelId="{6A648A4A-A2F1-45D8-AC03-0008CF926CE5}" type="presOf" srcId="{571EC194-9ADD-4F1D-B7DC-EC132C6FC691}" destId="{33D4C7EC-9B29-4FBD-B5F9-C1FDC10C33B0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112499AE-BF19-4F09-BC5A-00EBA43B8334}" type="presOf" srcId="{F6CCFD0C-E843-4630-A5B8-64CE52B42918}" destId="{9BAB556E-E3BB-4F4D-8D0D-DD24E7542E19}" srcOrd="0" destOrd="0" presId="urn:microsoft.com/office/officeart/2005/8/layout/hierarchy4"/>
    <dgm:cxn modelId="{D49ABAAE-F094-436C-95C5-9EEDBDF37F1E}" type="presParOf" srcId="{4B703F2C-63CD-4298-AEDB-CA2345922419}" destId="{3E43B6D2-3DE0-4FE2-957C-9FE2BF385255}" srcOrd="0" destOrd="0" presId="urn:microsoft.com/office/officeart/2005/8/layout/hierarchy4"/>
    <dgm:cxn modelId="{D4465FC0-432F-406F-A9BB-4BBDDC8A12CB}" type="presParOf" srcId="{3E43B6D2-3DE0-4FE2-957C-9FE2BF385255}" destId="{326FF7A5-D06D-4E19-AD67-56AE2F257492}" srcOrd="0" destOrd="0" presId="urn:microsoft.com/office/officeart/2005/8/layout/hierarchy4"/>
    <dgm:cxn modelId="{43BC2E34-A42B-4F79-B3C7-46205EF5ABD3}" type="presParOf" srcId="{3E43B6D2-3DE0-4FE2-957C-9FE2BF385255}" destId="{DC5DA766-54A2-4927-A053-FDC15F2E88AB}" srcOrd="1" destOrd="0" presId="urn:microsoft.com/office/officeart/2005/8/layout/hierarchy4"/>
    <dgm:cxn modelId="{FE6D4080-52D2-4DCC-878B-3D03459957F2}" type="presParOf" srcId="{4B703F2C-63CD-4298-AEDB-CA2345922419}" destId="{B5FDBD00-3CEC-42CE-B91D-9A8BA6EA631E}" srcOrd="1" destOrd="0" presId="urn:microsoft.com/office/officeart/2005/8/layout/hierarchy4"/>
    <dgm:cxn modelId="{CE815AE0-20F8-43B6-93C4-9C9D53DE292A}" type="presParOf" srcId="{4B703F2C-63CD-4298-AEDB-CA2345922419}" destId="{76DE5B1A-5CE4-462F-B082-A7A6F745BAE3}" srcOrd="2" destOrd="0" presId="urn:microsoft.com/office/officeart/2005/8/layout/hierarchy4"/>
    <dgm:cxn modelId="{C90A928B-9BF6-4B4F-ADEE-406CFE2BB3F9}" type="presParOf" srcId="{76DE5B1A-5CE4-462F-B082-A7A6F745BAE3}" destId="{9FD52FFD-836F-4E81-87A9-3E7636170A5E}" srcOrd="0" destOrd="0" presId="urn:microsoft.com/office/officeart/2005/8/layout/hierarchy4"/>
    <dgm:cxn modelId="{A1E51AA5-134C-4877-8A38-BC31DDE6FD66}" type="presParOf" srcId="{76DE5B1A-5CE4-462F-B082-A7A6F745BAE3}" destId="{0D81B5E6-EBBB-4E67-8DDA-C3602EEE3B2F}" srcOrd="1" destOrd="0" presId="urn:microsoft.com/office/officeart/2005/8/layout/hierarchy4"/>
    <dgm:cxn modelId="{50DC982D-897F-4981-A057-5C5431C08017}" type="presParOf" srcId="{4B703F2C-63CD-4298-AEDB-CA2345922419}" destId="{D00CB880-F315-4E97-B4B2-A3F2DE9B73C2}" srcOrd="3" destOrd="0" presId="urn:microsoft.com/office/officeart/2005/8/layout/hierarchy4"/>
    <dgm:cxn modelId="{0CA5DFA9-BC06-4E18-A0FE-1AE06C5F4D19}" type="presParOf" srcId="{4B703F2C-63CD-4298-AEDB-CA2345922419}" destId="{D48BB132-5D1D-4161-A0D6-985E99A53DC0}" srcOrd="4" destOrd="0" presId="urn:microsoft.com/office/officeart/2005/8/layout/hierarchy4"/>
    <dgm:cxn modelId="{D1C181AD-1F1C-4593-9103-A642EF40E024}" type="presParOf" srcId="{D48BB132-5D1D-4161-A0D6-985E99A53DC0}" destId="{2FC580CE-0972-4999-93AC-B2B28A256FD1}" srcOrd="0" destOrd="0" presId="urn:microsoft.com/office/officeart/2005/8/layout/hierarchy4"/>
    <dgm:cxn modelId="{1249F648-2841-430D-9D56-C87BFA22F590}" type="presParOf" srcId="{D48BB132-5D1D-4161-A0D6-985E99A53DC0}" destId="{F7E608E3-0A1D-4A43-9C4C-73B6D360643B}" srcOrd="1" destOrd="0" presId="urn:microsoft.com/office/officeart/2005/8/layout/hierarchy4"/>
    <dgm:cxn modelId="{446BB2F1-1C58-4D95-AB40-1A1C67C2FDFC}" type="presParOf" srcId="{4B703F2C-63CD-4298-AEDB-CA2345922419}" destId="{1A1EBE57-7540-41B6-BC1F-1B3554CA2F4A}" srcOrd="5" destOrd="0" presId="urn:microsoft.com/office/officeart/2005/8/layout/hierarchy4"/>
    <dgm:cxn modelId="{51BCFA4D-552E-4609-BAA5-BB459E013EFF}" type="presParOf" srcId="{4B703F2C-63CD-4298-AEDB-CA2345922419}" destId="{FB3D4BCB-1C50-4DF0-8774-9D97DC04F539}" srcOrd="6" destOrd="0" presId="urn:microsoft.com/office/officeart/2005/8/layout/hierarchy4"/>
    <dgm:cxn modelId="{4CF228DF-1F98-476D-A183-7EB2AEB4A771}" type="presParOf" srcId="{FB3D4BCB-1C50-4DF0-8774-9D97DC04F539}" destId="{F855C1C1-315E-40F0-B759-FF0AC3B0F3AA}" srcOrd="0" destOrd="0" presId="urn:microsoft.com/office/officeart/2005/8/layout/hierarchy4"/>
    <dgm:cxn modelId="{0C5DA977-5F4C-4F3F-9AC0-349486E566C2}" type="presParOf" srcId="{FB3D4BCB-1C50-4DF0-8774-9D97DC04F539}" destId="{C887215C-1780-4216-92A9-700F417257CD}" srcOrd="1" destOrd="0" presId="urn:microsoft.com/office/officeart/2005/8/layout/hierarchy4"/>
    <dgm:cxn modelId="{983D3A70-E7A4-45F4-B158-1C158F672567}" type="presParOf" srcId="{4B703F2C-63CD-4298-AEDB-CA2345922419}" destId="{695D0CF3-D915-4D59-9AB1-F5A96A773B41}" srcOrd="7" destOrd="0" presId="urn:microsoft.com/office/officeart/2005/8/layout/hierarchy4"/>
    <dgm:cxn modelId="{139E36B9-47E8-4199-9DF7-84165C6D8AD3}" type="presParOf" srcId="{4B703F2C-63CD-4298-AEDB-CA2345922419}" destId="{419C2A44-E672-47C1-99C9-930931958318}" srcOrd="8" destOrd="0" presId="urn:microsoft.com/office/officeart/2005/8/layout/hierarchy4"/>
    <dgm:cxn modelId="{468EF786-FDE0-42F7-B9D1-59844CFD35A1}" type="presParOf" srcId="{419C2A44-E672-47C1-99C9-930931958318}" destId="{33D4C7EC-9B29-4FBD-B5F9-C1FDC10C33B0}" srcOrd="0" destOrd="0" presId="urn:microsoft.com/office/officeart/2005/8/layout/hierarchy4"/>
    <dgm:cxn modelId="{65511146-90BF-4EB7-8209-248B18243D4A}" type="presParOf" srcId="{419C2A44-E672-47C1-99C9-930931958318}" destId="{001468B9-59B4-4F2B-A720-CFF10FEE4FA0}" srcOrd="1" destOrd="0" presId="urn:microsoft.com/office/officeart/2005/8/layout/hierarchy4"/>
    <dgm:cxn modelId="{FF184FDC-0A60-42B8-A033-265F1AE53C95}" type="presParOf" srcId="{4B703F2C-63CD-4298-AEDB-CA2345922419}" destId="{76F21433-239A-4852-8F95-2EA51F2DC266}" srcOrd="9" destOrd="0" presId="urn:microsoft.com/office/officeart/2005/8/layout/hierarchy4"/>
    <dgm:cxn modelId="{B0E552C4-8A6C-40DC-B1C1-F46A7823FA0F}" type="presParOf" srcId="{4B703F2C-63CD-4298-AEDB-CA2345922419}" destId="{1C8D100B-3525-41B6-B201-70A69606A6D2}" srcOrd="10" destOrd="0" presId="urn:microsoft.com/office/officeart/2005/8/layout/hierarchy4"/>
    <dgm:cxn modelId="{E8D89926-8F39-4C85-93E7-87DBA19CA0A7}" type="presParOf" srcId="{1C8D100B-3525-41B6-B201-70A69606A6D2}" destId="{7BC9DBA9-DAD7-427E-8AA2-5C5F21025127}" srcOrd="0" destOrd="0" presId="urn:microsoft.com/office/officeart/2005/8/layout/hierarchy4"/>
    <dgm:cxn modelId="{6F0D37A0-ED52-4967-8DD0-F70878A0D355}" type="presParOf" srcId="{1C8D100B-3525-41B6-B201-70A69606A6D2}" destId="{94F857D6-4A2A-45E8-B6C1-5393E771D7A4}" srcOrd="1" destOrd="0" presId="urn:microsoft.com/office/officeart/2005/8/layout/hierarchy4"/>
    <dgm:cxn modelId="{5B61D214-CD4A-465F-A372-5A009F1197F9}" type="presParOf" srcId="{4B703F2C-63CD-4298-AEDB-CA2345922419}" destId="{E2AF95A8-314F-4211-B8DA-C273CFC9083B}" srcOrd="11" destOrd="0" presId="urn:microsoft.com/office/officeart/2005/8/layout/hierarchy4"/>
    <dgm:cxn modelId="{9EF0D2A7-85E1-4357-A939-A288CFE8A6CC}" type="presParOf" srcId="{4B703F2C-63CD-4298-AEDB-CA2345922419}" destId="{F106ACC7-9D95-4FEB-98BA-0DE312CC8F73}" srcOrd="12" destOrd="0" presId="urn:microsoft.com/office/officeart/2005/8/layout/hierarchy4"/>
    <dgm:cxn modelId="{D4BD0CC0-B9C5-4FB1-B2B5-0F783CE0F16B}" type="presParOf" srcId="{F106ACC7-9D95-4FEB-98BA-0DE312CC8F73}" destId="{9BAB556E-E3BB-4F4D-8D0D-DD24E7542E19}" srcOrd="0" destOrd="0" presId="urn:microsoft.com/office/officeart/2005/8/layout/hierarchy4"/>
    <dgm:cxn modelId="{F2E157EE-89B6-4DDA-B59A-313AB6EB44A5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0E9FCB-8969-4830-974C-00169FC0296D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9AA46E-365F-4E74-96B2-972FF230073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dirty="0"/>
            <a:t>CONCEPT LEVEL</a:t>
          </a:r>
        </a:p>
        <a:p>
          <a:r>
            <a:rPr lang="cs-CZ" dirty="0"/>
            <a:t>- </a:t>
          </a:r>
          <a:r>
            <a:rPr lang="cs-CZ" dirty="0" err="1"/>
            <a:t>terms</a:t>
          </a:r>
          <a:endParaRPr lang="cs-CZ" dirty="0"/>
        </a:p>
      </dgm:t>
    </dgm:pt>
    <dgm:pt modelId="{28DA4B5E-BEA5-4DF4-B286-A6839EBFD214}" type="parTrans" cxnId="{8D31F206-99E1-49A1-B506-A859C950960F}">
      <dgm:prSet/>
      <dgm:spPr/>
      <dgm:t>
        <a:bodyPr/>
        <a:lstStyle/>
        <a:p>
          <a:endParaRPr lang="cs-CZ"/>
        </a:p>
      </dgm:t>
    </dgm:pt>
    <dgm:pt modelId="{75681FD4-3F6D-42C3-839A-C3D0BE7FDE2B}" type="sibTrans" cxnId="{8D31F206-99E1-49A1-B506-A859C950960F}">
      <dgm:prSet/>
      <dgm:spPr/>
      <dgm:t>
        <a:bodyPr/>
        <a:lstStyle/>
        <a:p>
          <a:r>
            <a:rPr lang="cs-CZ" dirty="0" err="1"/>
            <a:t>generalisation</a:t>
          </a:r>
          <a:endParaRPr lang="cs-CZ" dirty="0"/>
        </a:p>
      </dgm:t>
    </dgm:pt>
    <dgm:pt modelId="{32F1F66C-7D2D-4412-B92E-887AB8E71D9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dirty="0"/>
            <a:t>COMPETENCE LEVEL</a:t>
          </a:r>
        </a:p>
        <a:p>
          <a:r>
            <a:rPr lang="cs-CZ" dirty="0"/>
            <a:t>- transfer to </a:t>
          </a:r>
          <a:r>
            <a:rPr lang="cs-CZ" dirty="0" err="1"/>
            <a:t>new</a:t>
          </a:r>
          <a:r>
            <a:rPr lang="cs-CZ" dirty="0"/>
            <a:t> </a:t>
          </a:r>
          <a:r>
            <a:rPr lang="cs-CZ" dirty="0" err="1"/>
            <a:t>contexts</a:t>
          </a:r>
          <a:endParaRPr lang="cs-CZ" dirty="0"/>
        </a:p>
      </dgm:t>
    </dgm:pt>
    <dgm:pt modelId="{DCD38166-DF2F-4FBE-B324-ACEDA49F372C}" type="parTrans" cxnId="{37FBEA4D-42C5-437F-89E1-83B5FDE84CED}">
      <dgm:prSet/>
      <dgm:spPr/>
      <dgm:t>
        <a:bodyPr/>
        <a:lstStyle/>
        <a:p>
          <a:endParaRPr lang="cs-CZ"/>
        </a:p>
      </dgm:t>
    </dgm:pt>
    <dgm:pt modelId="{E30C7F84-FD9F-486E-A49F-3A8542DCB22B}" type="sibTrans" cxnId="{37FBEA4D-42C5-437F-89E1-83B5FDE84CED}">
      <dgm:prSet/>
      <dgm:spPr/>
      <dgm:t>
        <a:bodyPr/>
        <a:lstStyle/>
        <a:p>
          <a:endParaRPr lang="cs-CZ"/>
        </a:p>
      </dgm:t>
    </dgm:pt>
    <dgm:pt modelId="{4983E663-07A7-4B0F-AFA4-D9FD91030C5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dirty="0"/>
            <a:t>THEMATIC LEVEL</a:t>
          </a:r>
          <a:r>
            <a:rPr lang="en-GB" dirty="0"/>
            <a:t>– concepts used with children</a:t>
          </a:r>
          <a:endParaRPr lang="cs-CZ" dirty="0"/>
        </a:p>
      </dgm:t>
    </dgm:pt>
    <dgm:pt modelId="{6FF87DEF-3DE8-44EC-B8AD-6FD198A7CD19}" type="parTrans" cxnId="{DF87B3E2-F125-4717-9C3F-9CAAFC4A4F5E}">
      <dgm:prSet/>
      <dgm:spPr/>
      <dgm:t>
        <a:bodyPr/>
        <a:lstStyle/>
        <a:p>
          <a:endParaRPr lang="cs-CZ"/>
        </a:p>
      </dgm:t>
    </dgm:pt>
    <dgm:pt modelId="{E1A06AF4-523D-4318-8582-6341002FBE00}" type="sibTrans" cxnId="{DF87B3E2-F125-4717-9C3F-9CAAFC4A4F5E}">
      <dgm:prSet/>
      <dgm:spPr/>
      <dgm:t>
        <a:bodyPr/>
        <a:lstStyle/>
        <a:p>
          <a:r>
            <a:rPr lang="cs-CZ" dirty="0" err="1"/>
            <a:t>abstraction</a:t>
          </a:r>
          <a:endParaRPr lang="cs-CZ" dirty="0"/>
        </a:p>
      </dgm:t>
    </dgm:pt>
    <dgm:pt modelId="{2ADFC135-08DE-4E28-8A57-7A1A14BC2A33}" type="pres">
      <dgm:prSet presAssocID="{360E9FCB-8969-4830-974C-00169FC0296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30B58D-AF8B-45C7-9F77-F9535BA829DE}" type="pres">
      <dgm:prSet presAssocID="{4983E663-07A7-4B0F-AFA4-D9FD91030C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A69A4-E4CD-4DC2-9821-04E24171BBA1}" type="pres">
      <dgm:prSet presAssocID="{E1A06AF4-523D-4318-8582-6341002FBE00}" presName="sibTrans" presStyleLbl="sibTrans2D1" presStyleIdx="0" presStyleCnt="2" custAng="11066" custScaleY="637989"/>
      <dgm:spPr/>
      <dgm:t>
        <a:bodyPr/>
        <a:lstStyle/>
        <a:p>
          <a:endParaRPr lang="cs-CZ"/>
        </a:p>
      </dgm:t>
    </dgm:pt>
    <dgm:pt modelId="{F27638FE-CCEE-4A5F-82B9-1B219A62C858}" type="pres">
      <dgm:prSet presAssocID="{E1A06AF4-523D-4318-8582-6341002FBE0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42025819-6F72-4362-AD64-3CAB587F6347}" type="pres">
      <dgm:prSet presAssocID="{7D9AA46E-365F-4E74-96B2-972FF2300736}" presName="node" presStyleLbl="node1" presStyleIdx="1" presStyleCnt="3" custLinFactNeighborX="163" custLinFactNeighborY="4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AB00B1-4668-4BB7-B815-45CAD8BE4ABB}" type="pres">
      <dgm:prSet presAssocID="{75681FD4-3F6D-42C3-839A-C3D0BE7FDE2B}" presName="sibTrans" presStyleLbl="sibTrans2D1" presStyleIdx="1" presStyleCnt="2" custAng="21588885" custScaleY="596431"/>
      <dgm:spPr/>
      <dgm:t>
        <a:bodyPr/>
        <a:lstStyle/>
        <a:p>
          <a:endParaRPr lang="cs-CZ"/>
        </a:p>
      </dgm:t>
    </dgm:pt>
    <dgm:pt modelId="{1D6500E9-75B2-4C4F-9C9C-729F90269C84}" type="pres">
      <dgm:prSet presAssocID="{75681FD4-3F6D-42C3-839A-C3D0BE7FDE2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03209F86-4796-4225-BEAD-525BE55A31E9}" type="pres">
      <dgm:prSet presAssocID="{32F1F66C-7D2D-4412-B92E-887AB8E71D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A8E29F-2C9A-47A3-8BF3-57BB156F854E}" type="presOf" srcId="{32F1F66C-7D2D-4412-B92E-887AB8E71D9F}" destId="{03209F86-4796-4225-BEAD-525BE55A31E9}" srcOrd="0" destOrd="0" presId="urn:microsoft.com/office/officeart/2005/8/layout/process2"/>
    <dgm:cxn modelId="{84638AAA-D3F2-4B05-ACBC-8141E0903103}" type="presOf" srcId="{7D9AA46E-365F-4E74-96B2-972FF2300736}" destId="{42025819-6F72-4362-AD64-3CAB587F6347}" srcOrd="0" destOrd="0" presId="urn:microsoft.com/office/officeart/2005/8/layout/process2"/>
    <dgm:cxn modelId="{8D31F206-99E1-49A1-B506-A859C950960F}" srcId="{360E9FCB-8969-4830-974C-00169FC0296D}" destId="{7D9AA46E-365F-4E74-96B2-972FF2300736}" srcOrd="1" destOrd="0" parTransId="{28DA4B5E-BEA5-4DF4-B286-A6839EBFD214}" sibTransId="{75681FD4-3F6D-42C3-839A-C3D0BE7FDE2B}"/>
    <dgm:cxn modelId="{37FBEA4D-42C5-437F-89E1-83B5FDE84CED}" srcId="{360E9FCB-8969-4830-974C-00169FC0296D}" destId="{32F1F66C-7D2D-4412-B92E-887AB8E71D9F}" srcOrd="2" destOrd="0" parTransId="{DCD38166-DF2F-4FBE-B324-ACEDA49F372C}" sibTransId="{E30C7F84-FD9F-486E-A49F-3A8542DCB22B}"/>
    <dgm:cxn modelId="{41A55D82-0815-45BD-AAEF-2A9DD3E2D24D}" type="presOf" srcId="{360E9FCB-8969-4830-974C-00169FC0296D}" destId="{2ADFC135-08DE-4E28-8A57-7A1A14BC2A33}" srcOrd="0" destOrd="0" presId="urn:microsoft.com/office/officeart/2005/8/layout/process2"/>
    <dgm:cxn modelId="{AF1E4C98-CE50-4972-8290-A1171CB5E323}" type="presOf" srcId="{75681FD4-3F6D-42C3-839A-C3D0BE7FDE2B}" destId="{98AB00B1-4668-4BB7-B815-45CAD8BE4ABB}" srcOrd="0" destOrd="0" presId="urn:microsoft.com/office/officeart/2005/8/layout/process2"/>
    <dgm:cxn modelId="{955A3BFA-DF70-41C7-A3F9-273C8195E77A}" type="presOf" srcId="{4983E663-07A7-4B0F-AFA4-D9FD91030C58}" destId="{6430B58D-AF8B-45C7-9F77-F9535BA829DE}" srcOrd="0" destOrd="0" presId="urn:microsoft.com/office/officeart/2005/8/layout/process2"/>
    <dgm:cxn modelId="{723D3B4D-64A3-4735-842E-FD3F06F7F32A}" type="presOf" srcId="{E1A06AF4-523D-4318-8582-6341002FBE00}" destId="{F27638FE-CCEE-4A5F-82B9-1B219A62C858}" srcOrd="1" destOrd="0" presId="urn:microsoft.com/office/officeart/2005/8/layout/process2"/>
    <dgm:cxn modelId="{DF87B3E2-F125-4717-9C3F-9CAAFC4A4F5E}" srcId="{360E9FCB-8969-4830-974C-00169FC0296D}" destId="{4983E663-07A7-4B0F-AFA4-D9FD91030C58}" srcOrd="0" destOrd="0" parTransId="{6FF87DEF-3DE8-44EC-B8AD-6FD198A7CD19}" sibTransId="{E1A06AF4-523D-4318-8582-6341002FBE00}"/>
    <dgm:cxn modelId="{6E57C24D-D62A-48AC-AEFB-A59D3B5A51E0}" type="presOf" srcId="{75681FD4-3F6D-42C3-839A-C3D0BE7FDE2B}" destId="{1D6500E9-75B2-4C4F-9C9C-729F90269C84}" srcOrd="1" destOrd="0" presId="urn:microsoft.com/office/officeart/2005/8/layout/process2"/>
    <dgm:cxn modelId="{68E2962A-1BD8-454D-A09D-FBFE3B2ABB7B}" type="presOf" srcId="{E1A06AF4-523D-4318-8582-6341002FBE00}" destId="{564A69A4-E4CD-4DC2-9821-04E24171BBA1}" srcOrd="0" destOrd="0" presId="urn:microsoft.com/office/officeart/2005/8/layout/process2"/>
    <dgm:cxn modelId="{BCA72F79-E027-4936-B62B-AF5F08A6BA56}" type="presParOf" srcId="{2ADFC135-08DE-4E28-8A57-7A1A14BC2A33}" destId="{6430B58D-AF8B-45C7-9F77-F9535BA829DE}" srcOrd="0" destOrd="0" presId="urn:microsoft.com/office/officeart/2005/8/layout/process2"/>
    <dgm:cxn modelId="{4B590B4F-2462-4528-9327-7C36BA955C66}" type="presParOf" srcId="{2ADFC135-08DE-4E28-8A57-7A1A14BC2A33}" destId="{564A69A4-E4CD-4DC2-9821-04E24171BBA1}" srcOrd="1" destOrd="0" presId="urn:microsoft.com/office/officeart/2005/8/layout/process2"/>
    <dgm:cxn modelId="{28F84E3B-E70F-42AD-8657-E217B9CAF0CF}" type="presParOf" srcId="{564A69A4-E4CD-4DC2-9821-04E24171BBA1}" destId="{F27638FE-CCEE-4A5F-82B9-1B219A62C858}" srcOrd="0" destOrd="0" presId="urn:microsoft.com/office/officeart/2005/8/layout/process2"/>
    <dgm:cxn modelId="{F166CA71-6E86-4F1B-B89A-7DF4DAC962DA}" type="presParOf" srcId="{2ADFC135-08DE-4E28-8A57-7A1A14BC2A33}" destId="{42025819-6F72-4362-AD64-3CAB587F6347}" srcOrd="2" destOrd="0" presId="urn:microsoft.com/office/officeart/2005/8/layout/process2"/>
    <dgm:cxn modelId="{2ED87531-16D4-43AB-9F23-0D75D5248DAE}" type="presParOf" srcId="{2ADFC135-08DE-4E28-8A57-7A1A14BC2A33}" destId="{98AB00B1-4668-4BB7-B815-45CAD8BE4ABB}" srcOrd="3" destOrd="0" presId="urn:microsoft.com/office/officeart/2005/8/layout/process2"/>
    <dgm:cxn modelId="{D3075D37-0E10-432E-B817-F6CA7A4B4ACE}" type="presParOf" srcId="{98AB00B1-4668-4BB7-B815-45CAD8BE4ABB}" destId="{1D6500E9-75B2-4C4F-9C9C-729F90269C84}" srcOrd="0" destOrd="0" presId="urn:microsoft.com/office/officeart/2005/8/layout/process2"/>
    <dgm:cxn modelId="{C0548E0F-F5B8-4152-B9F6-31C01D816847}" type="presParOf" srcId="{2ADFC135-08DE-4E28-8A57-7A1A14BC2A33}" destId="{03209F86-4796-4225-BEAD-525BE55A31E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>
              <a:solidFill>
                <a:schemeClr val="tx1"/>
              </a:solidFill>
            </a:rPr>
            <a:t>Analysis</a:t>
          </a:r>
          <a:endParaRPr lang="cs-CZ" sz="1800" dirty="0">
            <a:solidFill>
              <a:schemeClr val="tx1"/>
            </a:solidFill>
          </a:endParaRPr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91D7CD01-B0C6-4ACA-BA91-7EF79B10412F}" type="presOf" srcId="{F6CCFD0C-E843-4630-A5B8-64CE52B42918}" destId="{9BAB556E-E3BB-4F4D-8D0D-DD24E7542E19}" srcOrd="0" destOrd="0" presId="urn:microsoft.com/office/officeart/2005/8/layout/hierarchy4"/>
    <dgm:cxn modelId="{7A7E6753-B0C3-4774-B72A-C47D16291028}" type="presOf" srcId="{B0D34E12-68EE-4593-8E97-3E0414844F7E}" destId="{7BC9DBA9-DAD7-427E-8AA2-5C5F21025127}" srcOrd="0" destOrd="0" presId="urn:microsoft.com/office/officeart/2005/8/layout/hierarchy4"/>
    <dgm:cxn modelId="{0527EACD-076B-4A65-9B38-2F68A0EFC8E9}" type="presOf" srcId="{30C1C947-42FB-4B35-92C7-E1151C34A66A}" destId="{326FF7A5-D06D-4E19-AD67-56AE2F257492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49425799-F10D-44CA-BA5B-F4322801FC26}" type="presOf" srcId="{7EA72A04-5DDD-4507-A238-FF0FDFA58434}" destId="{4B703F2C-63CD-4298-AEDB-CA23459224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77FF689-43E0-47F1-8107-CE3809188D94}" type="presOf" srcId="{D176D4B8-B441-442C-BAFC-67465552A9A9}" destId="{F855C1C1-315E-40F0-B759-FF0AC3B0F3AA}" srcOrd="0" destOrd="0" presId="urn:microsoft.com/office/officeart/2005/8/layout/hierarchy4"/>
    <dgm:cxn modelId="{D3D75A4A-8BA2-4A19-9B79-0BA9DFB59362}" type="presOf" srcId="{FB6D2F3D-0DB0-4631-A4AC-71F227F49C4E}" destId="{9FD52FFD-836F-4E81-87A9-3E7636170A5E}" srcOrd="0" destOrd="0" presId="urn:microsoft.com/office/officeart/2005/8/layout/hierarchy4"/>
    <dgm:cxn modelId="{D2679299-1D1B-4B14-8675-6E0229F6B1D3}" type="presOf" srcId="{571EC194-9ADD-4F1D-B7DC-EC132C6FC691}" destId="{33D4C7EC-9B29-4FBD-B5F9-C1FDC10C33B0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606FAE0A-E471-4C87-95DD-27EF1D1F7676}" type="presOf" srcId="{270E6AED-B71B-4ADE-B6EA-2BC3148E8F62}" destId="{2FC580CE-0972-4999-93AC-B2B28A256FD1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E15A7843-4A8B-4BB9-BA42-B242631290BF}" type="presParOf" srcId="{4B703F2C-63CD-4298-AEDB-CA2345922419}" destId="{3E43B6D2-3DE0-4FE2-957C-9FE2BF385255}" srcOrd="0" destOrd="0" presId="urn:microsoft.com/office/officeart/2005/8/layout/hierarchy4"/>
    <dgm:cxn modelId="{B8D6F1CA-E65E-43E5-BB83-48676E0D500B}" type="presParOf" srcId="{3E43B6D2-3DE0-4FE2-957C-9FE2BF385255}" destId="{326FF7A5-D06D-4E19-AD67-56AE2F257492}" srcOrd="0" destOrd="0" presId="urn:microsoft.com/office/officeart/2005/8/layout/hierarchy4"/>
    <dgm:cxn modelId="{031DCAAC-9A0A-4CFC-841E-33A54FABAB93}" type="presParOf" srcId="{3E43B6D2-3DE0-4FE2-957C-9FE2BF385255}" destId="{DC5DA766-54A2-4927-A053-FDC15F2E88AB}" srcOrd="1" destOrd="0" presId="urn:microsoft.com/office/officeart/2005/8/layout/hierarchy4"/>
    <dgm:cxn modelId="{BB48BD18-777F-49BA-8911-44B15474B9C5}" type="presParOf" srcId="{4B703F2C-63CD-4298-AEDB-CA2345922419}" destId="{B5FDBD00-3CEC-42CE-B91D-9A8BA6EA631E}" srcOrd="1" destOrd="0" presId="urn:microsoft.com/office/officeart/2005/8/layout/hierarchy4"/>
    <dgm:cxn modelId="{6E79C00D-4133-4CCD-B7C9-5C0875FAFE1D}" type="presParOf" srcId="{4B703F2C-63CD-4298-AEDB-CA2345922419}" destId="{76DE5B1A-5CE4-462F-B082-A7A6F745BAE3}" srcOrd="2" destOrd="0" presId="urn:microsoft.com/office/officeart/2005/8/layout/hierarchy4"/>
    <dgm:cxn modelId="{98DCD253-DC32-4B07-BB6F-A870805D28A1}" type="presParOf" srcId="{76DE5B1A-5CE4-462F-B082-A7A6F745BAE3}" destId="{9FD52FFD-836F-4E81-87A9-3E7636170A5E}" srcOrd="0" destOrd="0" presId="urn:microsoft.com/office/officeart/2005/8/layout/hierarchy4"/>
    <dgm:cxn modelId="{2A888063-3911-4509-8C71-52577A78E29B}" type="presParOf" srcId="{76DE5B1A-5CE4-462F-B082-A7A6F745BAE3}" destId="{0D81B5E6-EBBB-4E67-8DDA-C3602EEE3B2F}" srcOrd="1" destOrd="0" presId="urn:microsoft.com/office/officeart/2005/8/layout/hierarchy4"/>
    <dgm:cxn modelId="{0FC80E73-78EF-4E18-9031-37E4356E7D6B}" type="presParOf" srcId="{4B703F2C-63CD-4298-AEDB-CA2345922419}" destId="{D00CB880-F315-4E97-B4B2-A3F2DE9B73C2}" srcOrd="3" destOrd="0" presId="urn:microsoft.com/office/officeart/2005/8/layout/hierarchy4"/>
    <dgm:cxn modelId="{E73D0971-21CA-46A2-81F3-B20CD1868095}" type="presParOf" srcId="{4B703F2C-63CD-4298-AEDB-CA2345922419}" destId="{D48BB132-5D1D-4161-A0D6-985E99A53DC0}" srcOrd="4" destOrd="0" presId="urn:microsoft.com/office/officeart/2005/8/layout/hierarchy4"/>
    <dgm:cxn modelId="{3B178B22-0E9C-4D01-B9FA-425370D12DFC}" type="presParOf" srcId="{D48BB132-5D1D-4161-A0D6-985E99A53DC0}" destId="{2FC580CE-0972-4999-93AC-B2B28A256FD1}" srcOrd="0" destOrd="0" presId="urn:microsoft.com/office/officeart/2005/8/layout/hierarchy4"/>
    <dgm:cxn modelId="{663A7BA0-EF7B-4E70-BA4E-75CBE4D5F40B}" type="presParOf" srcId="{D48BB132-5D1D-4161-A0D6-985E99A53DC0}" destId="{F7E608E3-0A1D-4A43-9C4C-73B6D360643B}" srcOrd="1" destOrd="0" presId="urn:microsoft.com/office/officeart/2005/8/layout/hierarchy4"/>
    <dgm:cxn modelId="{A17368C6-AE7E-49DE-9814-478A83DFF48F}" type="presParOf" srcId="{4B703F2C-63CD-4298-AEDB-CA2345922419}" destId="{1A1EBE57-7540-41B6-BC1F-1B3554CA2F4A}" srcOrd="5" destOrd="0" presId="urn:microsoft.com/office/officeart/2005/8/layout/hierarchy4"/>
    <dgm:cxn modelId="{6AF27F42-860D-43AF-A2AE-1D54C921DFE2}" type="presParOf" srcId="{4B703F2C-63CD-4298-AEDB-CA2345922419}" destId="{FB3D4BCB-1C50-4DF0-8774-9D97DC04F539}" srcOrd="6" destOrd="0" presId="urn:microsoft.com/office/officeart/2005/8/layout/hierarchy4"/>
    <dgm:cxn modelId="{38030D4D-3C2C-4A2D-A4EF-D4D17DCBD176}" type="presParOf" srcId="{FB3D4BCB-1C50-4DF0-8774-9D97DC04F539}" destId="{F855C1C1-315E-40F0-B759-FF0AC3B0F3AA}" srcOrd="0" destOrd="0" presId="urn:microsoft.com/office/officeart/2005/8/layout/hierarchy4"/>
    <dgm:cxn modelId="{DF34AEFA-05E2-43B8-8CF0-863FE4886F1B}" type="presParOf" srcId="{FB3D4BCB-1C50-4DF0-8774-9D97DC04F539}" destId="{C887215C-1780-4216-92A9-700F417257CD}" srcOrd="1" destOrd="0" presId="urn:microsoft.com/office/officeart/2005/8/layout/hierarchy4"/>
    <dgm:cxn modelId="{F5F05F81-A8B8-4007-87E9-AA12ADA699C4}" type="presParOf" srcId="{4B703F2C-63CD-4298-AEDB-CA2345922419}" destId="{695D0CF3-D915-4D59-9AB1-F5A96A773B41}" srcOrd="7" destOrd="0" presId="urn:microsoft.com/office/officeart/2005/8/layout/hierarchy4"/>
    <dgm:cxn modelId="{9B2D60E9-25DD-40E8-A295-4EBB3736B775}" type="presParOf" srcId="{4B703F2C-63CD-4298-AEDB-CA2345922419}" destId="{419C2A44-E672-47C1-99C9-930931958318}" srcOrd="8" destOrd="0" presId="urn:microsoft.com/office/officeart/2005/8/layout/hierarchy4"/>
    <dgm:cxn modelId="{C82426BD-8A54-4051-B6C6-F1C8EBEB5CA5}" type="presParOf" srcId="{419C2A44-E672-47C1-99C9-930931958318}" destId="{33D4C7EC-9B29-4FBD-B5F9-C1FDC10C33B0}" srcOrd="0" destOrd="0" presId="urn:microsoft.com/office/officeart/2005/8/layout/hierarchy4"/>
    <dgm:cxn modelId="{839BBB0D-DF04-4712-BF32-4AB854FBA6B0}" type="presParOf" srcId="{419C2A44-E672-47C1-99C9-930931958318}" destId="{001468B9-59B4-4F2B-A720-CFF10FEE4FA0}" srcOrd="1" destOrd="0" presId="urn:microsoft.com/office/officeart/2005/8/layout/hierarchy4"/>
    <dgm:cxn modelId="{16B7E457-FD3A-460D-A652-29C17AD4F682}" type="presParOf" srcId="{4B703F2C-63CD-4298-AEDB-CA2345922419}" destId="{76F21433-239A-4852-8F95-2EA51F2DC266}" srcOrd="9" destOrd="0" presId="urn:microsoft.com/office/officeart/2005/8/layout/hierarchy4"/>
    <dgm:cxn modelId="{86A766F5-5A89-4911-B7B7-F9858A1354AF}" type="presParOf" srcId="{4B703F2C-63CD-4298-AEDB-CA2345922419}" destId="{1C8D100B-3525-41B6-B201-70A69606A6D2}" srcOrd="10" destOrd="0" presId="urn:microsoft.com/office/officeart/2005/8/layout/hierarchy4"/>
    <dgm:cxn modelId="{C76C2BE7-4850-4E28-B743-5B5F94F6E769}" type="presParOf" srcId="{1C8D100B-3525-41B6-B201-70A69606A6D2}" destId="{7BC9DBA9-DAD7-427E-8AA2-5C5F21025127}" srcOrd="0" destOrd="0" presId="urn:microsoft.com/office/officeart/2005/8/layout/hierarchy4"/>
    <dgm:cxn modelId="{610A9ADF-1BE9-4D76-9A27-6FF4E95A9B68}" type="presParOf" srcId="{1C8D100B-3525-41B6-B201-70A69606A6D2}" destId="{94F857D6-4A2A-45E8-B6C1-5393E771D7A4}" srcOrd="1" destOrd="0" presId="urn:microsoft.com/office/officeart/2005/8/layout/hierarchy4"/>
    <dgm:cxn modelId="{3B6D3FC0-2B17-46E2-A949-A0C25B22FB67}" type="presParOf" srcId="{4B703F2C-63CD-4298-AEDB-CA2345922419}" destId="{E2AF95A8-314F-4211-B8DA-C273CFC9083B}" srcOrd="11" destOrd="0" presId="urn:microsoft.com/office/officeart/2005/8/layout/hierarchy4"/>
    <dgm:cxn modelId="{68D0288E-A7C1-4928-B384-A621FD9A158B}" type="presParOf" srcId="{4B703F2C-63CD-4298-AEDB-CA2345922419}" destId="{F106ACC7-9D95-4FEB-98BA-0DE312CC8F73}" srcOrd="12" destOrd="0" presId="urn:microsoft.com/office/officeart/2005/8/layout/hierarchy4"/>
    <dgm:cxn modelId="{B6F80A6F-DD61-41F6-B740-E9F230668127}" type="presParOf" srcId="{F106ACC7-9D95-4FEB-98BA-0DE312CC8F73}" destId="{9BAB556E-E3BB-4F4D-8D0D-DD24E7542E19}" srcOrd="0" destOrd="0" presId="urn:microsoft.com/office/officeart/2005/8/layout/hierarchy4"/>
    <dgm:cxn modelId="{3CD72A8D-1A78-4E32-BEAC-56031F1CCC89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>
              <a:solidFill>
                <a:schemeClr val="tx1"/>
              </a:solidFill>
            </a:rPr>
            <a:t>Analysis</a:t>
          </a:r>
          <a:endParaRPr lang="cs-CZ" sz="1800" dirty="0">
            <a:solidFill>
              <a:schemeClr val="tx1"/>
            </a:solidFill>
          </a:endParaRPr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12FF72B0-E75E-478E-8B1B-723457F8E4A1}" type="presOf" srcId="{F6CCFD0C-E843-4630-A5B8-64CE52B42918}" destId="{9BAB556E-E3BB-4F4D-8D0D-DD24E7542E19}" srcOrd="0" destOrd="0" presId="urn:microsoft.com/office/officeart/2005/8/layout/hierarchy4"/>
    <dgm:cxn modelId="{F315C246-95DF-472F-A9BA-6B0C9C313E72}" type="presOf" srcId="{270E6AED-B71B-4ADE-B6EA-2BC3148E8F62}" destId="{2FC580CE-0972-4999-93AC-B2B28A256FD1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E3D51060-3986-495B-8953-B159DEBAB768}" type="presOf" srcId="{B0D34E12-68EE-4593-8E97-3E0414844F7E}" destId="{7BC9DBA9-DAD7-427E-8AA2-5C5F21025127}" srcOrd="0" destOrd="0" presId="urn:microsoft.com/office/officeart/2005/8/layout/hierarchy4"/>
    <dgm:cxn modelId="{526AC6BC-2CE3-474E-A73E-84022A0FB5E8}" type="presOf" srcId="{7EA72A04-5DDD-4507-A238-FF0FDFA58434}" destId="{4B703F2C-63CD-4298-AEDB-CA23459224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72661677-904B-4EBE-AF49-8011A72BA276}" type="presOf" srcId="{30C1C947-42FB-4B35-92C7-E1151C34A66A}" destId="{326FF7A5-D06D-4E19-AD67-56AE2F257492}" srcOrd="0" destOrd="0" presId="urn:microsoft.com/office/officeart/2005/8/layout/hierarchy4"/>
    <dgm:cxn modelId="{D84A6343-854B-462F-8D95-90FF12353B4D}" type="presOf" srcId="{FB6D2F3D-0DB0-4631-A4AC-71F227F49C4E}" destId="{9FD52FFD-836F-4E81-87A9-3E7636170A5E}" srcOrd="0" destOrd="0" presId="urn:microsoft.com/office/officeart/2005/8/layout/hierarchy4"/>
    <dgm:cxn modelId="{797D293D-9A0A-4FF4-935B-B8033C23A812}" type="presOf" srcId="{571EC194-9ADD-4F1D-B7DC-EC132C6FC691}" destId="{33D4C7EC-9B29-4FBD-B5F9-C1FDC10C33B0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699A2BBF-E3EF-42FC-A663-CB8F9B05F7DB}" type="presOf" srcId="{D176D4B8-B441-442C-BAFC-67465552A9A9}" destId="{F855C1C1-315E-40F0-B759-FF0AC3B0F3AA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09E6F790-2D6C-460E-8AA9-C2BD0B8DC044}" type="presParOf" srcId="{4B703F2C-63CD-4298-AEDB-CA2345922419}" destId="{3E43B6D2-3DE0-4FE2-957C-9FE2BF385255}" srcOrd="0" destOrd="0" presId="urn:microsoft.com/office/officeart/2005/8/layout/hierarchy4"/>
    <dgm:cxn modelId="{31833BA0-A000-464A-B6B4-319EED05D30B}" type="presParOf" srcId="{3E43B6D2-3DE0-4FE2-957C-9FE2BF385255}" destId="{326FF7A5-D06D-4E19-AD67-56AE2F257492}" srcOrd="0" destOrd="0" presId="urn:microsoft.com/office/officeart/2005/8/layout/hierarchy4"/>
    <dgm:cxn modelId="{76A56938-3E9B-4D11-87C2-881091FF40C9}" type="presParOf" srcId="{3E43B6D2-3DE0-4FE2-957C-9FE2BF385255}" destId="{DC5DA766-54A2-4927-A053-FDC15F2E88AB}" srcOrd="1" destOrd="0" presId="urn:microsoft.com/office/officeart/2005/8/layout/hierarchy4"/>
    <dgm:cxn modelId="{D2C6B18D-06AF-43CC-A014-6BE81E50E72A}" type="presParOf" srcId="{4B703F2C-63CD-4298-AEDB-CA2345922419}" destId="{B5FDBD00-3CEC-42CE-B91D-9A8BA6EA631E}" srcOrd="1" destOrd="0" presId="urn:microsoft.com/office/officeart/2005/8/layout/hierarchy4"/>
    <dgm:cxn modelId="{39C347B8-179D-4E2D-A3FD-EB685A0F9B61}" type="presParOf" srcId="{4B703F2C-63CD-4298-AEDB-CA2345922419}" destId="{76DE5B1A-5CE4-462F-B082-A7A6F745BAE3}" srcOrd="2" destOrd="0" presId="urn:microsoft.com/office/officeart/2005/8/layout/hierarchy4"/>
    <dgm:cxn modelId="{55527FCC-7E68-4278-9455-7453894C5B3A}" type="presParOf" srcId="{76DE5B1A-5CE4-462F-B082-A7A6F745BAE3}" destId="{9FD52FFD-836F-4E81-87A9-3E7636170A5E}" srcOrd="0" destOrd="0" presId="urn:microsoft.com/office/officeart/2005/8/layout/hierarchy4"/>
    <dgm:cxn modelId="{445F30E8-ADDF-4988-B1B6-A922DCE32EB8}" type="presParOf" srcId="{76DE5B1A-5CE4-462F-B082-A7A6F745BAE3}" destId="{0D81B5E6-EBBB-4E67-8DDA-C3602EEE3B2F}" srcOrd="1" destOrd="0" presId="urn:microsoft.com/office/officeart/2005/8/layout/hierarchy4"/>
    <dgm:cxn modelId="{4632E9A1-5FED-4FDE-82EB-9671014B05EA}" type="presParOf" srcId="{4B703F2C-63CD-4298-AEDB-CA2345922419}" destId="{D00CB880-F315-4E97-B4B2-A3F2DE9B73C2}" srcOrd="3" destOrd="0" presId="urn:microsoft.com/office/officeart/2005/8/layout/hierarchy4"/>
    <dgm:cxn modelId="{5B321760-2240-4A80-9E52-892AB3FBA296}" type="presParOf" srcId="{4B703F2C-63CD-4298-AEDB-CA2345922419}" destId="{D48BB132-5D1D-4161-A0D6-985E99A53DC0}" srcOrd="4" destOrd="0" presId="urn:microsoft.com/office/officeart/2005/8/layout/hierarchy4"/>
    <dgm:cxn modelId="{2575A899-85A0-48EB-9B26-1CDFD05E2187}" type="presParOf" srcId="{D48BB132-5D1D-4161-A0D6-985E99A53DC0}" destId="{2FC580CE-0972-4999-93AC-B2B28A256FD1}" srcOrd="0" destOrd="0" presId="urn:microsoft.com/office/officeart/2005/8/layout/hierarchy4"/>
    <dgm:cxn modelId="{889146B0-3761-4EB5-A88A-2CFC15CA5BF6}" type="presParOf" srcId="{D48BB132-5D1D-4161-A0D6-985E99A53DC0}" destId="{F7E608E3-0A1D-4A43-9C4C-73B6D360643B}" srcOrd="1" destOrd="0" presId="urn:microsoft.com/office/officeart/2005/8/layout/hierarchy4"/>
    <dgm:cxn modelId="{DC609D57-5993-4E98-AD10-5429450DC366}" type="presParOf" srcId="{4B703F2C-63CD-4298-AEDB-CA2345922419}" destId="{1A1EBE57-7540-41B6-BC1F-1B3554CA2F4A}" srcOrd="5" destOrd="0" presId="urn:microsoft.com/office/officeart/2005/8/layout/hierarchy4"/>
    <dgm:cxn modelId="{A1FD1A3C-0429-4828-AAAF-3E891506256B}" type="presParOf" srcId="{4B703F2C-63CD-4298-AEDB-CA2345922419}" destId="{FB3D4BCB-1C50-4DF0-8774-9D97DC04F539}" srcOrd="6" destOrd="0" presId="urn:microsoft.com/office/officeart/2005/8/layout/hierarchy4"/>
    <dgm:cxn modelId="{6D661C43-5BEA-4F3B-8A2F-9D9953E643AB}" type="presParOf" srcId="{FB3D4BCB-1C50-4DF0-8774-9D97DC04F539}" destId="{F855C1C1-315E-40F0-B759-FF0AC3B0F3AA}" srcOrd="0" destOrd="0" presId="urn:microsoft.com/office/officeart/2005/8/layout/hierarchy4"/>
    <dgm:cxn modelId="{27EAA34A-9DB8-42DD-8ED6-5A9F4246BF78}" type="presParOf" srcId="{FB3D4BCB-1C50-4DF0-8774-9D97DC04F539}" destId="{C887215C-1780-4216-92A9-700F417257CD}" srcOrd="1" destOrd="0" presId="urn:microsoft.com/office/officeart/2005/8/layout/hierarchy4"/>
    <dgm:cxn modelId="{C875FAFC-E6E9-4412-B3C5-B46A1A2AEF14}" type="presParOf" srcId="{4B703F2C-63CD-4298-AEDB-CA2345922419}" destId="{695D0CF3-D915-4D59-9AB1-F5A96A773B41}" srcOrd="7" destOrd="0" presId="urn:microsoft.com/office/officeart/2005/8/layout/hierarchy4"/>
    <dgm:cxn modelId="{E0DF4DF4-31D8-419E-A5FC-76F8DF4402F7}" type="presParOf" srcId="{4B703F2C-63CD-4298-AEDB-CA2345922419}" destId="{419C2A44-E672-47C1-99C9-930931958318}" srcOrd="8" destOrd="0" presId="urn:microsoft.com/office/officeart/2005/8/layout/hierarchy4"/>
    <dgm:cxn modelId="{D6A0E1BA-68C0-4FAC-8C77-B0BF7434DE77}" type="presParOf" srcId="{419C2A44-E672-47C1-99C9-930931958318}" destId="{33D4C7EC-9B29-4FBD-B5F9-C1FDC10C33B0}" srcOrd="0" destOrd="0" presId="urn:microsoft.com/office/officeart/2005/8/layout/hierarchy4"/>
    <dgm:cxn modelId="{CB3DF8E7-5CBE-4979-957C-1C752F70DE7B}" type="presParOf" srcId="{419C2A44-E672-47C1-99C9-930931958318}" destId="{001468B9-59B4-4F2B-A720-CFF10FEE4FA0}" srcOrd="1" destOrd="0" presId="urn:microsoft.com/office/officeart/2005/8/layout/hierarchy4"/>
    <dgm:cxn modelId="{38584811-303B-445B-95EB-F0474901B1E9}" type="presParOf" srcId="{4B703F2C-63CD-4298-AEDB-CA2345922419}" destId="{76F21433-239A-4852-8F95-2EA51F2DC266}" srcOrd="9" destOrd="0" presId="urn:microsoft.com/office/officeart/2005/8/layout/hierarchy4"/>
    <dgm:cxn modelId="{52388E7F-56D6-4542-AD88-914EEFFBAC48}" type="presParOf" srcId="{4B703F2C-63CD-4298-AEDB-CA2345922419}" destId="{1C8D100B-3525-41B6-B201-70A69606A6D2}" srcOrd="10" destOrd="0" presId="urn:microsoft.com/office/officeart/2005/8/layout/hierarchy4"/>
    <dgm:cxn modelId="{38CA01BC-4E99-4A28-94EF-BAF32D820636}" type="presParOf" srcId="{1C8D100B-3525-41B6-B201-70A69606A6D2}" destId="{7BC9DBA9-DAD7-427E-8AA2-5C5F21025127}" srcOrd="0" destOrd="0" presId="urn:microsoft.com/office/officeart/2005/8/layout/hierarchy4"/>
    <dgm:cxn modelId="{1CF66B7C-8E0B-4271-90A5-2AF757C61666}" type="presParOf" srcId="{1C8D100B-3525-41B6-B201-70A69606A6D2}" destId="{94F857D6-4A2A-45E8-B6C1-5393E771D7A4}" srcOrd="1" destOrd="0" presId="urn:microsoft.com/office/officeart/2005/8/layout/hierarchy4"/>
    <dgm:cxn modelId="{0CC2996D-CD36-4140-A3EC-EFC3B2022D43}" type="presParOf" srcId="{4B703F2C-63CD-4298-AEDB-CA2345922419}" destId="{E2AF95A8-314F-4211-B8DA-C273CFC9083B}" srcOrd="11" destOrd="0" presId="urn:microsoft.com/office/officeart/2005/8/layout/hierarchy4"/>
    <dgm:cxn modelId="{9BDF4D03-8DF7-4984-91F3-7E3DA1C965A5}" type="presParOf" srcId="{4B703F2C-63CD-4298-AEDB-CA2345922419}" destId="{F106ACC7-9D95-4FEB-98BA-0DE312CC8F73}" srcOrd="12" destOrd="0" presId="urn:microsoft.com/office/officeart/2005/8/layout/hierarchy4"/>
    <dgm:cxn modelId="{C5EA47F9-6757-434F-B72C-732A18558696}" type="presParOf" srcId="{F106ACC7-9D95-4FEB-98BA-0DE312CC8F73}" destId="{9BAB556E-E3BB-4F4D-8D0D-DD24E7542E19}" srcOrd="0" destOrd="0" presId="urn:microsoft.com/office/officeart/2005/8/layout/hierarchy4"/>
    <dgm:cxn modelId="{2E0EEFC6-CA6D-4DBA-A07F-CD60BD9BD7C6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/>
            <a:t>Background</a:t>
          </a:r>
          <a:endParaRPr lang="cs-CZ" sz="1800" dirty="0"/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>
              <a:solidFill>
                <a:schemeClr val="tx1"/>
              </a:solidFill>
            </a:rPr>
            <a:t>Alteration</a:t>
          </a:r>
          <a:endParaRPr lang="cs-CZ" sz="1800" dirty="0">
            <a:solidFill>
              <a:schemeClr val="tx1"/>
            </a:solidFill>
          </a:endParaRPr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674EF7B1-DB7A-4655-A1DF-85065F7E9654}" type="presOf" srcId="{B0D34E12-68EE-4593-8E97-3E0414844F7E}" destId="{7BC9DBA9-DAD7-427E-8AA2-5C5F21025127}" srcOrd="0" destOrd="0" presId="urn:microsoft.com/office/officeart/2005/8/layout/hierarchy4"/>
    <dgm:cxn modelId="{8BF7DB55-32EE-4F88-8B44-0F0E3F25E6F5}" type="presOf" srcId="{571EC194-9ADD-4F1D-B7DC-EC132C6FC691}" destId="{33D4C7EC-9B29-4FBD-B5F9-C1FDC10C33B0}" srcOrd="0" destOrd="0" presId="urn:microsoft.com/office/officeart/2005/8/layout/hierarchy4"/>
    <dgm:cxn modelId="{B3DAF0A8-04BB-4B6D-86AA-5BA6734FD40B}" type="presOf" srcId="{270E6AED-B71B-4ADE-B6EA-2BC3148E8F62}" destId="{2FC580CE-0972-4999-93AC-B2B28A256FD1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954B015A-174F-4300-9D55-50D5299EBD2E}" type="presOf" srcId="{FB6D2F3D-0DB0-4631-A4AC-71F227F49C4E}" destId="{9FD52FFD-836F-4E81-87A9-3E7636170A5E}" srcOrd="0" destOrd="0" presId="urn:microsoft.com/office/officeart/2005/8/layout/hierarchy4"/>
    <dgm:cxn modelId="{8C8E87EA-7621-4B3E-A51E-9D43F729EB05}" type="presOf" srcId="{F6CCFD0C-E843-4630-A5B8-64CE52B42918}" destId="{9BAB556E-E3BB-4F4D-8D0D-DD24E7542E19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7DBFCB68-BD90-4723-8A83-F7B190849D5B}" type="presOf" srcId="{7EA72A04-5DDD-4507-A238-FF0FDFA58434}" destId="{4B703F2C-63CD-4298-AEDB-CA2345922419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7052E539-E95A-48F2-BE53-D1519E530227}" type="presOf" srcId="{D176D4B8-B441-442C-BAFC-67465552A9A9}" destId="{F855C1C1-315E-40F0-B759-FF0AC3B0F3AA}" srcOrd="0" destOrd="0" presId="urn:microsoft.com/office/officeart/2005/8/layout/hierarchy4"/>
    <dgm:cxn modelId="{6E53B41D-2822-49DD-A079-C08908277624}" type="presOf" srcId="{30C1C947-42FB-4B35-92C7-E1151C34A66A}" destId="{326FF7A5-D06D-4E19-AD67-56AE2F257492}" srcOrd="0" destOrd="0" presId="urn:microsoft.com/office/officeart/2005/8/layout/hierarchy4"/>
    <dgm:cxn modelId="{D7BC81C5-3F19-43B8-890A-2260DBEC9496}" type="presParOf" srcId="{4B703F2C-63CD-4298-AEDB-CA2345922419}" destId="{3E43B6D2-3DE0-4FE2-957C-9FE2BF385255}" srcOrd="0" destOrd="0" presId="urn:microsoft.com/office/officeart/2005/8/layout/hierarchy4"/>
    <dgm:cxn modelId="{B4351E2F-E75F-403C-9ADC-22CA79C6184C}" type="presParOf" srcId="{3E43B6D2-3DE0-4FE2-957C-9FE2BF385255}" destId="{326FF7A5-D06D-4E19-AD67-56AE2F257492}" srcOrd="0" destOrd="0" presId="urn:microsoft.com/office/officeart/2005/8/layout/hierarchy4"/>
    <dgm:cxn modelId="{C685351C-B629-49A1-B459-8C71A59FCD6A}" type="presParOf" srcId="{3E43B6D2-3DE0-4FE2-957C-9FE2BF385255}" destId="{DC5DA766-54A2-4927-A053-FDC15F2E88AB}" srcOrd="1" destOrd="0" presId="urn:microsoft.com/office/officeart/2005/8/layout/hierarchy4"/>
    <dgm:cxn modelId="{CC5629EE-613F-4D4B-B185-9B03F0EB4952}" type="presParOf" srcId="{4B703F2C-63CD-4298-AEDB-CA2345922419}" destId="{B5FDBD00-3CEC-42CE-B91D-9A8BA6EA631E}" srcOrd="1" destOrd="0" presId="urn:microsoft.com/office/officeart/2005/8/layout/hierarchy4"/>
    <dgm:cxn modelId="{A900235D-4C21-4185-BBD6-DB8283B30BED}" type="presParOf" srcId="{4B703F2C-63CD-4298-AEDB-CA2345922419}" destId="{76DE5B1A-5CE4-462F-B082-A7A6F745BAE3}" srcOrd="2" destOrd="0" presId="urn:microsoft.com/office/officeart/2005/8/layout/hierarchy4"/>
    <dgm:cxn modelId="{D10F231E-7A2E-4E49-8185-2D9AA117923C}" type="presParOf" srcId="{76DE5B1A-5CE4-462F-B082-A7A6F745BAE3}" destId="{9FD52FFD-836F-4E81-87A9-3E7636170A5E}" srcOrd="0" destOrd="0" presId="urn:microsoft.com/office/officeart/2005/8/layout/hierarchy4"/>
    <dgm:cxn modelId="{FD37594E-A4A5-42A6-B4C9-2273C80AD942}" type="presParOf" srcId="{76DE5B1A-5CE4-462F-B082-A7A6F745BAE3}" destId="{0D81B5E6-EBBB-4E67-8DDA-C3602EEE3B2F}" srcOrd="1" destOrd="0" presId="urn:microsoft.com/office/officeart/2005/8/layout/hierarchy4"/>
    <dgm:cxn modelId="{A48A4502-DF10-4DE2-AE27-A827C5183C3F}" type="presParOf" srcId="{4B703F2C-63CD-4298-AEDB-CA2345922419}" destId="{D00CB880-F315-4E97-B4B2-A3F2DE9B73C2}" srcOrd="3" destOrd="0" presId="urn:microsoft.com/office/officeart/2005/8/layout/hierarchy4"/>
    <dgm:cxn modelId="{733816EE-F47B-4EDC-83B4-30ACCBFDCA94}" type="presParOf" srcId="{4B703F2C-63CD-4298-AEDB-CA2345922419}" destId="{D48BB132-5D1D-4161-A0D6-985E99A53DC0}" srcOrd="4" destOrd="0" presId="urn:microsoft.com/office/officeart/2005/8/layout/hierarchy4"/>
    <dgm:cxn modelId="{091704C0-C449-4FEE-85E5-C868730ACED2}" type="presParOf" srcId="{D48BB132-5D1D-4161-A0D6-985E99A53DC0}" destId="{2FC580CE-0972-4999-93AC-B2B28A256FD1}" srcOrd="0" destOrd="0" presId="urn:microsoft.com/office/officeart/2005/8/layout/hierarchy4"/>
    <dgm:cxn modelId="{1AF227FA-09AE-487B-9A6E-4EC3BDC338C6}" type="presParOf" srcId="{D48BB132-5D1D-4161-A0D6-985E99A53DC0}" destId="{F7E608E3-0A1D-4A43-9C4C-73B6D360643B}" srcOrd="1" destOrd="0" presId="urn:microsoft.com/office/officeart/2005/8/layout/hierarchy4"/>
    <dgm:cxn modelId="{9F4A5543-D2DA-41ED-86E0-27FA52D15029}" type="presParOf" srcId="{4B703F2C-63CD-4298-AEDB-CA2345922419}" destId="{1A1EBE57-7540-41B6-BC1F-1B3554CA2F4A}" srcOrd="5" destOrd="0" presId="urn:microsoft.com/office/officeart/2005/8/layout/hierarchy4"/>
    <dgm:cxn modelId="{14C68933-A8E0-47BF-B88F-1A804730D7ED}" type="presParOf" srcId="{4B703F2C-63CD-4298-AEDB-CA2345922419}" destId="{FB3D4BCB-1C50-4DF0-8774-9D97DC04F539}" srcOrd="6" destOrd="0" presId="urn:microsoft.com/office/officeart/2005/8/layout/hierarchy4"/>
    <dgm:cxn modelId="{06FA829D-5086-47BE-9B3E-148E44246959}" type="presParOf" srcId="{FB3D4BCB-1C50-4DF0-8774-9D97DC04F539}" destId="{F855C1C1-315E-40F0-B759-FF0AC3B0F3AA}" srcOrd="0" destOrd="0" presId="urn:microsoft.com/office/officeart/2005/8/layout/hierarchy4"/>
    <dgm:cxn modelId="{E87DCEC0-435C-41FD-B1FC-ED35135381C9}" type="presParOf" srcId="{FB3D4BCB-1C50-4DF0-8774-9D97DC04F539}" destId="{C887215C-1780-4216-92A9-700F417257CD}" srcOrd="1" destOrd="0" presId="urn:microsoft.com/office/officeart/2005/8/layout/hierarchy4"/>
    <dgm:cxn modelId="{84C238D1-CCAE-4548-B0E0-13796D95AD72}" type="presParOf" srcId="{4B703F2C-63CD-4298-AEDB-CA2345922419}" destId="{695D0CF3-D915-4D59-9AB1-F5A96A773B41}" srcOrd="7" destOrd="0" presId="urn:microsoft.com/office/officeart/2005/8/layout/hierarchy4"/>
    <dgm:cxn modelId="{CF51F1B0-E4DC-414A-8FF4-CDC170F444F9}" type="presParOf" srcId="{4B703F2C-63CD-4298-AEDB-CA2345922419}" destId="{419C2A44-E672-47C1-99C9-930931958318}" srcOrd="8" destOrd="0" presId="urn:microsoft.com/office/officeart/2005/8/layout/hierarchy4"/>
    <dgm:cxn modelId="{BC2D48F5-7061-4D6D-A123-36ECA442A3EA}" type="presParOf" srcId="{419C2A44-E672-47C1-99C9-930931958318}" destId="{33D4C7EC-9B29-4FBD-B5F9-C1FDC10C33B0}" srcOrd="0" destOrd="0" presId="urn:microsoft.com/office/officeart/2005/8/layout/hierarchy4"/>
    <dgm:cxn modelId="{1E4368A8-0414-41AE-B706-A7849F41AA72}" type="presParOf" srcId="{419C2A44-E672-47C1-99C9-930931958318}" destId="{001468B9-59B4-4F2B-A720-CFF10FEE4FA0}" srcOrd="1" destOrd="0" presId="urn:microsoft.com/office/officeart/2005/8/layout/hierarchy4"/>
    <dgm:cxn modelId="{4D9BF5AE-366E-4F55-87A2-0E9AA1FD3A75}" type="presParOf" srcId="{4B703F2C-63CD-4298-AEDB-CA2345922419}" destId="{76F21433-239A-4852-8F95-2EA51F2DC266}" srcOrd="9" destOrd="0" presId="urn:microsoft.com/office/officeart/2005/8/layout/hierarchy4"/>
    <dgm:cxn modelId="{2CA8BE92-0C74-4CF8-A695-9D213F2F3B27}" type="presParOf" srcId="{4B703F2C-63CD-4298-AEDB-CA2345922419}" destId="{1C8D100B-3525-41B6-B201-70A69606A6D2}" srcOrd="10" destOrd="0" presId="urn:microsoft.com/office/officeart/2005/8/layout/hierarchy4"/>
    <dgm:cxn modelId="{C0F86BED-6AE3-4C45-8AC7-B29C54675BDF}" type="presParOf" srcId="{1C8D100B-3525-41B6-B201-70A69606A6D2}" destId="{7BC9DBA9-DAD7-427E-8AA2-5C5F21025127}" srcOrd="0" destOrd="0" presId="urn:microsoft.com/office/officeart/2005/8/layout/hierarchy4"/>
    <dgm:cxn modelId="{ABD0195F-30F7-44AA-BFA9-851A9E60D9E3}" type="presParOf" srcId="{1C8D100B-3525-41B6-B201-70A69606A6D2}" destId="{94F857D6-4A2A-45E8-B6C1-5393E771D7A4}" srcOrd="1" destOrd="0" presId="urn:microsoft.com/office/officeart/2005/8/layout/hierarchy4"/>
    <dgm:cxn modelId="{A8348C16-679C-457E-ACC6-DDC4D2C15ACA}" type="presParOf" srcId="{4B703F2C-63CD-4298-AEDB-CA2345922419}" destId="{E2AF95A8-314F-4211-B8DA-C273CFC9083B}" srcOrd="11" destOrd="0" presId="urn:microsoft.com/office/officeart/2005/8/layout/hierarchy4"/>
    <dgm:cxn modelId="{4AA65646-A8EC-4249-BB00-0C24C57FF7E0}" type="presParOf" srcId="{4B703F2C-63CD-4298-AEDB-CA2345922419}" destId="{F106ACC7-9D95-4FEB-98BA-0DE312CC8F73}" srcOrd="12" destOrd="0" presId="urn:microsoft.com/office/officeart/2005/8/layout/hierarchy4"/>
    <dgm:cxn modelId="{75EF9017-C6CC-4A82-870D-21F674BA402C}" type="presParOf" srcId="{F106ACC7-9D95-4FEB-98BA-0DE312CC8F73}" destId="{9BAB556E-E3BB-4F4D-8D0D-DD24E7542E19}" srcOrd="0" destOrd="0" presId="urn:microsoft.com/office/officeart/2005/8/layout/hierarchy4"/>
    <dgm:cxn modelId="{BCA3D079-4E55-4E15-BC71-9B3D5DA6588D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67A9A1B7-6015-47BA-80A7-6760E236B189}" type="presOf" srcId="{D176D4B8-B441-442C-BAFC-67465552A9A9}" destId="{F855C1C1-315E-40F0-B759-FF0AC3B0F3AA}" srcOrd="0" destOrd="0" presId="urn:microsoft.com/office/officeart/2005/8/layout/hierarchy4"/>
    <dgm:cxn modelId="{2F335427-90CF-48D8-9D99-477AE0CF343C}" type="presOf" srcId="{FB6D2F3D-0DB0-4631-A4AC-71F227F49C4E}" destId="{9FD52FFD-836F-4E81-87A9-3E7636170A5E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5F5ECA1F-5B7D-4474-87AB-6CE0F02037BC}" type="presOf" srcId="{571EC194-9ADD-4F1D-B7DC-EC132C6FC691}" destId="{33D4C7EC-9B29-4FBD-B5F9-C1FDC10C33B0}" srcOrd="0" destOrd="0" presId="urn:microsoft.com/office/officeart/2005/8/layout/hierarchy4"/>
    <dgm:cxn modelId="{D419CC50-357F-48A7-B442-045E5485F7CD}" type="presOf" srcId="{30C1C947-42FB-4B35-92C7-E1151C34A66A}" destId="{326FF7A5-D06D-4E19-AD67-56AE2F257492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39F82844-A003-4FF9-AC70-2E66959E4BC3}" type="presOf" srcId="{B0D34E12-68EE-4593-8E97-3E0414844F7E}" destId="{7BC9DBA9-DAD7-427E-8AA2-5C5F21025127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DD5E40EB-D366-4B1F-BC9C-C53B3438B7F9}" type="presOf" srcId="{7EA72A04-5DDD-4507-A238-FF0FDFA58434}" destId="{4B703F2C-63CD-4298-AEDB-CA2345922419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60319FD2-8EAC-444F-A48C-BBC21B8A268E}" type="presOf" srcId="{F6CCFD0C-E843-4630-A5B8-64CE52B42918}" destId="{9BAB556E-E3BB-4F4D-8D0D-DD24E7542E19}" srcOrd="0" destOrd="0" presId="urn:microsoft.com/office/officeart/2005/8/layout/hierarchy4"/>
    <dgm:cxn modelId="{C16B48F7-8ECA-4154-B3A9-1EE0DD2ABB6D}" type="presOf" srcId="{270E6AED-B71B-4ADE-B6EA-2BC3148E8F62}" destId="{2FC580CE-0972-4999-93AC-B2B28A256FD1}" srcOrd="0" destOrd="0" presId="urn:microsoft.com/office/officeart/2005/8/layout/hierarchy4"/>
    <dgm:cxn modelId="{F4675D58-C033-42FC-B5EC-E0AA89E743EB}" type="presParOf" srcId="{4B703F2C-63CD-4298-AEDB-CA2345922419}" destId="{3E43B6D2-3DE0-4FE2-957C-9FE2BF385255}" srcOrd="0" destOrd="0" presId="urn:microsoft.com/office/officeart/2005/8/layout/hierarchy4"/>
    <dgm:cxn modelId="{AD090DE7-B717-419C-A840-DDC7BEF76ED2}" type="presParOf" srcId="{3E43B6D2-3DE0-4FE2-957C-9FE2BF385255}" destId="{326FF7A5-D06D-4E19-AD67-56AE2F257492}" srcOrd="0" destOrd="0" presId="urn:microsoft.com/office/officeart/2005/8/layout/hierarchy4"/>
    <dgm:cxn modelId="{40EE8802-6DD0-4720-8A94-25CBFF414C9D}" type="presParOf" srcId="{3E43B6D2-3DE0-4FE2-957C-9FE2BF385255}" destId="{DC5DA766-54A2-4927-A053-FDC15F2E88AB}" srcOrd="1" destOrd="0" presId="urn:microsoft.com/office/officeart/2005/8/layout/hierarchy4"/>
    <dgm:cxn modelId="{25C86C8B-6969-42A0-9E04-C36CF82DFF04}" type="presParOf" srcId="{4B703F2C-63CD-4298-AEDB-CA2345922419}" destId="{B5FDBD00-3CEC-42CE-B91D-9A8BA6EA631E}" srcOrd="1" destOrd="0" presId="urn:microsoft.com/office/officeart/2005/8/layout/hierarchy4"/>
    <dgm:cxn modelId="{7077EBBA-E0E6-4071-B4B7-01F3BED22E98}" type="presParOf" srcId="{4B703F2C-63CD-4298-AEDB-CA2345922419}" destId="{76DE5B1A-5CE4-462F-B082-A7A6F745BAE3}" srcOrd="2" destOrd="0" presId="urn:microsoft.com/office/officeart/2005/8/layout/hierarchy4"/>
    <dgm:cxn modelId="{5498914C-3F5F-42AF-8160-05C152AE9ABB}" type="presParOf" srcId="{76DE5B1A-5CE4-462F-B082-A7A6F745BAE3}" destId="{9FD52FFD-836F-4E81-87A9-3E7636170A5E}" srcOrd="0" destOrd="0" presId="urn:microsoft.com/office/officeart/2005/8/layout/hierarchy4"/>
    <dgm:cxn modelId="{D21BBB36-77B4-4B2E-B0EE-033F41A8A3D2}" type="presParOf" srcId="{76DE5B1A-5CE4-462F-B082-A7A6F745BAE3}" destId="{0D81B5E6-EBBB-4E67-8DDA-C3602EEE3B2F}" srcOrd="1" destOrd="0" presId="urn:microsoft.com/office/officeart/2005/8/layout/hierarchy4"/>
    <dgm:cxn modelId="{93236F58-6F45-4049-8B66-DF67474596DD}" type="presParOf" srcId="{4B703F2C-63CD-4298-AEDB-CA2345922419}" destId="{D00CB880-F315-4E97-B4B2-A3F2DE9B73C2}" srcOrd="3" destOrd="0" presId="urn:microsoft.com/office/officeart/2005/8/layout/hierarchy4"/>
    <dgm:cxn modelId="{E9B7517E-AA0D-4C8F-862D-933AAC0F31DD}" type="presParOf" srcId="{4B703F2C-63CD-4298-AEDB-CA2345922419}" destId="{D48BB132-5D1D-4161-A0D6-985E99A53DC0}" srcOrd="4" destOrd="0" presId="urn:microsoft.com/office/officeart/2005/8/layout/hierarchy4"/>
    <dgm:cxn modelId="{BC9826AA-FFE7-4961-B200-D756DDF129D3}" type="presParOf" srcId="{D48BB132-5D1D-4161-A0D6-985E99A53DC0}" destId="{2FC580CE-0972-4999-93AC-B2B28A256FD1}" srcOrd="0" destOrd="0" presId="urn:microsoft.com/office/officeart/2005/8/layout/hierarchy4"/>
    <dgm:cxn modelId="{AAE97D9C-0FA6-4BA7-A61A-A0B4A394D859}" type="presParOf" srcId="{D48BB132-5D1D-4161-A0D6-985E99A53DC0}" destId="{F7E608E3-0A1D-4A43-9C4C-73B6D360643B}" srcOrd="1" destOrd="0" presId="urn:microsoft.com/office/officeart/2005/8/layout/hierarchy4"/>
    <dgm:cxn modelId="{BBD6B82E-A042-4165-B342-F64BF28AE4A1}" type="presParOf" srcId="{4B703F2C-63CD-4298-AEDB-CA2345922419}" destId="{1A1EBE57-7540-41B6-BC1F-1B3554CA2F4A}" srcOrd="5" destOrd="0" presId="urn:microsoft.com/office/officeart/2005/8/layout/hierarchy4"/>
    <dgm:cxn modelId="{92E485DD-9641-435A-866F-7A2874F9D81B}" type="presParOf" srcId="{4B703F2C-63CD-4298-AEDB-CA2345922419}" destId="{FB3D4BCB-1C50-4DF0-8774-9D97DC04F539}" srcOrd="6" destOrd="0" presId="urn:microsoft.com/office/officeart/2005/8/layout/hierarchy4"/>
    <dgm:cxn modelId="{D21672A0-1493-4331-A81B-6070F2DF67DD}" type="presParOf" srcId="{FB3D4BCB-1C50-4DF0-8774-9D97DC04F539}" destId="{F855C1C1-315E-40F0-B759-FF0AC3B0F3AA}" srcOrd="0" destOrd="0" presId="urn:microsoft.com/office/officeart/2005/8/layout/hierarchy4"/>
    <dgm:cxn modelId="{313D8C7B-638C-4490-922F-ECF3E481CC1D}" type="presParOf" srcId="{FB3D4BCB-1C50-4DF0-8774-9D97DC04F539}" destId="{C887215C-1780-4216-92A9-700F417257CD}" srcOrd="1" destOrd="0" presId="urn:microsoft.com/office/officeart/2005/8/layout/hierarchy4"/>
    <dgm:cxn modelId="{619558A4-3442-4923-B92B-CC3A1B6C685A}" type="presParOf" srcId="{4B703F2C-63CD-4298-AEDB-CA2345922419}" destId="{695D0CF3-D915-4D59-9AB1-F5A96A773B41}" srcOrd="7" destOrd="0" presId="urn:microsoft.com/office/officeart/2005/8/layout/hierarchy4"/>
    <dgm:cxn modelId="{E6671F73-1C8C-4062-8C42-821A3AF79B57}" type="presParOf" srcId="{4B703F2C-63CD-4298-AEDB-CA2345922419}" destId="{419C2A44-E672-47C1-99C9-930931958318}" srcOrd="8" destOrd="0" presId="urn:microsoft.com/office/officeart/2005/8/layout/hierarchy4"/>
    <dgm:cxn modelId="{C56BE8EC-1E0F-43FA-8230-89B5C19C9E91}" type="presParOf" srcId="{419C2A44-E672-47C1-99C9-930931958318}" destId="{33D4C7EC-9B29-4FBD-B5F9-C1FDC10C33B0}" srcOrd="0" destOrd="0" presId="urn:microsoft.com/office/officeart/2005/8/layout/hierarchy4"/>
    <dgm:cxn modelId="{7011B14C-1AC5-4DBC-92D1-4301A77714B6}" type="presParOf" srcId="{419C2A44-E672-47C1-99C9-930931958318}" destId="{001468B9-59B4-4F2B-A720-CFF10FEE4FA0}" srcOrd="1" destOrd="0" presId="urn:microsoft.com/office/officeart/2005/8/layout/hierarchy4"/>
    <dgm:cxn modelId="{052EA02E-C110-4A4E-AFD9-DCAFE92FF4C6}" type="presParOf" srcId="{4B703F2C-63CD-4298-AEDB-CA2345922419}" destId="{76F21433-239A-4852-8F95-2EA51F2DC266}" srcOrd="9" destOrd="0" presId="urn:microsoft.com/office/officeart/2005/8/layout/hierarchy4"/>
    <dgm:cxn modelId="{003ABFB6-616F-401C-9D30-CB00A4906F3C}" type="presParOf" srcId="{4B703F2C-63CD-4298-AEDB-CA2345922419}" destId="{1C8D100B-3525-41B6-B201-70A69606A6D2}" srcOrd="10" destOrd="0" presId="urn:microsoft.com/office/officeart/2005/8/layout/hierarchy4"/>
    <dgm:cxn modelId="{F2BF97AF-8B0B-4684-B031-3DA09E740739}" type="presParOf" srcId="{1C8D100B-3525-41B6-B201-70A69606A6D2}" destId="{7BC9DBA9-DAD7-427E-8AA2-5C5F21025127}" srcOrd="0" destOrd="0" presId="urn:microsoft.com/office/officeart/2005/8/layout/hierarchy4"/>
    <dgm:cxn modelId="{B23997AD-3975-4186-AAE5-833E92A1BB4F}" type="presParOf" srcId="{1C8D100B-3525-41B6-B201-70A69606A6D2}" destId="{94F857D6-4A2A-45E8-B6C1-5393E771D7A4}" srcOrd="1" destOrd="0" presId="urn:microsoft.com/office/officeart/2005/8/layout/hierarchy4"/>
    <dgm:cxn modelId="{30911C61-11AC-4742-9BD0-AA01222DD825}" type="presParOf" srcId="{4B703F2C-63CD-4298-AEDB-CA2345922419}" destId="{E2AF95A8-314F-4211-B8DA-C273CFC9083B}" srcOrd="11" destOrd="0" presId="urn:microsoft.com/office/officeart/2005/8/layout/hierarchy4"/>
    <dgm:cxn modelId="{523C86BB-8BA8-40EB-80AE-F742944F6A18}" type="presParOf" srcId="{4B703F2C-63CD-4298-AEDB-CA2345922419}" destId="{F106ACC7-9D95-4FEB-98BA-0DE312CC8F73}" srcOrd="12" destOrd="0" presId="urn:microsoft.com/office/officeart/2005/8/layout/hierarchy4"/>
    <dgm:cxn modelId="{254BC8B0-2196-4C29-A622-CAC169A1F4C0}" type="presParOf" srcId="{F106ACC7-9D95-4FEB-98BA-0DE312CC8F73}" destId="{9BAB556E-E3BB-4F4D-8D0D-DD24E7542E19}" srcOrd="0" destOrd="0" presId="urn:microsoft.com/office/officeart/2005/8/layout/hierarchy4"/>
    <dgm:cxn modelId="{FA3C540F-606B-4B43-9FCF-D5AF20CCC556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1D720021-4E58-4691-A38F-E5542F74EF73}" type="presOf" srcId="{F6CCFD0C-E843-4630-A5B8-64CE52B42918}" destId="{9BAB556E-E3BB-4F4D-8D0D-DD24E7542E19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607F718F-012A-4F22-81FE-49AFE805F44E}" type="presOf" srcId="{FB6D2F3D-0DB0-4631-A4AC-71F227F49C4E}" destId="{9FD52FFD-836F-4E81-87A9-3E7636170A5E}" srcOrd="0" destOrd="0" presId="urn:microsoft.com/office/officeart/2005/8/layout/hierarchy4"/>
    <dgm:cxn modelId="{D1B0B10F-0C8B-4D0C-A65D-62566219AC97}" type="presOf" srcId="{30C1C947-42FB-4B35-92C7-E1151C34A66A}" destId="{326FF7A5-D06D-4E19-AD67-56AE2F257492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BA24D415-A471-4A00-AC1C-31CA897854A3}" type="presOf" srcId="{7EA72A04-5DDD-4507-A238-FF0FDFA58434}" destId="{4B703F2C-63CD-4298-AEDB-CA2345922419}" srcOrd="0" destOrd="0" presId="urn:microsoft.com/office/officeart/2005/8/layout/hierarchy4"/>
    <dgm:cxn modelId="{5F204BD5-7575-4C90-9DBC-FF1EDD354783}" type="presOf" srcId="{B0D34E12-68EE-4593-8E97-3E0414844F7E}" destId="{7BC9DBA9-DAD7-427E-8AA2-5C5F21025127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836FCBD9-FBBC-45C1-BBE3-FE474FF69CAE}" type="presOf" srcId="{D176D4B8-B441-442C-BAFC-67465552A9A9}" destId="{F855C1C1-315E-40F0-B759-FF0AC3B0F3AA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B64067E5-4352-4087-9A7B-53B5719114F0}" type="presOf" srcId="{270E6AED-B71B-4ADE-B6EA-2BC3148E8F62}" destId="{2FC580CE-0972-4999-93AC-B2B28A256FD1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BA9E242E-97CD-44AD-A7E7-EB91B260ACE3}" type="presOf" srcId="{571EC194-9ADD-4F1D-B7DC-EC132C6FC691}" destId="{33D4C7EC-9B29-4FBD-B5F9-C1FDC10C33B0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2B7F1B80-A603-469F-8567-E55214344151}" type="presParOf" srcId="{4B703F2C-63CD-4298-AEDB-CA2345922419}" destId="{3E43B6D2-3DE0-4FE2-957C-9FE2BF385255}" srcOrd="0" destOrd="0" presId="urn:microsoft.com/office/officeart/2005/8/layout/hierarchy4"/>
    <dgm:cxn modelId="{C2FA1949-FE13-452C-A88F-162D2CD8A410}" type="presParOf" srcId="{3E43B6D2-3DE0-4FE2-957C-9FE2BF385255}" destId="{326FF7A5-D06D-4E19-AD67-56AE2F257492}" srcOrd="0" destOrd="0" presId="urn:microsoft.com/office/officeart/2005/8/layout/hierarchy4"/>
    <dgm:cxn modelId="{909F8141-7B06-489B-98BA-7FB73FD90856}" type="presParOf" srcId="{3E43B6D2-3DE0-4FE2-957C-9FE2BF385255}" destId="{DC5DA766-54A2-4927-A053-FDC15F2E88AB}" srcOrd="1" destOrd="0" presId="urn:microsoft.com/office/officeart/2005/8/layout/hierarchy4"/>
    <dgm:cxn modelId="{440A108D-E8FA-4512-94BE-7C920E0C20EC}" type="presParOf" srcId="{4B703F2C-63CD-4298-AEDB-CA2345922419}" destId="{B5FDBD00-3CEC-42CE-B91D-9A8BA6EA631E}" srcOrd="1" destOrd="0" presId="urn:microsoft.com/office/officeart/2005/8/layout/hierarchy4"/>
    <dgm:cxn modelId="{219BC538-4DCD-4A52-B6C0-94D46D999061}" type="presParOf" srcId="{4B703F2C-63CD-4298-AEDB-CA2345922419}" destId="{76DE5B1A-5CE4-462F-B082-A7A6F745BAE3}" srcOrd="2" destOrd="0" presId="urn:microsoft.com/office/officeart/2005/8/layout/hierarchy4"/>
    <dgm:cxn modelId="{37DAA79B-73AD-40C4-A30F-CBF4ECDDCCCF}" type="presParOf" srcId="{76DE5B1A-5CE4-462F-B082-A7A6F745BAE3}" destId="{9FD52FFD-836F-4E81-87A9-3E7636170A5E}" srcOrd="0" destOrd="0" presId="urn:microsoft.com/office/officeart/2005/8/layout/hierarchy4"/>
    <dgm:cxn modelId="{DBD786AD-9E58-480C-8ECC-0D66233E017F}" type="presParOf" srcId="{76DE5B1A-5CE4-462F-B082-A7A6F745BAE3}" destId="{0D81B5E6-EBBB-4E67-8DDA-C3602EEE3B2F}" srcOrd="1" destOrd="0" presId="urn:microsoft.com/office/officeart/2005/8/layout/hierarchy4"/>
    <dgm:cxn modelId="{3E00A2F6-CAD9-4AE4-9F73-BBC9D518573E}" type="presParOf" srcId="{4B703F2C-63CD-4298-AEDB-CA2345922419}" destId="{D00CB880-F315-4E97-B4B2-A3F2DE9B73C2}" srcOrd="3" destOrd="0" presId="urn:microsoft.com/office/officeart/2005/8/layout/hierarchy4"/>
    <dgm:cxn modelId="{248BFA91-2B03-4627-8127-A4A3F5E3DEC9}" type="presParOf" srcId="{4B703F2C-63CD-4298-AEDB-CA2345922419}" destId="{D48BB132-5D1D-4161-A0D6-985E99A53DC0}" srcOrd="4" destOrd="0" presId="urn:microsoft.com/office/officeart/2005/8/layout/hierarchy4"/>
    <dgm:cxn modelId="{8BCD8589-FDDB-410C-98B2-ACD092356CD6}" type="presParOf" srcId="{D48BB132-5D1D-4161-A0D6-985E99A53DC0}" destId="{2FC580CE-0972-4999-93AC-B2B28A256FD1}" srcOrd="0" destOrd="0" presId="urn:microsoft.com/office/officeart/2005/8/layout/hierarchy4"/>
    <dgm:cxn modelId="{EC0BE5C7-0CD1-4AC2-8B69-310666A892B0}" type="presParOf" srcId="{D48BB132-5D1D-4161-A0D6-985E99A53DC0}" destId="{F7E608E3-0A1D-4A43-9C4C-73B6D360643B}" srcOrd="1" destOrd="0" presId="urn:microsoft.com/office/officeart/2005/8/layout/hierarchy4"/>
    <dgm:cxn modelId="{D2F6AFCC-45C3-49A2-BC76-D937FCF36B89}" type="presParOf" srcId="{4B703F2C-63CD-4298-AEDB-CA2345922419}" destId="{1A1EBE57-7540-41B6-BC1F-1B3554CA2F4A}" srcOrd="5" destOrd="0" presId="urn:microsoft.com/office/officeart/2005/8/layout/hierarchy4"/>
    <dgm:cxn modelId="{7BDFF417-DD24-4F03-BB7A-1E57BC0C0293}" type="presParOf" srcId="{4B703F2C-63CD-4298-AEDB-CA2345922419}" destId="{FB3D4BCB-1C50-4DF0-8774-9D97DC04F539}" srcOrd="6" destOrd="0" presId="urn:microsoft.com/office/officeart/2005/8/layout/hierarchy4"/>
    <dgm:cxn modelId="{196A45B6-EBA3-4783-8581-A852DBAA7FAE}" type="presParOf" srcId="{FB3D4BCB-1C50-4DF0-8774-9D97DC04F539}" destId="{F855C1C1-315E-40F0-B759-FF0AC3B0F3AA}" srcOrd="0" destOrd="0" presId="urn:microsoft.com/office/officeart/2005/8/layout/hierarchy4"/>
    <dgm:cxn modelId="{7529EDCC-DF6C-4116-9B68-2CA9B4C0F09B}" type="presParOf" srcId="{FB3D4BCB-1C50-4DF0-8774-9D97DC04F539}" destId="{C887215C-1780-4216-92A9-700F417257CD}" srcOrd="1" destOrd="0" presId="urn:microsoft.com/office/officeart/2005/8/layout/hierarchy4"/>
    <dgm:cxn modelId="{596FC033-5791-47AF-81A8-AA502206525F}" type="presParOf" srcId="{4B703F2C-63CD-4298-AEDB-CA2345922419}" destId="{695D0CF3-D915-4D59-9AB1-F5A96A773B41}" srcOrd="7" destOrd="0" presId="urn:microsoft.com/office/officeart/2005/8/layout/hierarchy4"/>
    <dgm:cxn modelId="{02AD876B-0923-45C9-A4C5-2F3624A02898}" type="presParOf" srcId="{4B703F2C-63CD-4298-AEDB-CA2345922419}" destId="{419C2A44-E672-47C1-99C9-930931958318}" srcOrd="8" destOrd="0" presId="urn:microsoft.com/office/officeart/2005/8/layout/hierarchy4"/>
    <dgm:cxn modelId="{8ACEB9EA-FB84-45F6-92A0-3049137164B6}" type="presParOf" srcId="{419C2A44-E672-47C1-99C9-930931958318}" destId="{33D4C7EC-9B29-4FBD-B5F9-C1FDC10C33B0}" srcOrd="0" destOrd="0" presId="urn:microsoft.com/office/officeart/2005/8/layout/hierarchy4"/>
    <dgm:cxn modelId="{5F5A9BF2-AB46-428F-B3B7-6D67D6E9B305}" type="presParOf" srcId="{419C2A44-E672-47C1-99C9-930931958318}" destId="{001468B9-59B4-4F2B-A720-CFF10FEE4FA0}" srcOrd="1" destOrd="0" presId="urn:microsoft.com/office/officeart/2005/8/layout/hierarchy4"/>
    <dgm:cxn modelId="{5E66258E-226E-4139-871A-6C399414791D}" type="presParOf" srcId="{4B703F2C-63CD-4298-AEDB-CA2345922419}" destId="{76F21433-239A-4852-8F95-2EA51F2DC266}" srcOrd="9" destOrd="0" presId="urn:microsoft.com/office/officeart/2005/8/layout/hierarchy4"/>
    <dgm:cxn modelId="{B724697F-288F-4647-B96A-2D8A866D0B55}" type="presParOf" srcId="{4B703F2C-63CD-4298-AEDB-CA2345922419}" destId="{1C8D100B-3525-41B6-B201-70A69606A6D2}" srcOrd="10" destOrd="0" presId="urn:microsoft.com/office/officeart/2005/8/layout/hierarchy4"/>
    <dgm:cxn modelId="{2708D9BD-6EEA-479C-8F2C-D5D9829DB96C}" type="presParOf" srcId="{1C8D100B-3525-41B6-B201-70A69606A6D2}" destId="{7BC9DBA9-DAD7-427E-8AA2-5C5F21025127}" srcOrd="0" destOrd="0" presId="urn:microsoft.com/office/officeart/2005/8/layout/hierarchy4"/>
    <dgm:cxn modelId="{A109A6AA-6A87-4FD9-85F4-E3A139B9D395}" type="presParOf" srcId="{1C8D100B-3525-41B6-B201-70A69606A6D2}" destId="{94F857D6-4A2A-45E8-B6C1-5393E771D7A4}" srcOrd="1" destOrd="0" presId="urn:microsoft.com/office/officeart/2005/8/layout/hierarchy4"/>
    <dgm:cxn modelId="{9D3C3444-0E6C-4239-91DF-1925437CF007}" type="presParOf" srcId="{4B703F2C-63CD-4298-AEDB-CA2345922419}" destId="{E2AF95A8-314F-4211-B8DA-C273CFC9083B}" srcOrd="11" destOrd="0" presId="urn:microsoft.com/office/officeart/2005/8/layout/hierarchy4"/>
    <dgm:cxn modelId="{948854C9-52AF-486F-9216-AD620DBE6520}" type="presParOf" srcId="{4B703F2C-63CD-4298-AEDB-CA2345922419}" destId="{F106ACC7-9D95-4FEB-98BA-0DE312CC8F73}" srcOrd="12" destOrd="0" presId="urn:microsoft.com/office/officeart/2005/8/layout/hierarchy4"/>
    <dgm:cxn modelId="{C6BF8370-8BA5-42BE-8E06-A5B66FD8F6C2}" type="presParOf" srcId="{F106ACC7-9D95-4FEB-98BA-0DE312CC8F73}" destId="{9BAB556E-E3BB-4F4D-8D0D-DD24E7542E19}" srcOrd="0" destOrd="0" presId="urn:microsoft.com/office/officeart/2005/8/layout/hierarchy4"/>
    <dgm:cxn modelId="{6218F17E-A24C-4C54-9EEB-393AFF1CC5CA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38AD8EBC-F632-47CE-BBE2-C91435DC60A2}" type="presOf" srcId="{571EC194-9ADD-4F1D-B7DC-EC132C6FC691}" destId="{33D4C7EC-9B29-4FBD-B5F9-C1FDC10C33B0}" srcOrd="0" destOrd="0" presId="urn:microsoft.com/office/officeart/2005/8/layout/hierarchy4"/>
    <dgm:cxn modelId="{A0B8CBDF-6787-4010-B1B9-80C003B8AD8B}" type="presOf" srcId="{B0D34E12-68EE-4593-8E97-3E0414844F7E}" destId="{7BC9DBA9-DAD7-427E-8AA2-5C5F21025127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83EFF06C-B884-47B4-B447-2DCE18ED570D}" type="presOf" srcId="{FB6D2F3D-0DB0-4631-A4AC-71F227F49C4E}" destId="{9FD52FFD-836F-4E81-87A9-3E7636170A5E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28CED4E6-7CA3-40C4-8F4C-299B8126FC32}" type="presOf" srcId="{7EA72A04-5DDD-4507-A238-FF0FDFA58434}" destId="{4B703F2C-63CD-4298-AEDB-CA23459224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A495D957-EE20-449C-9797-D5A405622616}" type="presOf" srcId="{270E6AED-B71B-4ADE-B6EA-2BC3148E8F62}" destId="{2FC580CE-0972-4999-93AC-B2B28A256FD1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1531662C-ABCD-4E18-A1DF-E6DD11949FA5}" type="presOf" srcId="{F6CCFD0C-E843-4630-A5B8-64CE52B42918}" destId="{9BAB556E-E3BB-4F4D-8D0D-DD24E7542E19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F262C538-DFE7-448E-9905-B1D61BDD215A}" type="presOf" srcId="{D176D4B8-B441-442C-BAFC-67465552A9A9}" destId="{F855C1C1-315E-40F0-B759-FF0AC3B0F3AA}" srcOrd="0" destOrd="0" presId="urn:microsoft.com/office/officeart/2005/8/layout/hierarchy4"/>
    <dgm:cxn modelId="{82D1CA30-FE57-4E32-9D5A-DEAF989F91DA}" type="presOf" srcId="{30C1C947-42FB-4B35-92C7-E1151C34A66A}" destId="{326FF7A5-D06D-4E19-AD67-56AE2F257492}" srcOrd="0" destOrd="0" presId="urn:microsoft.com/office/officeart/2005/8/layout/hierarchy4"/>
    <dgm:cxn modelId="{79B0C9FE-71FF-4F09-ACE1-77D333E43B03}" type="presParOf" srcId="{4B703F2C-63CD-4298-AEDB-CA2345922419}" destId="{3E43B6D2-3DE0-4FE2-957C-9FE2BF385255}" srcOrd="0" destOrd="0" presId="urn:microsoft.com/office/officeart/2005/8/layout/hierarchy4"/>
    <dgm:cxn modelId="{D8662F16-0587-42FB-BF6B-F43EFACF17FC}" type="presParOf" srcId="{3E43B6D2-3DE0-4FE2-957C-9FE2BF385255}" destId="{326FF7A5-D06D-4E19-AD67-56AE2F257492}" srcOrd="0" destOrd="0" presId="urn:microsoft.com/office/officeart/2005/8/layout/hierarchy4"/>
    <dgm:cxn modelId="{5C141F14-650F-4FF7-9AFB-55485163B34E}" type="presParOf" srcId="{3E43B6D2-3DE0-4FE2-957C-9FE2BF385255}" destId="{DC5DA766-54A2-4927-A053-FDC15F2E88AB}" srcOrd="1" destOrd="0" presId="urn:microsoft.com/office/officeart/2005/8/layout/hierarchy4"/>
    <dgm:cxn modelId="{69B97886-C447-44AC-9D31-3E6129D37AF2}" type="presParOf" srcId="{4B703F2C-63CD-4298-AEDB-CA2345922419}" destId="{B5FDBD00-3CEC-42CE-B91D-9A8BA6EA631E}" srcOrd="1" destOrd="0" presId="urn:microsoft.com/office/officeart/2005/8/layout/hierarchy4"/>
    <dgm:cxn modelId="{C6F1408E-D01E-4101-9DE2-8F4735DD3557}" type="presParOf" srcId="{4B703F2C-63CD-4298-AEDB-CA2345922419}" destId="{76DE5B1A-5CE4-462F-B082-A7A6F745BAE3}" srcOrd="2" destOrd="0" presId="urn:microsoft.com/office/officeart/2005/8/layout/hierarchy4"/>
    <dgm:cxn modelId="{51631168-CB64-49E2-8E62-A38CBA172B44}" type="presParOf" srcId="{76DE5B1A-5CE4-462F-B082-A7A6F745BAE3}" destId="{9FD52FFD-836F-4E81-87A9-3E7636170A5E}" srcOrd="0" destOrd="0" presId="urn:microsoft.com/office/officeart/2005/8/layout/hierarchy4"/>
    <dgm:cxn modelId="{E7565C3B-FA82-4281-A0ED-C001C100F617}" type="presParOf" srcId="{76DE5B1A-5CE4-462F-B082-A7A6F745BAE3}" destId="{0D81B5E6-EBBB-4E67-8DDA-C3602EEE3B2F}" srcOrd="1" destOrd="0" presId="urn:microsoft.com/office/officeart/2005/8/layout/hierarchy4"/>
    <dgm:cxn modelId="{87817B88-6819-442B-9BD8-11ED74462985}" type="presParOf" srcId="{4B703F2C-63CD-4298-AEDB-CA2345922419}" destId="{D00CB880-F315-4E97-B4B2-A3F2DE9B73C2}" srcOrd="3" destOrd="0" presId="urn:microsoft.com/office/officeart/2005/8/layout/hierarchy4"/>
    <dgm:cxn modelId="{D5DF737E-DEAE-427F-A31A-942081EA02D9}" type="presParOf" srcId="{4B703F2C-63CD-4298-AEDB-CA2345922419}" destId="{D48BB132-5D1D-4161-A0D6-985E99A53DC0}" srcOrd="4" destOrd="0" presId="urn:microsoft.com/office/officeart/2005/8/layout/hierarchy4"/>
    <dgm:cxn modelId="{0F9822F1-4700-4460-99E1-2A5B28F59DAF}" type="presParOf" srcId="{D48BB132-5D1D-4161-A0D6-985E99A53DC0}" destId="{2FC580CE-0972-4999-93AC-B2B28A256FD1}" srcOrd="0" destOrd="0" presId="urn:microsoft.com/office/officeart/2005/8/layout/hierarchy4"/>
    <dgm:cxn modelId="{369A167C-2431-4C1E-BC49-51E23DAB46A2}" type="presParOf" srcId="{D48BB132-5D1D-4161-A0D6-985E99A53DC0}" destId="{F7E608E3-0A1D-4A43-9C4C-73B6D360643B}" srcOrd="1" destOrd="0" presId="urn:microsoft.com/office/officeart/2005/8/layout/hierarchy4"/>
    <dgm:cxn modelId="{C658C0C6-5E1A-4B33-A769-3AF70148674E}" type="presParOf" srcId="{4B703F2C-63CD-4298-AEDB-CA2345922419}" destId="{1A1EBE57-7540-41B6-BC1F-1B3554CA2F4A}" srcOrd="5" destOrd="0" presId="urn:microsoft.com/office/officeart/2005/8/layout/hierarchy4"/>
    <dgm:cxn modelId="{6486278A-CEFB-40D3-96F2-94ABBFCB20DF}" type="presParOf" srcId="{4B703F2C-63CD-4298-AEDB-CA2345922419}" destId="{FB3D4BCB-1C50-4DF0-8774-9D97DC04F539}" srcOrd="6" destOrd="0" presId="urn:microsoft.com/office/officeart/2005/8/layout/hierarchy4"/>
    <dgm:cxn modelId="{71AF49CB-8431-4CC6-B3DE-C25CC7A267DE}" type="presParOf" srcId="{FB3D4BCB-1C50-4DF0-8774-9D97DC04F539}" destId="{F855C1C1-315E-40F0-B759-FF0AC3B0F3AA}" srcOrd="0" destOrd="0" presId="urn:microsoft.com/office/officeart/2005/8/layout/hierarchy4"/>
    <dgm:cxn modelId="{96EFE82D-ABCA-4E7C-9A70-D8AF4AC7BF63}" type="presParOf" srcId="{FB3D4BCB-1C50-4DF0-8774-9D97DC04F539}" destId="{C887215C-1780-4216-92A9-700F417257CD}" srcOrd="1" destOrd="0" presId="urn:microsoft.com/office/officeart/2005/8/layout/hierarchy4"/>
    <dgm:cxn modelId="{8820E4AF-BA30-460C-846A-CB90DF3C5DF6}" type="presParOf" srcId="{4B703F2C-63CD-4298-AEDB-CA2345922419}" destId="{695D0CF3-D915-4D59-9AB1-F5A96A773B41}" srcOrd="7" destOrd="0" presId="urn:microsoft.com/office/officeart/2005/8/layout/hierarchy4"/>
    <dgm:cxn modelId="{7CD0819B-7C87-4CB5-A830-AAA93E105ACA}" type="presParOf" srcId="{4B703F2C-63CD-4298-AEDB-CA2345922419}" destId="{419C2A44-E672-47C1-99C9-930931958318}" srcOrd="8" destOrd="0" presId="urn:microsoft.com/office/officeart/2005/8/layout/hierarchy4"/>
    <dgm:cxn modelId="{92512E25-6C76-49D8-BF59-5FC32D35E36C}" type="presParOf" srcId="{419C2A44-E672-47C1-99C9-930931958318}" destId="{33D4C7EC-9B29-4FBD-B5F9-C1FDC10C33B0}" srcOrd="0" destOrd="0" presId="urn:microsoft.com/office/officeart/2005/8/layout/hierarchy4"/>
    <dgm:cxn modelId="{67FA3359-0392-4219-9F0A-C62C012C7ECB}" type="presParOf" srcId="{419C2A44-E672-47C1-99C9-930931958318}" destId="{001468B9-59B4-4F2B-A720-CFF10FEE4FA0}" srcOrd="1" destOrd="0" presId="urn:microsoft.com/office/officeart/2005/8/layout/hierarchy4"/>
    <dgm:cxn modelId="{DC452F24-FE27-4513-B34D-53F14ADDA7BE}" type="presParOf" srcId="{4B703F2C-63CD-4298-AEDB-CA2345922419}" destId="{76F21433-239A-4852-8F95-2EA51F2DC266}" srcOrd="9" destOrd="0" presId="urn:microsoft.com/office/officeart/2005/8/layout/hierarchy4"/>
    <dgm:cxn modelId="{B3F1D58D-0EB2-4AA4-9568-DBE20BFD7C5B}" type="presParOf" srcId="{4B703F2C-63CD-4298-AEDB-CA2345922419}" destId="{1C8D100B-3525-41B6-B201-70A69606A6D2}" srcOrd="10" destOrd="0" presId="urn:microsoft.com/office/officeart/2005/8/layout/hierarchy4"/>
    <dgm:cxn modelId="{929D60D1-BD12-41B1-9EBF-334CF0D8C21D}" type="presParOf" srcId="{1C8D100B-3525-41B6-B201-70A69606A6D2}" destId="{7BC9DBA9-DAD7-427E-8AA2-5C5F21025127}" srcOrd="0" destOrd="0" presId="urn:microsoft.com/office/officeart/2005/8/layout/hierarchy4"/>
    <dgm:cxn modelId="{30E6505D-CAD6-4EB3-8677-3D1CCB6877BD}" type="presParOf" srcId="{1C8D100B-3525-41B6-B201-70A69606A6D2}" destId="{94F857D6-4A2A-45E8-B6C1-5393E771D7A4}" srcOrd="1" destOrd="0" presId="urn:microsoft.com/office/officeart/2005/8/layout/hierarchy4"/>
    <dgm:cxn modelId="{ADAC1A09-EFFD-4B43-8B14-A71A7909F4BB}" type="presParOf" srcId="{4B703F2C-63CD-4298-AEDB-CA2345922419}" destId="{E2AF95A8-314F-4211-B8DA-C273CFC9083B}" srcOrd="11" destOrd="0" presId="urn:microsoft.com/office/officeart/2005/8/layout/hierarchy4"/>
    <dgm:cxn modelId="{131F2ECA-6F92-4378-AD89-33306BD089B9}" type="presParOf" srcId="{4B703F2C-63CD-4298-AEDB-CA2345922419}" destId="{F106ACC7-9D95-4FEB-98BA-0DE312CC8F73}" srcOrd="12" destOrd="0" presId="urn:microsoft.com/office/officeart/2005/8/layout/hierarchy4"/>
    <dgm:cxn modelId="{6BCB9B77-D832-45E1-A189-862FD7351F1A}" type="presParOf" srcId="{F106ACC7-9D95-4FEB-98BA-0DE312CC8F73}" destId="{9BAB556E-E3BB-4F4D-8D0D-DD24E7542E19}" srcOrd="0" destOrd="0" presId="urn:microsoft.com/office/officeart/2005/8/layout/hierarchy4"/>
    <dgm:cxn modelId="{86C3B3FA-398B-401B-BEAA-7A7747F0AF2C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49D8C5EF-B8DD-4A0B-9922-DCAEA15D1506}" type="presOf" srcId="{FB6D2F3D-0DB0-4631-A4AC-71F227F49C4E}" destId="{9FD52FFD-836F-4E81-87A9-3E7636170A5E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088F6270-CFC6-406D-9C30-D8FFB079D735}" type="presOf" srcId="{D176D4B8-B441-442C-BAFC-67465552A9A9}" destId="{F855C1C1-315E-40F0-B759-FF0AC3B0F3AA}" srcOrd="0" destOrd="0" presId="urn:microsoft.com/office/officeart/2005/8/layout/hierarchy4"/>
    <dgm:cxn modelId="{37A14B56-D430-4237-9120-B5B8BDFC0FA7}" type="presOf" srcId="{F6CCFD0C-E843-4630-A5B8-64CE52B42918}" destId="{9BAB556E-E3BB-4F4D-8D0D-DD24E7542E19}" srcOrd="0" destOrd="0" presId="urn:microsoft.com/office/officeart/2005/8/layout/hierarchy4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6C29C167-03B4-4230-8656-E77493D6C9E7}" type="presOf" srcId="{7EA72A04-5DDD-4507-A238-FF0FDFA58434}" destId="{4B703F2C-63CD-4298-AEDB-CA2345922419}" srcOrd="0" destOrd="0" presId="urn:microsoft.com/office/officeart/2005/8/layout/hierarchy4"/>
    <dgm:cxn modelId="{731861BF-BF4B-4058-B1BE-5D6F38FAB423}" type="presOf" srcId="{571EC194-9ADD-4F1D-B7DC-EC132C6FC691}" destId="{33D4C7EC-9B29-4FBD-B5F9-C1FDC10C33B0}" srcOrd="0" destOrd="0" presId="urn:microsoft.com/office/officeart/2005/8/layout/hierarchy4"/>
    <dgm:cxn modelId="{12A2700E-5C28-4901-9DCC-1912B06DB8F0}" type="presOf" srcId="{B0D34E12-68EE-4593-8E97-3E0414844F7E}" destId="{7BC9DBA9-DAD7-427E-8AA2-5C5F21025127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DF727536-BAF1-4A0D-8202-18B93E345A58}" type="presOf" srcId="{30C1C947-42FB-4B35-92C7-E1151C34A66A}" destId="{326FF7A5-D06D-4E19-AD67-56AE2F257492}" srcOrd="0" destOrd="0" presId="urn:microsoft.com/office/officeart/2005/8/layout/hierarchy4"/>
    <dgm:cxn modelId="{9BBD167F-76B5-4166-A2C8-28007ADA7F39}" type="presOf" srcId="{270E6AED-B71B-4ADE-B6EA-2BC3148E8F62}" destId="{2FC580CE-0972-4999-93AC-B2B28A256FD1}" srcOrd="0" destOrd="0" presId="urn:microsoft.com/office/officeart/2005/8/layout/hierarchy4"/>
    <dgm:cxn modelId="{C6FB2569-779A-4EF3-AE0D-34BF665765CE}" type="presParOf" srcId="{4B703F2C-63CD-4298-AEDB-CA2345922419}" destId="{3E43B6D2-3DE0-4FE2-957C-9FE2BF385255}" srcOrd="0" destOrd="0" presId="urn:microsoft.com/office/officeart/2005/8/layout/hierarchy4"/>
    <dgm:cxn modelId="{22FE2965-3A96-46DC-9F79-A8381BFCBAE0}" type="presParOf" srcId="{3E43B6D2-3DE0-4FE2-957C-9FE2BF385255}" destId="{326FF7A5-D06D-4E19-AD67-56AE2F257492}" srcOrd="0" destOrd="0" presId="urn:microsoft.com/office/officeart/2005/8/layout/hierarchy4"/>
    <dgm:cxn modelId="{B46CEC39-4187-4A62-99D6-37C0E4CD129C}" type="presParOf" srcId="{3E43B6D2-3DE0-4FE2-957C-9FE2BF385255}" destId="{DC5DA766-54A2-4927-A053-FDC15F2E88AB}" srcOrd="1" destOrd="0" presId="urn:microsoft.com/office/officeart/2005/8/layout/hierarchy4"/>
    <dgm:cxn modelId="{EE977E0F-5564-430B-8036-2BBC2ACF0C9A}" type="presParOf" srcId="{4B703F2C-63CD-4298-AEDB-CA2345922419}" destId="{B5FDBD00-3CEC-42CE-B91D-9A8BA6EA631E}" srcOrd="1" destOrd="0" presId="urn:microsoft.com/office/officeart/2005/8/layout/hierarchy4"/>
    <dgm:cxn modelId="{AA75C0AA-1EED-4D8F-8D8D-18BC5B255D09}" type="presParOf" srcId="{4B703F2C-63CD-4298-AEDB-CA2345922419}" destId="{76DE5B1A-5CE4-462F-B082-A7A6F745BAE3}" srcOrd="2" destOrd="0" presId="urn:microsoft.com/office/officeart/2005/8/layout/hierarchy4"/>
    <dgm:cxn modelId="{26E1ED9C-3194-4938-A371-2E2BDA127BFE}" type="presParOf" srcId="{76DE5B1A-5CE4-462F-B082-A7A6F745BAE3}" destId="{9FD52FFD-836F-4E81-87A9-3E7636170A5E}" srcOrd="0" destOrd="0" presId="urn:microsoft.com/office/officeart/2005/8/layout/hierarchy4"/>
    <dgm:cxn modelId="{D2750F61-BC37-4929-AE04-500C7BFEDC4B}" type="presParOf" srcId="{76DE5B1A-5CE4-462F-B082-A7A6F745BAE3}" destId="{0D81B5E6-EBBB-4E67-8DDA-C3602EEE3B2F}" srcOrd="1" destOrd="0" presId="urn:microsoft.com/office/officeart/2005/8/layout/hierarchy4"/>
    <dgm:cxn modelId="{5D050B98-D477-4E22-9500-BCE8113805D6}" type="presParOf" srcId="{4B703F2C-63CD-4298-AEDB-CA2345922419}" destId="{D00CB880-F315-4E97-B4B2-A3F2DE9B73C2}" srcOrd="3" destOrd="0" presId="urn:microsoft.com/office/officeart/2005/8/layout/hierarchy4"/>
    <dgm:cxn modelId="{EFF48D42-90BC-4B43-87D3-55FDAFC6FFEF}" type="presParOf" srcId="{4B703F2C-63CD-4298-AEDB-CA2345922419}" destId="{D48BB132-5D1D-4161-A0D6-985E99A53DC0}" srcOrd="4" destOrd="0" presId="urn:microsoft.com/office/officeart/2005/8/layout/hierarchy4"/>
    <dgm:cxn modelId="{DED9CE7D-A907-41BE-AE32-90A412D3525B}" type="presParOf" srcId="{D48BB132-5D1D-4161-A0D6-985E99A53DC0}" destId="{2FC580CE-0972-4999-93AC-B2B28A256FD1}" srcOrd="0" destOrd="0" presId="urn:microsoft.com/office/officeart/2005/8/layout/hierarchy4"/>
    <dgm:cxn modelId="{1070B64F-44D8-4DD8-8A9E-CC8DB8559E85}" type="presParOf" srcId="{D48BB132-5D1D-4161-A0D6-985E99A53DC0}" destId="{F7E608E3-0A1D-4A43-9C4C-73B6D360643B}" srcOrd="1" destOrd="0" presId="urn:microsoft.com/office/officeart/2005/8/layout/hierarchy4"/>
    <dgm:cxn modelId="{346AA6E1-D94A-46D4-9109-CCF9FA3A73BB}" type="presParOf" srcId="{4B703F2C-63CD-4298-AEDB-CA2345922419}" destId="{1A1EBE57-7540-41B6-BC1F-1B3554CA2F4A}" srcOrd="5" destOrd="0" presId="urn:microsoft.com/office/officeart/2005/8/layout/hierarchy4"/>
    <dgm:cxn modelId="{51736B14-6E65-4037-9D3E-D3FC5AC1EBE7}" type="presParOf" srcId="{4B703F2C-63CD-4298-AEDB-CA2345922419}" destId="{FB3D4BCB-1C50-4DF0-8774-9D97DC04F539}" srcOrd="6" destOrd="0" presId="urn:microsoft.com/office/officeart/2005/8/layout/hierarchy4"/>
    <dgm:cxn modelId="{090443A8-C109-4080-8242-6768931F49B5}" type="presParOf" srcId="{FB3D4BCB-1C50-4DF0-8774-9D97DC04F539}" destId="{F855C1C1-315E-40F0-B759-FF0AC3B0F3AA}" srcOrd="0" destOrd="0" presId="urn:microsoft.com/office/officeart/2005/8/layout/hierarchy4"/>
    <dgm:cxn modelId="{47DB5CE5-1ABA-4319-801E-37591260E493}" type="presParOf" srcId="{FB3D4BCB-1C50-4DF0-8774-9D97DC04F539}" destId="{C887215C-1780-4216-92A9-700F417257CD}" srcOrd="1" destOrd="0" presId="urn:microsoft.com/office/officeart/2005/8/layout/hierarchy4"/>
    <dgm:cxn modelId="{40D8F177-DBCB-460E-9B8A-3D28E9234349}" type="presParOf" srcId="{4B703F2C-63CD-4298-AEDB-CA2345922419}" destId="{695D0CF3-D915-4D59-9AB1-F5A96A773B41}" srcOrd="7" destOrd="0" presId="urn:microsoft.com/office/officeart/2005/8/layout/hierarchy4"/>
    <dgm:cxn modelId="{056514C6-34E9-4F80-87E9-C7DBC5313B44}" type="presParOf" srcId="{4B703F2C-63CD-4298-AEDB-CA2345922419}" destId="{419C2A44-E672-47C1-99C9-930931958318}" srcOrd="8" destOrd="0" presId="urn:microsoft.com/office/officeart/2005/8/layout/hierarchy4"/>
    <dgm:cxn modelId="{FB6B476F-BDFB-40C3-A0DD-E6356EA754DD}" type="presParOf" srcId="{419C2A44-E672-47C1-99C9-930931958318}" destId="{33D4C7EC-9B29-4FBD-B5F9-C1FDC10C33B0}" srcOrd="0" destOrd="0" presId="urn:microsoft.com/office/officeart/2005/8/layout/hierarchy4"/>
    <dgm:cxn modelId="{B6A37490-D66C-4A8C-9282-BE200970C93C}" type="presParOf" srcId="{419C2A44-E672-47C1-99C9-930931958318}" destId="{001468B9-59B4-4F2B-A720-CFF10FEE4FA0}" srcOrd="1" destOrd="0" presId="urn:microsoft.com/office/officeart/2005/8/layout/hierarchy4"/>
    <dgm:cxn modelId="{7B815EB7-346F-4B2B-9C64-22C62C83D6AC}" type="presParOf" srcId="{4B703F2C-63CD-4298-AEDB-CA2345922419}" destId="{76F21433-239A-4852-8F95-2EA51F2DC266}" srcOrd="9" destOrd="0" presId="urn:microsoft.com/office/officeart/2005/8/layout/hierarchy4"/>
    <dgm:cxn modelId="{E4018A6E-ABE8-4DE2-AA38-DA17556934DF}" type="presParOf" srcId="{4B703F2C-63CD-4298-AEDB-CA2345922419}" destId="{1C8D100B-3525-41B6-B201-70A69606A6D2}" srcOrd="10" destOrd="0" presId="urn:microsoft.com/office/officeart/2005/8/layout/hierarchy4"/>
    <dgm:cxn modelId="{717D6998-0C8F-4F5A-8598-88A4EAF7B12E}" type="presParOf" srcId="{1C8D100B-3525-41B6-B201-70A69606A6D2}" destId="{7BC9DBA9-DAD7-427E-8AA2-5C5F21025127}" srcOrd="0" destOrd="0" presId="urn:microsoft.com/office/officeart/2005/8/layout/hierarchy4"/>
    <dgm:cxn modelId="{3A76BEE4-B6D0-4FE6-8616-B943BD54C25C}" type="presParOf" srcId="{1C8D100B-3525-41B6-B201-70A69606A6D2}" destId="{94F857D6-4A2A-45E8-B6C1-5393E771D7A4}" srcOrd="1" destOrd="0" presId="urn:microsoft.com/office/officeart/2005/8/layout/hierarchy4"/>
    <dgm:cxn modelId="{DED92381-A70C-4CC4-809A-1ACC8BAC03B0}" type="presParOf" srcId="{4B703F2C-63CD-4298-AEDB-CA2345922419}" destId="{E2AF95A8-314F-4211-B8DA-C273CFC9083B}" srcOrd="11" destOrd="0" presId="urn:microsoft.com/office/officeart/2005/8/layout/hierarchy4"/>
    <dgm:cxn modelId="{0C433F71-D4E2-4AB1-B801-0B2E7C0D1E5F}" type="presParOf" srcId="{4B703F2C-63CD-4298-AEDB-CA2345922419}" destId="{F106ACC7-9D95-4FEB-98BA-0DE312CC8F73}" srcOrd="12" destOrd="0" presId="urn:microsoft.com/office/officeart/2005/8/layout/hierarchy4"/>
    <dgm:cxn modelId="{8B92842B-2F5D-4249-802A-C320FB1CBAFF}" type="presParOf" srcId="{F106ACC7-9D95-4FEB-98BA-0DE312CC8F73}" destId="{9BAB556E-E3BB-4F4D-8D0D-DD24E7542E19}" srcOrd="0" destOrd="0" presId="urn:microsoft.com/office/officeart/2005/8/layout/hierarchy4"/>
    <dgm:cxn modelId="{A905E9D4-74FE-456E-B677-157D6CFF27BA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1E166A82-E547-4229-99E2-40C2B38B4E78}" type="presOf" srcId="{30C1C947-42FB-4B35-92C7-E1151C34A66A}" destId="{326FF7A5-D06D-4E19-AD67-56AE2F257492}" srcOrd="0" destOrd="0" presId="urn:microsoft.com/office/officeart/2005/8/layout/hierarchy4"/>
    <dgm:cxn modelId="{44166B89-FAE0-4C0E-944D-80B2D05E691D}" type="presOf" srcId="{D176D4B8-B441-442C-BAFC-67465552A9A9}" destId="{F855C1C1-315E-40F0-B759-FF0AC3B0F3AA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78800B94-FE58-4348-B267-BF3179E48B45}" type="presOf" srcId="{270E6AED-B71B-4ADE-B6EA-2BC3148E8F62}" destId="{2FC580CE-0972-4999-93AC-B2B28A256FD1}" srcOrd="0" destOrd="0" presId="urn:microsoft.com/office/officeart/2005/8/layout/hierarchy4"/>
    <dgm:cxn modelId="{CE9C910E-B219-48A5-82F2-4BECBEBB4EA1}" type="presOf" srcId="{571EC194-9ADD-4F1D-B7DC-EC132C6FC691}" destId="{33D4C7EC-9B29-4FBD-B5F9-C1FDC10C33B0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B97CF111-FE70-42A0-99DA-8BB61280F567}" type="presOf" srcId="{F6CCFD0C-E843-4630-A5B8-64CE52B42918}" destId="{9BAB556E-E3BB-4F4D-8D0D-DD24E7542E19}" srcOrd="0" destOrd="0" presId="urn:microsoft.com/office/officeart/2005/8/layout/hierarchy4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ECFFB0F3-DC0F-4455-A18C-F6BF06C190F1}" type="presOf" srcId="{FB6D2F3D-0DB0-4631-A4AC-71F227F49C4E}" destId="{9FD52FFD-836F-4E81-87A9-3E7636170A5E}" srcOrd="0" destOrd="0" presId="urn:microsoft.com/office/officeart/2005/8/layout/hierarchy4"/>
    <dgm:cxn modelId="{6EF97F0E-B4BE-41B4-97A1-B0C1B579FB67}" type="presOf" srcId="{B0D34E12-68EE-4593-8E97-3E0414844F7E}" destId="{7BC9DBA9-DAD7-427E-8AA2-5C5F21025127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C574D3F3-38E3-4E94-8459-DCAD14ADA7F8}" type="presOf" srcId="{7EA72A04-5DDD-4507-A238-FF0FDFA58434}" destId="{4B703F2C-63CD-4298-AEDB-CA23459224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67B1BEAF-4253-453F-BDAF-B590F859FCA3}" type="presParOf" srcId="{4B703F2C-63CD-4298-AEDB-CA2345922419}" destId="{3E43B6D2-3DE0-4FE2-957C-9FE2BF385255}" srcOrd="0" destOrd="0" presId="urn:microsoft.com/office/officeart/2005/8/layout/hierarchy4"/>
    <dgm:cxn modelId="{80DB2867-6D8A-4894-8B6B-589D74F97915}" type="presParOf" srcId="{3E43B6D2-3DE0-4FE2-957C-9FE2BF385255}" destId="{326FF7A5-D06D-4E19-AD67-56AE2F257492}" srcOrd="0" destOrd="0" presId="urn:microsoft.com/office/officeart/2005/8/layout/hierarchy4"/>
    <dgm:cxn modelId="{4DCAB2CD-2915-4891-9419-5C593E1F1100}" type="presParOf" srcId="{3E43B6D2-3DE0-4FE2-957C-9FE2BF385255}" destId="{DC5DA766-54A2-4927-A053-FDC15F2E88AB}" srcOrd="1" destOrd="0" presId="urn:microsoft.com/office/officeart/2005/8/layout/hierarchy4"/>
    <dgm:cxn modelId="{A712D569-F802-47A4-A28F-7325A502FFEC}" type="presParOf" srcId="{4B703F2C-63CD-4298-AEDB-CA2345922419}" destId="{B5FDBD00-3CEC-42CE-B91D-9A8BA6EA631E}" srcOrd="1" destOrd="0" presId="urn:microsoft.com/office/officeart/2005/8/layout/hierarchy4"/>
    <dgm:cxn modelId="{623B2FA0-174E-4EAD-92F9-D30B4F59DCD9}" type="presParOf" srcId="{4B703F2C-63CD-4298-AEDB-CA2345922419}" destId="{76DE5B1A-5CE4-462F-B082-A7A6F745BAE3}" srcOrd="2" destOrd="0" presId="urn:microsoft.com/office/officeart/2005/8/layout/hierarchy4"/>
    <dgm:cxn modelId="{94E9CFD0-DA98-4B3B-A84C-81924455536F}" type="presParOf" srcId="{76DE5B1A-5CE4-462F-B082-A7A6F745BAE3}" destId="{9FD52FFD-836F-4E81-87A9-3E7636170A5E}" srcOrd="0" destOrd="0" presId="urn:microsoft.com/office/officeart/2005/8/layout/hierarchy4"/>
    <dgm:cxn modelId="{729CD175-5BD1-4F43-829E-AC447B0F95D9}" type="presParOf" srcId="{76DE5B1A-5CE4-462F-B082-A7A6F745BAE3}" destId="{0D81B5E6-EBBB-4E67-8DDA-C3602EEE3B2F}" srcOrd="1" destOrd="0" presId="urn:microsoft.com/office/officeart/2005/8/layout/hierarchy4"/>
    <dgm:cxn modelId="{7249C0B1-CD38-43BB-B736-4012D03A04F6}" type="presParOf" srcId="{4B703F2C-63CD-4298-AEDB-CA2345922419}" destId="{D00CB880-F315-4E97-B4B2-A3F2DE9B73C2}" srcOrd="3" destOrd="0" presId="urn:microsoft.com/office/officeart/2005/8/layout/hierarchy4"/>
    <dgm:cxn modelId="{3349B77E-A3AE-4D88-ACEC-8C6467B6D217}" type="presParOf" srcId="{4B703F2C-63CD-4298-AEDB-CA2345922419}" destId="{D48BB132-5D1D-4161-A0D6-985E99A53DC0}" srcOrd="4" destOrd="0" presId="urn:microsoft.com/office/officeart/2005/8/layout/hierarchy4"/>
    <dgm:cxn modelId="{1B1FC067-04E1-416E-B18D-B9B2D2B7C558}" type="presParOf" srcId="{D48BB132-5D1D-4161-A0D6-985E99A53DC0}" destId="{2FC580CE-0972-4999-93AC-B2B28A256FD1}" srcOrd="0" destOrd="0" presId="urn:microsoft.com/office/officeart/2005/8/layout/hierarchy4"/>
    <dgm:cxn modelId="{753283C5-14C5-4E55-934E-1A02C8BD20C6}" type="presParOf" srcId="{D48BB132-5D1D-4161-A0D6-985E99A53DC0}" destId="{F7E608E3-0A1D-4A43-9C4C-73B6D360643B}" srcOrd="1" destOrd="0" presId="urn:microsoft.com/office/officeart/2005/8/layout/hierarchy4"/>
    <dgm:cxn modelId="{865E0450-E5B3-4DB5-938C-FF55A197B1EB}" type="presParOf" srcId="{4B703F2C-63CD-4298-AEDB-CA2345922419}" destId="{1A1EBE57-7540-41B6-BC1F-1B3554CA2F4A}" srcOrd="5" destOrd="0" presId="urn:microsoft.com/office/officeart/2005/8/layout/hierarchy4"/>
    <dgm:cxn modelId="{9C0A4529-BB81-4005-9E8D-7232C60F689D}" type="presParOf" srcId="{4B703F2C-63CD-4298-AEDB-CA2345922419}" destId="{FB3D4BCB-1C50-4DF0-8774-9D97DC04F539}" srcOrd="6" destOrd="0" presId="urn:microsoft.com/office/officeart/2005/8/layout/hierarchy4"/>
    <dgm:cxn modelId="{401D83C7-9AB4-4DFC-9D86-686DD8D52045}" type="presParOf" srcId="{FB3D4BCB-1C50-4DF0-8774-9D97DC04F539}" destId="{F855C1C1-315E-40F0-B759-FF0AC3B0F3AA}" srcOrd="0" destOrd="0" presId="urn:microsoft.com/office/officeart/2005/8/layout/hierarchy4"/>
    <dgm:cxn modelId="{91EDB4AF-E02A-43DA-9E49-9576B43A42AA}" type="presParOf" srcId="{FB3D4BCB-1C50-4DF0-8774-9D97DC04F539}" destId="{C887215C-1780-4216-92A9-700F417257CD}" srcOrd="1" destOrd="0" presId="urn:microsoft.com/office/officeart/2005/8/layout/hierarchy4"/>
    <dgm:cxn modelId="{1123E257-EAD7-41F2-8E5A-7FAF13CB5666}" type="presParOf" srcId="{4B703F2C-63CD-4298-AEDB-CA2345922419}" destId="{695D0CF3-D915-4D59-9AB1-F5A96A773B41}" srcOrd="7" destOrd="0" presId="urn:microsoft.com/office/officeart/2005/8/layout/hierarchy4"/>
    <dgm:cxn modelId="{97CE87D6-2C59-4E34-BA88-48249A77D3DB}" type="presParOf" srcId="{4B703F2C-63CD-4298-AEDB-CA2345922419}" destId="{419C2A44-E672-47C1-99C9-930931958318}" srcOrd="8" destOrd="0" presId="urn:microsoft.com/office/officeart/2005/8/layout/hierarchy4"/>
    <dgm:cxn modelId="{B41FEF88-D8AB-4005-AE2D-E83720B55D22}" type="presParOf" srcId="{419C2A44-E672-47C1-99C9-930931958318}" destId="{33D4C7EC-9B29-4FBD-B5F9-C1FDC10C33B0}" srcOrd="0" destOrd="0" presId="urn:microsoft.com/office/officeart/2005/8/layout/hierarchy4"/>
    <dgm:cxn modelId="{594C6411-AE9E-458E-9E07-3FCC8289E457}" type="presParOf" srcId="{419C2A44-E672-47C1-99C9-930931958318}" destId="{001468B9-59B4-4F2B-A720-CFF10FEE4FA0}" srcOrd="1" destOrd="0" presId="urn:microsoft.com/office/officeart/2005/8/layout/hierarchy4"/>
    <dgm:cxn modelId="{FA8ABD0C-5FAF-4C43-9CD9-07463FCA9A79}" type="presParOf" srcId="{4B703F2C-63CD-4298-AEDB-CA2345922419}" destId="{76F21433-239A-4852-8F95-2EA51F2DC266}" srcOrd="9" destOrd="0" presId="urn:microsoft.com/office/officeart/2005/8/layout/hierarchy4"/>
    <dgm:cxn modelId="{1FED2916-3FB3-45C7-9EE8-CBA399C361CC}" type="presParOf" srcId="{4B703F2C-63CD-4298-AEDB-CA2345922419}" destId="{1C8D100B-3525-41B6-B201-70A69606A6D2}" srcOrd="10" destOrd="0" presId="urn:microsoft.com/office/officeart/2005/8/layout/hierarchy4"/>
    <dgm:cxn modelId="{2AE07414-6C9B-421B-8241-4A3500A17C41}" type="presParOf" srcId="{1C8D100B-3525-41B6-B201-70A69606A6D2}" destId="{7BC9DBA9-DAD7-427E-8AA2-5C5F21025127}" srcOrd="0" destOrd="0" presId="urn:microsoft.com/office/officeart/2005/8/layout/hierarchy4"/>
    <dgm:cxn modelId="{B714C593-3E3C-4C42-B33A-2B1942865B82}" type="presParOf" srcId="{1C8D100B-3525-41B6-B201-70A69606A6D2}" destId="{94F857D6-4A2A-45E8-B6C1-5393E771D7A4}" srcOrd="1" destOrd="0" presId="urn:microsoft.com/office/officeart/2005/8/layout/hierarchy4"/>
    <dgm:cxn modelId="{7A83C5F4-7E50-4DE8-8638-26CE72D119C9}" type="presParOf" srcId="{4B703F2C-63CD-4298-AEDB-CA2345922419}" destId="{E2AF95A8-314F-4211-B8DA-C273CFC9083B}" srcOrd="11" destOrd="0" presId="urn:microsoft.com/office/officeart/2005/8/layout/hierarchy4"/>
    <dgm:cxn modelId="{C16F0FFE-B0D6-4EAA-9455-97371FDF8F0A}" type="presParOf" srcId="{4B703F2C-63CD-4298-AEDB-CA2345922419}" destId="{F106ACC7-9D95-4FEB-98BA-0DE312CC8F73}" srcOrd="12" destOrd="0" presId="urn:microsoft.com/office/officeart/2005/8/layout/hierarchy4"/>
    <dgm:cxn modelId="{CBCE1CFD-5B56-4C16-9CC7-45D2DD90F53B}" type="presParOf" srcId="{F106ACC7-9D95-4FEB-98BA-0DE312CC8F73}" destId="{9BAB556E-E3BB-4F4D-8D0D-DD24E7542E19}" srcOrd="0" destOrd="0" presId="urn:microsoft.com/office/officeart/2005/8/layout/hierarchy4"/>
    <dgm:cxn modelId="{D20A48AD-7915-414D-8487-7ADD5D58B336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72C41848-ED67-4297-9B17-64F5DB722AA1}" type="presOf" srcId="{D176D4B8-B441-442C-BAFC-67465552A9A9}" destId="{F855C1C1-315E-40F0-B759-FF0AC3B0F3AA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85CDDD3A-646E-4944-909A-1F3475C4D33D}" type="presOf" srcId="{B0D34E12-68EE-4593-8E97-3E0414844F7E}" destId="{7BC9DBA9-DAD7-427E-8AA2-5C5F21025127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C98E50F9-E5AD-4F4E-96AB-1169FC6FF0F9}" type="presOf" srcId="{270E6AED-B71B-4ADE-B6EA-2BC3148E8F62}" destId="{2FC580CE-0972-4999-93AC-B2B28A256FD1}" srcOrd="0" destOrd="0" presId="urn:microsoft.com/office/officeart/2005/8/layout/hierarchy4"/>
    <dgm:cxn modelId="{0A9B35BC-7F59-4E21-8BF6-1EECDE741A51}" type="presOf" srcId="{571EC194-9ADD-4F1D-B7DC-EC132C6FC691}" destId="{33D4C7EC-9B29-4FBD-B5F9-C1FDC10C33B0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67CB0E27-56EC-488E-91D0-630D11AA1E5A}" type="presOf" srcId="{30C1C947-42FB-4B35-92C7-E1151C34A66A}" destId="{326FF7A5-D06D-4E19-AD67-56AE2F257492}" srcOrd="0" destOrd="0" presId="urn:microsoft.com/office/officeart/2005/8/layout/hierarchy4"/>
    <dgm:cxn modelId="{6E0D2C38-1B5C-4CFE-944E-6191C345B4B9}" type="presOf" srcId="{F6CCFD0C-E843-4630-A5B8-64CE52B42918}" destId="{9BAB556E-E3BB-4F4D-8D0D-DD24E7542E19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2104B088-7FE7-4FE7-9C64-B5834FECF2B7}" type="presOf" srcId="{7EA72A04-5DDD-4507-A238-FF0FDFA58434}" destId="{4B703F2C-63CD-4298-AEDB-CA2345922419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1023DB76-7311-4379-A741-CE00255158D0}" type="presOf" srcId="{FB6D2F3D-0DB0-4631-A4AC-71F227F49C4E}" destId="{9FD52FFD-836F-4E81-87A9-3E7636170A5E}" srcOrd="0" destOrd="0" presId="urn:microsoft.com/office/officeart/2005/8/layout/hierarchy4"/>
    <dgm:cxn modelId="{00B81339-4182-4AD5-B72F-042371371C80}" type="presParOf" srcId="{4B703F2C-63CD-4298-AEDB-CA2345922419}" destId="{3E43B6D2-3DE0-4FE2-957C-9FE2BF385255}" srcOrd="0" destOrd="0" presId="urn:microsoft.com/office/officeart/2005/8/layout/hierarchy4"/>
    <dgm:cxn modelId="{9B199361-094C-4659-874A-076942C3BE23}" type="presParOf" srcId="{3E43B6D2-3DE0-4FE2-957C-9FE2BF385255}" destId="{326FF7A5-D06D-4E19-AD67-56AE2F257492}" srcOrd="0" destOrd="0" presId="urn:microsoft.com/office/officeart/2005/8/layout/hierarchy4"/>
    <dgm:cxn modelId="{140FB16C-14BB-487F-B62B-651B09EB893D}" type="presParOf" srcId="{3E43B6D2-3DE0-4FE2-957C-9FE2BF385255}" destId="{DC5DA766-54A2-4927-A053-FDC15F2E88AB}" srcOrd="1" destOrd="0" presId="urn:microsoft.com/office/officeart/2005/8/layout/hierarchy4"/>
    <dgm:cxn modelId="{4B00C389-510E-4484-B5E3-2F0236051610}" type="presParOf" srcId="{4B703F2C-63CD-4298-AEDB-CA2345922419}" destId="{B5FDBD00-3CEC-42CE-B91D-9A8BA6EA631E}" srcOrd="1" destOrd="0" presId="urn:microsoft.com/office/officeart/2005/8/layout/hierarchy4"/>
    <dgm:cxn modelId="{86A5C64D-3DE7-44D2-8BF1-DC30008B1F17}" type="presParOf" srcId="{4B703F2C-63CD-4298-AEDB-CA2345922419}" destId="{76DE5B1A-5CE4-462F-B082-A7A6F745BAE3}" srcOrd="2" destOrd="0" presId="urn:microsoft.com/office/officeart/2005/8/layout/hierarchy4"/>
    <dgm:cxn modelId="{E1FD27AB-63A1-433E-A05C-7189365C1BFB}" type="presParOf" srcId="{76DE5B1A-5CE4-462F-B082-A7A6F745BAE3}" destId="{9FD52FFD-836F-4E81-87A9-3E7636170A5E}" srcOrd="0" destOrd="0" presId="urn:microsoft.com/office/officeart/2005/8/layout/hierarchy4"/>
    <dgm:cxn modelId="{36C958F5-EA61-4234-95C7-7331F30AA1E2}" type="presParOf" srcId="{76DE5B1A-5CE4-462F-B082-A7A6F745BAE3}" destId="{0D81B5E6-EBBB-4E67-8DDA-C3602EEE3B2F}" srcOrd="1" destOrd="0" presId="urn:microsoft.com/office/officeart/2005/8/layout/hierarchy4"/>
    <dgm:cxn modelId="{0E894C82-F18B-4EBB-A958-DE50CBABAB92}" type="presParOf" srcId="{4B703F2C-63CD-4298-AEDB-CA2345922419}" destId="{D00CB880-F315-4E97-B4B2-A3F2DE9B73C2}" srcOrd="3" destOrd="0" presId="urn:microsoft.com/office/officeart/2005/8/layout/hierarchy4"/>
    <dgm:cxn modelId="{D11B5655-EC67-44B3-8815-B20238567D1B}" type="presParOf" srcId="{4B703F2C-63CD-4298-AEDB-CA2345922419}" destId="{D48BB132-5D1D-4161-A0D6-985E99A53DC0}" srcOrd="4" destOrd="0" presId="urn:microsoft.com/office/officeart/2005/8/layout/hierarchy4"/>
    <dgm:cxn modelId="{F23FBEAD-8DE3-463E-96B5-C855B661ED29}" type="presParOf" srcId="{D48BB132-5D1D-4161-A0D6-985E99A53DC0}" destId="{2FC580CE-0972-4999-93AC-B2B28A256FD1}" srcOrd="0" destOrd="0" presId="urn:microsoft.com/office/officeart/2005/8/layout/hierarchy4"/>
    <dgm:cxn modelId="{B5CB0BAF-5459-4823-B9F2-5DA284664D2B}" type="presParOf" srcId="{D48BB132-5D1D-4161-A0D6-985E99A53DC0}" destId="{F7E608E3-0A1D-4A43-9C4C-73B6D360643B}" srcOrd="1" destOrd="0" presId="urn:microsoft.com/office/officeart/2005/8/layout/hierarchy4"/>
    <dgm:cxn modelId="{EC3A9BD0-795B-4EBD-9249-2CDEE418EE7F}" type="presParOf" srcId="{4B703F2C-63CD-4298-AEDB-CA2345922419}" destId="{1A1EBE57-7540-41B6-BC1F-1B3554CA2F4A}" srcOrd="5" destOrd="0" presId="urn:microsoft.com/office/officeart/2005/8/layout/hierarchy4"/>
    <dgm:cxn modelId="{A1E3BBA4-F83C-48A1-9E0D-E10950F19B86}" type="presParOf" srcId="{4B703F2C-63CD-4298-AEDB-CA2345922419}" destId="{FB3D4BCB-1C50-4DF0-8774-9D97DC04F539}" srcOrd="6" destOrd="0" presId="urn:microsoft.com/office/officeart/2005/8/layout/hierarchy4"/>
    <dgm:cxn modelId="{8F3BD69F-0067-4617-ACE4-019A757C6AAC}" type="presParOf" srcId="{FB3D4BCB-1C50-4DF0-8774-9D97DC04F539}" destId="{F855C1C1-315E-40F0-B759-FF0AC3B0F3AA}" srcOrd="0" destOrd="0" presId="urn:microsoft.com/office/officeart/2005/8/layout/hierarchy4"/>
    <dgm:cxn modelId="{8426BD66-6FB0-4EDA-A0C2-F6E7A8AA0120}" type="presParOf" srcId="{FB3D4BCB-1C50-4DF0-8774-9D97DC04F539}" destId="{C887215C-1780-4216-92A9-700F417257CD}" srcOrd="1" destOrd="0" presId="urn:microsoft.com/office/officeart/2005/8/layout/hierarchy4"/>
    <dgm:cxn modelId="{5A7C7945-5CF7-4A0F-A463-85C570621266}" type="presParOf" srcId="{4B703F2C-63CD-4298-AEDB-CA2345922419}" destId="{695D0CF3-D915-4D59-9AB1-F5A96A773B41}" srcOrd="7" destOrd="0" presId="urn:microsoft.com/office/officeart/2005/8/layout/hierarchy4"/>
    <dgm:cxn modelId="{C2E23B11-6C10-48A7-9354-32BA02C45879}" type="presParOf" srcId="{4B703F2C-63CD-4298-AEDB-CA2345922419}" destId="{419C2A44-E672-47C1-99C9-930931958318}" srcOrd="8" destOrd="0" presId="urn:microsoft.com/office/officeart/2005/8/layout/hierarchy4"/>
    <dgm:cxn modelId="{D7D72DDE-1114-4530-893B-A6504FDA8BE6}" type="presParOf" srcId="{419C2A44-E672-47C1-99C9-930931958318}" destId="{33D4C7EC-9B29-4FBD-B5F9-C1FDC10C33B0}" srcOrd="0" destOrd="0" presId="urn:microsoft.com/office/officeart/2005/8/layout/hierarchy4"/>
    <dgm:cxn modelId="{5CD87DE7-35E8-4ADE-965A-6A8B2B0EA07E}" type="presParOf" srcId="{419C2A44-E672-47C1-99C9-930931958318}" destId="{001468B9-59B4-4F2B-A720-CFF10FEE4FA0}" srcOrd="1" destOrd="0" presId="urn:microsoft.com/office/officeart/2005/8/layout/hierarchy4"/>
    <dgm:cxn modelId="{49AB7D55-3A86-40F9-98DF-6D8F0D85AB4F}" type="presParOf" srcId="{4B703F2C-63CD-4298-AEDB-CA2345922419}" destId="{76F21433-239A-4852-8F95-2EA51F2DC266}" srcOrd="9" destOrd="0" presId="urn:microsoft.com/office/officeart/2005/8/layout/hierarchy4"/>
    <dgm:cxn modelId="{FE431C58-FE08-4016-B59E-AC96AA2407A4}" type="presParOf" srcId="{4B703F2C-63CD-4298-AEDB-CA2345922419}" destId="{1C8D100B-3525-41B6-B201-70A69606A6D2}" srcOrd="10" destOrd="0" presId="urn:microsoft.com/office/officeart/2005/8/layout/hierarchy4"/>
    <dgm:cxn modelId="{B37C8EA1-D0B1-4953-BE35-1BFDD469160A}" type="presParOf" srcId="{1C8D100B-3525-41B6-B201-70A69606A6D2}" destId="{7BC9DBA9-DAD7-427E-8AA2-5C5F21025127}" srcOrd="0" destOrd="0" presId="urn:microsoft.com/office/officeart/2005/8/layout/hierarchy4"/>
    <dgm:cxn modelId="{DEA4932C-0A55-47CF-B6A3-43B61B6D10B0}" type="presParOf" srcId="{1C8D100B-3525-41B6-B201-70A69606A6D2}" destId="{94F857D6-4A2A-45E8-B6C1-5393E771D7A4}" srcOrd="1" destOrd="0" presId="urn:microsoft.com/office/officeart/2005/8/layout/hierarchy4"/>
    <dgm:cxn modelId="{98028902-5ACF-4105-873C-46F8060CC838}" type="presParOf" srcId="{4B703F2C-63CD-4298-AEDB-CA2345922419}" destId="{E2AF95A8-314F-4211-B8DA-C273CFC9083B}" srcOrd="11" destOrd="0" presId="urn:microsoft.com/office/officeart/2005/8/layout/hierarchy4"/>
    <dgm:cxn modelId="{70043766-3296-4398-9FAE-D1F5733FE2DE}" type="presParOf" srcId="{4B703F2C-63CD-4298-AEDB-CA2345922419}" destId="{F106ACC7-9D95-4FEB-98BA-0DE312CC8F73}" srcOrd="12" destOrd="0" presId="urn:microsoft.com/office/officeart/2005/8/layout/hierarchy4"/>
    <dgm:cxn modelId="{49CFDF25-E677-4DE5-888A-62D0CE10D3B1}" type="presParOf" srcId="{F106ACC7-9D95-4FEB-98BA-0DE312CC8F73}" destId="{9BAB556E-E3BB-4F4D-8D0D-DD24E7542E19}" srcOrd="0" destOrd="0" presId="urn:microsoft.com/office/officeart/2005/8/layout/hierarchy4"/>
    <dgm:cxn modelId="{FE955F6E-B191-458B-B0B8-0AE60645CE0A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A72A04-5DDD-4507-A238-FF0FDFA58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C1C947-42FB-4B35-92C7-E1151C34A66A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Background</a:t>
          </a:r>
          <a:endParaRPr lang="cs-CZ" sz="1800" dirty="0">
            <a:solidFill>
              <a:schemeClr val="tx1"/>
            </a:solidFill>
          </a:endParaRPr>
        </a:p>
      </dgm:t>
    </dgm:pt>
    <dgm:pt modelId="{4FFB36AF-0DFB-4FDF-A624-D5E249188D54}" type="parTrans" cxnId="{96489DDF-F0B0-4ECA-BE74-D203C55CDE21}">
      <dgm:prSet/>
      <dgm:spPr/>
      <dgm:t>
        <a:bodyPr/>
        <a:lstStyle/>
        <a:p>
          <a:endParaRPr lang="cs-CZ" sz="2400"/>
        </a:p>
      </dgm:t>
    </dgm:pt>
    <dgm:pt modelId="{28ED6D7A-65F1-4481-835A-FB302B7CBA1C}" type="sibTrans" cxnId="{96489DDF-F0B0-4ECA-BE74-D203C55CDE21}">
      <dgm:prSet/>
      <dgm:spPr/>
      <dgm:t>
        <a:bodyPr/>
        <a:lstStyle/>
        <a:p>
          <a:endParaRPr lang="cs-CZ" sz="2400"/>
        </a:p>
      </dgm:t>
    </dgm:pt>
    <dgm:pt modelId="{FB6D2F3D-0DB0-4631-A4AC-71F227F49C4E}">
      <dgm:prSet phldrT="[Text]" custT="1"/>
      <dgm:spPr/>
      <dgm:t>
        <a:bodyPr/>
        <a:lstStyle/>
        <a:p>
          <a:r>
            <a:rPr lang="cs-CZ" sz="1800" dirty="0" err="1" smtClean="0"/>
            <a:t>Aims</a:t>
          </a:r>
          <a:endParaRPr lang="cs-CZ" sz="1800" dirty="0"/>
        </a:p>
      </dgm:t>
    </dgm:pt>
    <dgm:pt modelId="{A6D35E10-78F6-4E17-8798-0FDFDE963494}" type="parTrans" cxnId="{893D5C72-5037-4201-9106-0E6E53D77617}">
      <dgm:prSet/>
      <dgm:spPr/>
      <dgm:t>
        <a:bodyPr/>
        <a:lstStyle/>
        <a:p>
          <a:endParaRPr lang="cs-CZ" sz="2400"/>
        </a:p>
      </dgm:t>
    </dgm:pt>
    <dgm:pt modelId="{E51A1B32-4CF2-4821-A2B9-35FDA935D28D}" type="sibTrans" cxnId="{893D5C72-5037-4201-9106-0E6E53D77617}">
      <dgm:prSet/>
      <dgm:spPr/>
      <dgm:t>
        <a:bodyPr/>
        <a:lstStyle/>
        <a:p>
          <a:endParaRPr lang="cs-CZ" sz="2400"/>
        </a:p>
      </dgm:t>
    </dgm:pt>
    <dgm:pt modelId="{270E6AED-B71B-4ADE-B6EA-2BC3148E8F62}">
      <dgm:prSet phldrT="[Text]" custT="1"/>
      <dgm:spPr/>
      <dgm:t>
        <a:bodyPr/>
        <a:lstStyle/>
        <a:p>
          <a:r>
            <a:rPr lang="cs-CZ" sz="1800" dirty="0" err="1" smtClean="0"/>
            <a:t>Problem</a:t>
          </a:r>
          <a:r>
            <a:rPr lang="cs-CZ" sz="1800" dirty="0" smtClean="0"/>
            <a:t> </a:t>
          </a:r>
          <a:r>
            <a:rPr lang="cs-CZ" sz="1800" dirty="0" err="1" smtClean="0"/>
            <a:t>task</a:t>
          </a:r>
          <a:endParaRPr lang="cs-CZ" sz="1800" dirty="0"/>
        </a:p>
      </dgm:t>
    </dgm:pt>
    <dgm:pt modelId="{D2CD7DCD-1537-424E-A20B-FF59E4A303B7}" type="parTrans" cxnId="{AE8788A0-BFD8-4EEB-AF6B-6B205A23F536}">
      <dgm:prSet/>
      <dgm:spPr/>
      <dgm:t>
        <a:bodyPr/>
        <a:lstStyle/>
        <a:p>
          <a:endParaRPr lang="cs-CZ" sz="2400"/>
        </a:p>
      </dgm:t>
    </dgm:pt>
    <dgm:pt modelId="{52A694D0-1A6E-4981-A104-3909D1C178EA}" type="sibTrans" cxnId="{AE8788A0-BFD8-4EEB-AF6B-6B205A23F536}">
      <dgm:prSet/>
      <dgm:spPr/>
      <dgm:t>
        <a:bodyPr/>
        <a:lstStyle/>
        <a:p>
          <a:endParaRPr lang="cs-CZ" sz="2400"/>
        </a:p>
      </dgm:t>
    </dgm:pt>
    <dgm:pt modelId="{571EC194-9ADD-4F1D-B7DC-EC132C6FC691}">
      <dgm:prSet phldrT="[Text]" custT="1"/>
      <dgm:spPr/>
      <dgm:t>
        <a:bodyPr/>
        <a:lstStyle/>
        <a:p>
          <a:r>
            <a:rPr lang="cs-CZ" sz="1800" dirty="0" err="1" smtClean="0"/>
            <a:t>Annotation</a:t>
          </a:r>
          <a:endParaRPr lang="cs-CZ" sz="1800" dirty="0"/>
        </a:p>
      </dgm:t>
    </dgm:pt>
    <dgm:pt modelId="{68CDE9ED-045C-4FCF-A9CC-9E04ACD61B21}" type="parTrans" cxnId="{FC81A022-138E-4DD8-8A5E-E907954A7016}">
      <dgm:prSet/>
      <dgm:spPr/>
      <dgm:t>
        <a:bodyPr/>
        <a:lstStyle/>
        <a:p>
          <a:endParaRPr lang="cs-CZ" sz="2400"/>
        </a:p>
      </dgm:t>
    </dgm:pt>
    <dgm:pt modelId="{D3BABB8A-360C-4687-9C67-7506E4D2832C}" type="sibTrans" cxnId="{FC81A022-138E-4DD8-8A5E-E907954A7016}">
      <dgm:prSet/>
      <dgm:spPr/>
      <dgm:t>
        <a:bodyPr/>
        <a:lstStyle/>
        <a:p>
          <a:endParaRPr lang="cs-CZ" sz="2400"/>
        </a:p>
      </dgm:t>
    </dgm:pt>
    <dgm:pt modelId="{F6CCFD0C-E843-4630-A5B8-64CE52B42918}">
      <dgm:prSet phldrT="[Text]" custT="1"/>
      <dgm:spPr/>
      <dgm:t>
        <a:bodyPr/>
        <a:lstStyle/>
        <a:p>
          <a:r>
            <a:rPr lang="cs-CZ" sz="1800" dirty="0" err="1" smtClean="0"/>
            <a:t>Alteration</a:t>
          </a:r>
          <a:endParaRPr lang="cs-CZ" sz="1800" dirty="0"/>
        </a:p>
      </dgm:t>
    </dgm:pt>
    <dgm:pt modelId="{5731742B-D998-4E95-9DB7-780A1136CBD0}" type="parTrans" cxnId="{382CB775-7A23-4B35-B5A2-B4ED054F49B6}">
      <dgm:prSet/>
      <dgm:spPr/>
      <dgm:t>
        <a:bodyPr/>
        <a:lstStyle/>
        <a:p>
          <a:endParaRPr lang="cs-CZ" sz="2400"/>
        </a:p>
      </dgm:t>
    </dgm:pt>
    <dgm:pt modelId="{8FC89D89-1EF0-4383-A0D3-5B78FC0E483D}" type="sibTrans" cxnId="{382CB775-7A23-4B35-B5A2-B4ED054F49B6}">
      <dgm:prSet/>
      <dgm:spPr/>
      <dgm:t>
        <a:bodyPr/>
        <a:lstStyle/>
        <a:p>
          <a:endParaRPr lang="cs-CZ" sz="2400"/>
        </a:p>
      </dgm:t>
    </dgm:pt>
    <dgm:pt modelId="{B0D34E12-68EE-4593-8E97-3E0414844F7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 err="1" smtClean="0"/>
            <a:t>Analysis</a:t>
          </a:r>
          <a:endParaRPr lang="cs-CZ" sz="1800" dirty="0"/>
        </a:p>
      </dgm:t>
    </dgm:pt>
    <dgm:pt modelId="{8E975BA9-6A41-42D5-BBA5-BD50C234FEC7}" type="parTrans" cxnId="{9723662A-8125-4532-83FB-78C6E64D8F96}">
      <dgm:prSet/>
      <dgm:spPr/>
      <dgm:t>
        <a:bodyPr/>
        <a:lstStyle/>
        <a:p>
          <a:endParaRPr lang="cs-CZ" sz="2400"/>
        </a:p>
      </dgm:t>
    </dgm:pt>
    <dgm:pt modelId="{20538334-648D-415A-93FF-165F0CD31ADE}" type="sibTrans" cxnId="{9723662A-8125-4532-83FB-78C6E64D8F96}">
      <dgm:prSet/>
      <dgm:spPr/>
      <dgm:t>
        <a:bodyPr/>
        <a:lstStyle/>
        <a:p>
          <a:endParaRPr lang="cs-CZ" sz="2400"/>
        </a:p>
      </dgm:t>
    </dgm:pt>
    <dgm:pt modelId="{D176D4B8-B441-442C-BAFC-67465552A9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dirty="0" err="1" smtClean="0"/>
            <a:t>Problem</a:t>
          </a:r>
          <a:r>
            <a:rPr lang="cs-CZ" sz="1400" dirty="0" smtClean="0"/>
            <a:t> </a:t>
          </a:r>
          <a:r>
            <a:rPr lang="cs-CZ" sz="1400" dirty="0" err="1" smtClean="0"/>
            <a:t>learning</a:t>
          </a:r>
          <a:r>
            <a:rPr lang="cs-CZ" sz="1400" dirty="0" smtClean="0"/>
            <a:t> </a:t>
          </a:r>
          <a:r>
            <a:rPr lang="cs-CZ" sz="1400" dirty="0" err="1" smtClean="0"/>
            <a:t>situation</a:t>
          </a:r>
          <a:endParaRPr lang="cs-CZ" sz="1400" dirty="0" smtClean="0"/>
        </a:p>
      </dgm:t>
    </dgm:pt>
    <dgm:pt modelId="{45F8579F-62F6-4558-825F-93417BCAF8D4}" type="parTrans" cxnId="{FAD9C47B-A4EC-4E64-939A-5040480422E2}">
      <dgm:prSet/>
      <dgm:spPr/>
      <dgm:t>
        <a:bodyPr/>
        <a:lstStyle/>
        <a:p>
          <a:endParaRPr lang="cs-CZ" sz="2400"/>
        </a:p>
      </dgm:t>
    </dgm:pt>
    <dgm:pt modelId="{0D47532D-24EF-492D-9172-5D16564F6AA5}" type="sibTrans" cxnId="{FAD9C47B-A4EC-4E64-939A-5040480422E2}">
      <dgm:prSet/>
      <dgm:spPr/>
      <dgm:t>
        <a:bodyPr/>
        <a:lstStyle/>
        <a:p>
          <a:endParaRPr lang="cs-CZ" sz="2400"/>
        </a:p>
      </dgm:t>
    </dgm:pt>
    <dgm:pt modelId="{4B703F2C-63CD-4298-AEDB-CA2345922419}" type="pres">
      <dgm:prSet presAssocID="{7EA72A04-5DDD-4507-A238-FF0FDFA58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43B6D2-3DE0-4FE2-957C-9FE2BF385255}" type="pres">
      <dgm:prSet presAssocID="{30C1C947-42FB-4B35-92C7-E1151C34A66A}" presName="vertOne" presStyleCnt="0"/>
      <dgm:spPr/>
    </dgm:pt>
    <dgm:pt modelId="{326FF7A5-D06D-4E19-AD67-56AE2F257492}" type="pres">
      <dgm:prSet presAssocID="{30C1C947-42FB-4B35-92C7-E1151C34A66A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DA766-54A2-4927-A053-FDC15F2E88AB}" type="pres">
      <dgm:prSet presAssocID="{30C1C947-42FB-4B35-92C7-E1151C34A66A}" presName="horzOne" presStyleCnt="0"/>
      <dgm:spPr/>
    </dgm:pt>
    <dgm:pt modelId="{B5FDBD00-3CEC-42CE-B91D-9A8BA6EA631E}" type="pres">
      <dgm:prSet presAssocID="{28ED6D7A-65F1-4481-835A-FB302B7CBA1C}" presName="sibSpaceOne" presStyleCnt="0"/>
      <dgm:spPr/>
    </dgm:pt>
    <dgm:pt modelId="{76DE5B1A-5CE4-462F-B082-A7A6F745BAE3}" type="pres">
      <dgm:prSet presAssocID="{FB6D2F3D-0DB0-4631-A4AC-71F227F49C4E}" presName="vertOne" presStyleCnt="0"/>
      <dgm:spPr/>
    </dgm:pt>
    <dgm:pt modelId="{9FD52FFD-836F-4E81-87A9-3E7636170A5E}" type="pres">
      <dgm:prSet presAssocID="{FB6D2F3D-0DB0-4631-A4AC-71F227F49C4E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81B5E6-EBBB-4E67-8DDA-C3602EEE3B2F}" type="pres">
      <dgm:prSet presAssocID="{FB6D2F3D-0DB0-4631-A4AC-71F227F49C4E}" presName="horzOne" presStyleCnt="0"/>
      <dgm:spPr/>
    </dgm:pt>
    <dgm:pt modelId="{D00CB880-F315-4E97-B4B2-A3F2DE9B73C2}" type="pres">
      <dgm:prSet presAssocID="{E51A1B32-4CF2-4821-A2B9-35FDA935D28D}" presName="sibSpaceOne" presStyleCnt="0"/>
      <dgm:spPr/>
    </dgm:pt>
    <dgm:pt modelId="{D48BB132-5D1D-4161-A0D6-985E99A53DC0}" type="pres">
      <dgm:prSet presAssocID="{270E6AED-B71B-4ADE-B6EA-2BC3148E8F62}" presName="vertOne" presStyleCnt="0"/>
      <dgm:spPr/>
    </dgm:pt>
    <dgm:pt modelId="{2FC580CE-0972-4999-93AC-B2B28A256FD1}" type="pres">
      <dgm:prSet presAssocID="{270E6AED-B71B-4ADE-B6EA-2BC3148E8F62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E608E3-0A1D-4A43-9C4C-73B6D360643B}" type="pres">
      <dgm:prSet presAssocID="{270E6AED-B71B-4ADE-B6EA-2BC3148E8F62}" presName="horzOne" presStyleCnt="0"/>
      <dgm:spPr/>
    </dgm:pt>
    <dgm:pt modelId="{1A1EBE57-7540-41B6-BC1F-1B3554CA2F4A}" type="pres">
      <dgm:prSet presAssocID="{52A694D0-1A6E-4981-A104-3909D1C178EA}" presName="sibSpaceOne" presStyleCnt="0"/>
      <dgm:spPr/>
    </dgm:pt>
    <dgm:pt modelId="{FB3D4BCB-1C50-4DF0-8774-9D97DC04F539}" type="pres">
      <dgm:prSet presAssocID="{D176D4B8-B441-442C-BAFC-67465552A9A9}" presName="vertOne" presStyleCnt="0"/>
      <dgm:spPr/>
    </dgm:pt>
    <dgm:pt modelId="{F855C1C1-315E-40F0-B759-FF0AC3B0F3AA}" type="pres">
      <dgm:prSet presAssocID="{D176D4B8-B441-442C-BAFC-67465552A9A9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215C-1780-4216-92A9-700F417257CD}" type="pres">
      <dgm:prSet presAssocID="{D176D4B8-B441-442C-BAFC-67465552A9A9}" presName="horzOne" presStyleCnt="0"/>
      <dgm:spPr/>
    </dgm:pt>
    <dgm:pt modelId="{695D0CF3-D915-4D59-9AB1-F5A96A773B41}" type="pres">
      <dgm:prSet presAssocID="{0D47532D-24EF-492D-9172-5D16564F6AA5}" presName="sibSpaceOne" presStyleCnt="0"/>
      <dgm:spPr/>
    </dgm:pt>
    <dgm:pt modelId="{419C2A44-E672-47C1-99C9-930931958318}" type="pres">
      <dgm:prSet presAssocID="{571EC194-9ADD-4F1D-B7DC-EC132C6FC691}" presName="vertOne" presStyleCnt="0"/>
      <dgm:spPr/>
    </dgm:pt>
    <dgm:pt modelId="{33D4C7EC-9B29-4FBD-B5F9-C1FDC10C33B0}" type="pres">
      <dgm:prSet presAssocID="{571EC194-9ADD-4F1D-B7DC-EC132C6FC6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468B9-59B4-4F2B-A720-CFF10FEE4FA0}" type="pres">
      <dgm:prSet presAssocID="{571EC194-9ADD-4F1D-B7DC-EC132C6FC691}" presName="horzOne" presStyleCnt="0"/>
      <dgm:spPr/>
    </dgm:pt>
    <dgm:pt modelId="{76F21433-239A-4852-8F95-2EA51F2DC266}" type="pres">
      <dgm:prSet presAssocID="{D3BABB8A-360C-4687-9C67-7506E4D2832C}" presName="sibSpaceOne" presStyleCnt="0"/>
      <dgm:spPr/>
    </dgm:pt>
    <dgm:pt modelId="{1C8D100B-3525-41B6-B201-70A69606A6D2}" type="pres">
      <dgm:prSet presAssocID="{B0D34E12-68EE-4593-8E97-3E0414844F7E}" presName="vertOne" presStyleCnt="0"/>
      <dgm:spPr/>
    </dgm:pt>
    <dgm:pt modelId="{7BC9DBA9-DAD7-427E-8AA2-5C5F21025127}" type="pres">
      <dgm:prSet presAssocID="{B0D34E12-68EE-4593-8E97-3E0414844F7E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F857D6-4A2A-45E8-B6C1-5393E771D7A4}" type="pres">
      <dgm:prSet presAssocID="{B0D34E12-68EE-4593-8E97-3E0414844F7E}" presName="horzOne" presStyleCnt="0"/>
      <dgm:spPr/>
    </dgm:pt>
    <dgm:pt modelId="{E2AF95A8-314F-4211-B8DA-C273CFC9083B}" type="pres">
      <dgm:prSet presAssocID="{20538334-648D-415A-93FF-165F0CD31ADE}" presName="sibSpaceOne" presStyleCnt="0"/>
      <dgm:spPr/>
    </dgm:pt>
    <dgm:pt modelId="{F106ACC7-9D95-4FEB-98BA-0DE312CC8F73}" type="pres">
      <dgm:prSet presAssocID="{F6CCFD0C-E843-4630-A5B8-64CE52B42918}" presName="vertOne" presStyleCnt="0"/>
      <dgm:spPr/>
    </dgm:pt>
    <dgm:pt modelId="{9BAB556E-E3BB-4F4D-8D0D-DD24E7542E19}" type="pres">
      <dgm:prSet presAssocID="{F6CCFD0C-E843-4630-A5B8-64CE52B42918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26C6D5-47D8-4478-8454-5600CE33EBE4}" type="pres">
      <dgm:prSet presAssocID="{F6CCFD0C-E843-4630-A5B8-64CE52B42918}" presName="horzOne" presStyleCnt="0"/>
      <dgm:spPr/>
    </dgm:pt>
  </dgm:ptLst>
  <dgm:cxnLst>
    <dgm:cxn modelId="{431BE934-BB00-4CBA-A1CB-261D21C18B6D}" type="presOf" srcId="{270E6AED-B71B-4ADE-B6EA-2BC3148E8F62}" destId="{2FC580CE-0972-4999-93AC-B2B28A256FD1}" srcOrd="0" destOrd="0" presId="urn:microsoft.com/office/officeart/2005/8/layout/hierarchy4"/>
    <dgm:cxn modelId="{A085D41A-444B-4914-AC99-02C41C8D4B7E}" type="presOf" srcId="{571EC194-9ADD-4F1D-B7DC-EC132C6FC691}" destId="{33D4C7EC-9B29-4FBD-B5F9-C1FDC10C33B0}" srcOrd="0" destOrd="0" presId="urn:microsoft.com/office/officeart/2005/8/layout/hierarchy4"/>
    <dgm:cxn modelId="{9723662A-8125-4532-83FB-78C6E64D8F96}" srcId="{7EA72A04-5DDD-4507-A238-FF0FDFA58434}" destId="{B0D34E12-68EE-4593-8E97-3E0414844F7E}" srcOrd="5" destOrd="0" parTransId="{8E975BA9-6A41-42D5-BBA5-BD50C234FEC7}" sibTransId="{20538334-648D-415A-93FF-165F0CD31ADE}"/>
    <dgm:cxn modelId="{77E51980-A49F-442B-9635-20F18A0E664E}" type="presOf" srcId="{B0D34E12-68EE-4593-8E97-3E0414844F7E}" destId="{7BC9DBA9-DAD7-427E-8AA2-5C5F21025127}" srcOrd="0" destOrd="0" presId="urn:microsoft.com/office/officeart/2005/8/layout/hierarchy4"/>
    <dgm:cxn modelId="{AE8788A0-BFD8-4EEB-AF6B-6B205A23F536}" srcId="{7EA72A04-5DDD-4507-A238-FF0FDFA58434}" destId="{270E6AED-B71B-4ADE-B6EA-2BC3148E8F62}" srcOrd="2" destOrd="0" parTransId="{D2CD7DCD-1537-424E-A20B-FF59E4A303B7}" sibTransId="{52A694D0-1A6E-4981-A104-3909D1C178EA}"/>
    <dgm:cxn modelId="{6C2CEDAB-1D93-4ACF-A376-87B9D1B4156F}" type="presOf" srcId="{F6CCFD0C-E843-4630-A5B8-64CE52B42918}" destId="{9BAB556E-E3BB-4F4D-8D0D-DD24E7542E19}" srcOrd="0" destOrd="0" presId="urn:microsoft.com/office/officeart/2005/8/layout/hierarchy4"/>
    <dgm:cxn modelId="{893D5C72-5037-4201-9106-0E6E53D77617}" srcId="{7EA72A04-5DDD-4507-A238-FF0FDFA58434}" destId="{FB6D2F3D-0DB0-4631-A4AC-71F227F49C4E}" srcOrd="1" destOrd="0" parTransId="{A6D35E10-78F6-4E17-8798-0FDFDE963494}" sibTransId="{E51A1B32-4CF2-4821-A2B9-35FDA935D28D}"/>
    <dgm:cxn modelId="{FAD9C47B-A4EC-4E64-939A-5040480422E2}" srcId="{7EA72A04-5DDD-4507-A238-FF0FDFA58434}" destId="{D176D4B8-B441-442C-BAFC-67465552A9A9}" srcOrd="3" destOrd="0" parTransId="{45F8579F-62F6-4558-825F-93417BCAF8D4}" sibTransId="{0D47532D-24EF-492D-9172-5D16564F6AA5}"/>
    <dgm:cxn modelId="{382CB775-7A23-4B35-B5A2-B4ED054F49B6}" srcId="{7EA72A04-5DDD-4507-A238-FF0FDFA58434}" destId="{F6CCFD0C-E843-4630-A5B8-64CE52B42918}" srcOrd="6" destOrd="0" parTransId="{5731742B-D998-4E95-9DB7-780A1136CBD0}" sibTransId="{8FC89D89-1EF0-4383-A0D3-5B78FC0E483D}"/>
    <dgm:cxn modelId="{8BD6BE86-F416-4D4C-B8C4-10768BB107A7}" type="presOf" srcId="{7EA72A04-5DDD-4507-A238-FF0FDFA58434}" destId="{4B703F2C-63CD-4298-AEDB-CA2345922419}" srcOrd="0" destOrd="0" presId="urn:microsoft.com/office/officeart/2005/8/layout/hierarchy4"/>
    <dgm:cxn modelId="{45D553D2-FA32-4B53-A3A7-1BB51D6A670F}" type="presOf" srcId="{D176D4B8-B441-442C-BAFC-67465552A9A9}" destId="{F855C1C1-315E-40F0-B759-FF0AC3B0F3AA}" srcOrd="0" destOrd="0" presId="urn:microsoft.com/office/officeart/2005/8/layout/hierarchy4"/>
    <dgm:cxn modelId="{FC81A022-138E-4DD8-8A5E-E907954A7016}" srcId="{7EA72A04-5DDD-4507-A238-FF0FDFA58434}" destId="{571EC194-9ADD-4F1D-B7DC-EC132C6FC691}" srcOrd="4" destOrd="0" parTransId="{68CDE9ED-045C-4FCF-A9CC-9E04ACD61B21}" sibTransId="{D3BABB8A-360C-4687-9C67-7506E4D2832C}"/>
    <dgm:cxn modelId="{46C8AB01-A705-4C0D-B13F-6F7079CC7A76}" type="presOf" srcId="{FB6D2F3D-0DB0-4631-A4AC-71F227F49C4E}" destId="{9FD52FFD-836F-4E81-87A9-3E7636170A5E}" srcOrd="0" destOrd="0" presId="urn:microsoft.com/office/officeart/2005/8/layout/hierarchy4"/>
    <dgm:cxn modelId="{96489DDF-F0B0-4ECA-BE74-D203C55CDE21}" srcId="{7EA72A04-5DDD-4507-A238-FF0FDFA58434}" destId="{30C1C947-42FB-4B35-92C7-E1151C34A66A}" srcOrd="0" destOrd="0" parTransId="{4FFB36AF-0DFB-4FDF-A624-D5E249188D54}" sibTransId="{28ED6D7A-65F1-4481-835A-FB302B7CBA1C}"/>
    <dgm:cxn modelId="{4CC35F3F-AA54-4B93-9730-C052BB1DF9A7}" type="presOf" srcId="{30C1C947-42FB-4B35-92C7-E1151C34A66A}" destId="{326FF7A5-D06D-4E19-AD67-56AE2F257492}" srcOrd="0" destOrd="0" presId="urn:microsoft.com/office/officeart/2005/8/layout/hierarchy4"/>
    <dgm:cxn modelId="{152F8E10-4837-41E6-A5BF-F264DC44DADD}" type="presParOf" srcId="{4B703F2C-63CD-4298-AEDB-CA2345922419}" destId="{3E43B6D2-3DE0-4FE2-957C-9FE2BF385255}" srcOrd="0" destOrd="0" presId="urn:microsoft.com/office/officeart/2005/8/layout/hierarchy4"/>
    <dgm:cxn modelId="{21565B28-0E0A-4EF4-9848-51AC727DC28E}" type="presParOf" srcId="{3E43B6D2-3DE0-4FE2-957C-9FE2BF385255}" destId="{326FF7A5-D06D-4E19-AD67-56AE2F257492}" srcOrd="0" destOrd="0" presId="urn:microsoft.com/office/officeart/2005/8/layout/hierarchy4"/>
    <dgm:cxn modelId="{2E85F1F3-4EB0-467B-B03C-1988C9C35126}" type="presParOf" srcId="{3E43B6D2-3DE0-4FE2-957C-9FE2BF385255}" destId="{DC5DA766-54A2-4927-A053-FDC15F2E88AB}" srcOrd="1" destOrd="0" presId="urn:microsoft.com/office/officeart/2005/8/layout/hierarchy4"/>
    <dgm:cxn modelId="{3A60C138-1206-4CB0-BE42-4F104B784333}" type="presParOf" srcId="{4B703F2C-63CD-4298-AEDB-CA2345922419}" destId="{B5FDBD00-3CEC-42CE-B91D-9A8BA6EA631E}" srcOrd="1" destOrd="0" presId="urn:microsoft.com/office/officeart/2005/8/layout/hierarchy4"/>
    <dgm:cxn modelId="{EF045AA1-541A-4FD5-8D56-C7D145EC4789}" type="presParOf" srcId="{4B703F2C-63CD-4298-AEDB-CA2345922419}" destId="{76DE5B1A-5CE4-462F-B082-A7A6F745BAE3}" srcOrd="2" destOrd="0" presId="urn:microsoft.com/office/officeart/2005/8/layout/hierarchy4"/>
    <dgm:cxn modelId="{FB85ECC9-4082-4615-892B-623E6C5A6658}" type="presParOf" srcId="{76DE5B1A-5CE4-462F-B082-A7A6F745BAE3}" destId="{9FD52FFD-836F-4E81-87A9-3E7636170A5E}" srcOrd="0" destOrd="0" presId="urn:microsoft.com/office/officeart/2005/8/layout/hierarchy4"/>
    <dgm:cxn modelId="{0BBD6019-A34D-4B8C-972E-C113DC757053}" type="presParOf" srcId="{76DE5B1A-5CE4-462F-B082-A7A6F745BAE3}" destId="{0D81B5E6-EBBB-4E67-8DDA-C3602EEE3B2F}" srcOrd="1" destOrd="0" presId="urn:microsoft.com/office/officeart/2005/8/layout/hierarchy4"/>
    <dgm:cxn modelId="{F6AEA3BB-4759-4CFD-9363-FFE60CD20DA1}" type="presParOf" srcId="{4B703F2C-63CD-4298-AEDB-CA2345922419}" destId="{D00CB880-F315-4E97-B4B2-A3F2DE9B73C2}" srcOrd="3" destOrd="0" presId="urn:microsoft.com/office/officeart/2005/8/layout/hierarchy4"/>
    <dgm:cxn modelId="{1BF2D6AF-6EBA-486F-AA79-ACEBF575A51F}" type="presParOf" srcId="{4B703F2C-63CD-4298-AEDB-CA2345922419}" destId="{D48BB132-5D1D-4161-A0D6-985E99A53DC0}" srcOrd="4" destOrd="0" presId="urn:microsoft.com/office/officeart/2005/8/layout/hierarchy4"/>
    <dgm:cxn modelId="{551DC0D2-830D-4AE3-A754-6BD3C8EB2900}" type="presParOf" srcId="{D48BB132-5D1D-4161-A0D6-985E99A53DC0}" destId="{2FC580CE-0972-4999-93AC-B2B28A256FD1}" srcOrd="0" destOrd="0" presId="urn:microsoft.com/office/officeart/2005/8/layout/hierarchy4"/>
    <dgm:cxn modelId="{2881387F-1345-475C-8A4E-A51F736AF227}" type="presParOf" srcId="{D48BB132-5D1D-4161-A0D6-985E99A53DC0}" destId="{F7E608E3-0A1D-4A43-9C4C-73B6D360643B}" srcOrd="1" destOrd="0" presId="urn:microsoft.com/office/officeart/2005/8/layout/hierarchy4"/>
    <dgm:cxn modelId="{21E7089D-C944-4AED-9959-DB9624B1D364}" type="presParOf" srcId="{4B703F2C-63CD-4298-AEDB-CA2345922419}" destId="{1A1EBE57-7540-41B6-BC1F-1B3554CA2F4A}" srcOrd="5" destOrd="0" presId="urn:microsoft.com/office/officeart/2005/8/layout/hierarchy4"/>
    <dgm:cxn modelId="{04CF70B7-F4CC-42D6-A838-351F6146C2AC}" type="presParOf" srcId="{4B703F2C-63CD-4298-AEDB-CA2345922419}" destId="{FB3D4BCB-1C50-4DF0-8774-9D97DC04F539}" srcOrd="6" destOrd="0" presId="urn:microsoft.com/office/officeart/2005/8/layout/hierarchy4"/>
    <dgm:cxn modelId="{62CD1E57-B1AA-4A97-A159-BAF9BEC1878A}" type="presParOf" srcId="{FB3D4BCB-1C50-4DF0-8774-9D97DC04F539}" destId="{F855C1C1-315E-40F0-B759-FF0AC3B0F3AA}" srcOrd="0" destOrd="0" presId="urn:microsoft.com/office/officeart/2005/8/layout/hierarchy4"/>
    <dgm:cxn modelId="{4FA60E27-1876-48C4-B966-A49688A1EC05}" type="presParOf" srcId="{FB3D4BCB-1C50-4DF0-8774-9D97DC04F539}" destId="{C887215C-1780-4216-92A9-700F417257CD}" srcOrd="1" destOrd="0" presId="urn:microsoft.com/office/officeart/2005/8/layout/hierarchy4"/>
    <dgm:cxn modelId="{B890E832-9041-4231-AE38-F1E282ED33E6}" type="presParOf" srcId="{4B703F2C-63CD-4298-AEDB-CA2345922419}" destId="{695D0CF3-D915-4D59-9AB1-F5A96A773B41}" srcOrd="7" destOrd="0" presId="urn:microsoft.com/office/officeart/2005/8/layout/hierarchy4"/>
    <dgm:cxn modelId="{8C645F0B-4FE7-48B0-BF80-7F3824D14797}" type="presParOf" srcId="{4B703F2C-63CD-4298-AEDB-CA2345922419}" destId="{419C2A44-E672-47C1-99C9-930931958318}" srcOrd="8" destOrd="0" presId="urn:microsoft.com/office/officeart/2005/8/layout/hierarchy4"/>
    <dgm:cxn modelId="{F331AF7E-428E-4776-B828-0AF0C96B699A}" type="presParOf" srcId="{419C2A44-E672-47C1-99C9-930931958318}" destId="{33D4C7EC-9B29-4FBD-B5F9-C1FDC10C33B0}" srcOrd="0" destOrd="0" presId="urn:microsoft.com/office/officeart/2005/8/layout/hierarchy4"/>
    <dgm:cxn modelId="{4772A76A-7CD2-4D6A-8432-A5A7FA12DE4E}" type="presParOf" srcId="{419C2A44-E672-47C1-99C9-930931958318}" destId="{001468B9-59B4-4F2B-A720-CFF10FEE4FA0}" srcOrd="1" destOrd="0" presId="urn:microsoft.com/office/officeart/2005/8/layout/hierarchy4"/>
    <dgm:cxn modelId="{3155B833-CDD7-4E89-A763-1C1E6BE68680}" type="presParOf" srcId="{4B703F2C-63CD-4298-AEDB-CA2345922419}" destId="{76F21433-239A-4852-8F95-2EA51F2DC266}" srcOrd="9" destOrd="0" presId="urn:microsoft.com/office/officeart/2005/8/layout/hierarchy4"/>
    <dgm:cxn modelId="{98693D46-D476-463F-A050-3B4B70D8FB4F}" type="presParOf" srcId="{4B703F2C-63CD-4298-AEDB-CA2345922419}" destId="{1C8D100B-3525-41B6-B201-70A69606A6D2}" srcOrd="10" destOrd="0" presId="urn:microsoft.com/office/officeart/2005/8/layout/hierarchy4"/>
    <dgm:cxn modelId="{D3A2578D-AC2A-4414-988F-11760182ACB0}" type="presParOf" srcId="{1C8D100B-3525-41B6-B201-70A69606A6D2}" destId="{7BC9DBA9-DAD7-427E-8AA2-5C5F21025127}" srcOrd="0" destOrd="0" presId="urn:microsoft.com/office/officeart/2005/8/layout/hierarchy4"/>
    <dgm:cxn modelId="{51DBE76D-1F04-485D-8EC8-D4F3B8116584}" type="presParOf" srcId="{1C8D100B-3525-41B6-B201-70A69606A6D2}" destId="{94F857D6-4A2A-45E8-B6C1-5393E771D7A4}" srcOrd="1" destOrd="0" presId="urn:microsoft.com/office/officeart/2005/8/layout/hierarchy4"/>
    <dgm:cxn modelId="{42D2D750-3E7D-4B11-8C0B-7E82FCD86049}" type="presParOf" srcId="{4B703F2C-63CD-4298-AEDB-CA2345922419}" destId="{E2AF95A8-314F-4211-B8DA-C273CFC9083B}" srcOrd="11" destOrd="0" presId="urn:microsoft.com/office/officeart/2005/8/layout/hierarchy4"/>
    <dgm:cxn modelId="{5649DA8C-3C4F-42D4-B181-8DE9DBFA269F}" type="presParOf" srcId="{4B703F2C-63CD-4298-AEDB-CA2345922419}" destId="{F106ACC7-9D95-4FEB-98BA-0DE312CC8F73}" srcOrd="12" destOrd="0" presId="urn:microsoft.com/office/officeart/2005/8/layout/hierarchy4"/>
    <dgm:cxn modelId="{3D72D130-FAA3-432C-BE3A-004CA9CA4CCD}" type="presParOf" srcId="{F106ACC7-9D95-4FEB-98BA-0DE312CC8F73}" destId="{9BAB556E-E3BB-4F4D-8D0D-DD24E7542E19}" srcOrd="0" destOrd="0" presId="urn:microsoft.com/office/officeart/2005/8/layout/hierarchy4"/>
    <dgm:cxn modelId="{EE25903C-09E3-4BBD-9B51-37F8C602C47E}" type="presParOf" srcId="{F106ACC7-9D95-4FEB-98BA-0DE312CC8F73}" destId="{2B26C6D5-47D8-4478-8454-5600CE33EB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514350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514350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514350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514350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514350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514350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5143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tx1"/>
              </a:solidFill>
            </a:rPr>
            <a:t>Aims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4487A-9312-446E-98D8-1C5D9AC713CB}">
      <dsp:nvSpPr>
        <dsp:cNvPr id="0" name=""/>
        <dsp:cNvSpPr/>
      </dsp:nvSpPr>
      <dsp:spPr>
        <a:xfrm>
          <a:off x="1607" y="0"/>
          <a:ext cx="1958280" cy="523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Learning tasks</a:t>
          </a:r>
        </a:p>
      </dsp:txBody>
      <dsp:txXfrm>
        <a:off x="1607" y="0"/>
        <a:ext cx="1958280" cy="523875"/>
      </dsp:txXfrm>
    </dsp:sp>
    <dsp:sp modelId="{1F59040E-213B-4F8D-8A0C-C4875AF4F025}">
      <dsp:nvSpPr>
        <dsp:cNvPr id="0" name=""/>
        <dsp:cNvSpPr/>
      </dsp:nvSpPr>
      <dsp:spPr>
        <a:xfrm>
          <a:off x="1764059" y="0"/>
          <a:ext cx="1958280" cy="523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/>
            <a:t>Problem</a:t>
          </a:r>
          <a:r>
            <a:rPr lang="cs-CZ" sz="1500" kern="1200" dirty="0"/>
            <a:t> </a:t>
          </a:r>
          <a:r>
            <a:rPr lang="cs-CZ" sz="1500" kern="1200" dirty="0" err="1"/>
            <a:t>learning</a:t>
          </a:r>
          <a:r>
            <a:rPr lang="cs-CZ" sz="1500" kern="1200" dirty="0"/>
            <a:t> </a:t>
          </a:r>
          <a:r>
            <a:rPr lang="cs-CZ" sz="1500" kern="1200" dirty="0" err="1"/>
            <a:t>tasks</a:t>
          </a:r>
          <a:endParaRPr lang="cs-CZ" sz="1500" kern="1200" dirty="0"/>
        </a:p>
      </dsp:txBody>
      <dsp:txXfrm>
        <a:off x="1764059" y="0"/>
        <a:ext cx="1958280" cy="523875"/>
      </dsp:txXfrm>
    </dsp:sp>
    <dsp:sp modelId="{3D2DCF8C-9D17-4CC5-8D6B-35CB7ABFEB88}">
      <dsp:nvSpPr>
        <dsp:cNvPr id="0" name=""/>
        <dsp:cNvSpPr/>
      </dsp:nvSpPr>
      <dsp:spPr>
        <a:xfrm>
          <a:off x="3526512" y="0"/>
          <a:ext cx="1958280" cy="523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Problem learning situations</a:t>
          </a:r>
        </a:p>
      </dsp:txBody>
      <dsp:txXfrm>
        <a:off x="3526512" y="0"/>
        <a:ext cx="1958280" cy="52387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bg1"/>
              </a:solidFill>
            </a:rPr>
            <a:t>Aims</a:t>
          </a:r>
          <a:endParaRPr lang="cs-CZ" sz="1800" kern="1200" dirty="0">
            <a:solidFill>
              <a:schemeClr val="bg1"/>
            </a:solidFill>
          </a:endParaRPr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tx1"/>
              </a:solidFill>
            </a:rPr>
            <a:t>Problem</a:t>
          </a:r>
          <a:r>
            <a:rPr lang="cs-CZ" sz="1800" kern="1200" dirty="0" smtClean="0">
              <a:solidFill>
                <a:schemeClr val="tx1"/>
              </a:solidFill>
            </a:rPr>
            <a:t> </a:t>
          </a:r>
          <a:r>
            <a:rPr lang="cs-CZ" sz="1800" kern="1200" dirty="0" err="1" smtClean="0">
              <a:solidFill>
                <a:schemeClr val="tx1"/>
              </a:solidFill>
            </a:rPr>
            <a:t>task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E2CFE-5A4B-4E4F-95DC-8222C1DE8A7A}">
      <dsp:nvSpPr>
        <dsp:cNvPr id="0" name=""/>
        <dsp:cNvSpPr/>
      </dsp:nvSpPr>
      <dsp:spPr>
        <a:xfrm>
          <a:off x="0" y="0"/>
          <a:ext cx="8061875" cy="8783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Annotation – brings basic information about the topic, foregoing activities, didactic processing of subject matter, activities of pupils</a:t>
          </a:r>
          <a:endParaRPr lang="cs-CZ" sz="2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7165543" cy="878325"/>
      </dsp:txXfrm>
    </dsp:sp>
    <dsp:sp modelId="{2138F8E0-1E50-49E9-B1CF-9DBAC2C69404}">
      <dsp:nvSpPr>
        <dsp:cNvPr id="0" name=""/>
        <dsp:cNvSpPr/>
      </dsp:nvSpPr>
      <dsp:spPr>
        <a:xfrm>
          <a:off x="711341" y="1024713"/>
          <a:ext cx="8061875" cy="8783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Analysis – </a:t>
          </a:r>
          <a:r>
            <a:rPr lang="cs-CZ" sz="20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investigates</a:t>
          </a:r>
          <a:r>
            <a:rPr lang="en-GB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PLS more deeply from the angle of aims – in my Thesis PS competence </a:t>
          </a:r>
          <a:endParaRPr lang="cs-CZ" sz="2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11341" y="1024713"/>
        <a:ext cx="6779621" cy="878325"/>
      </dsp:txXfrm>
    </dsp:sp>
    <dsp:sp modelId="{17AB3CFA-9F5E-4662-854B-7DC1F79920E4}">
      <dsp:nvSpPr>
        <dsp:cNvPr id="0" name=""/>
        <dsp:cNvSpPr/>
      </dsp:nvSpPr>
      <dsp:spPr>
        <a:xfrm>
          <a:off x="1422683" y="2049426"/>
          <a:ext cx="8061875" cy="8783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Alteration – brings an evaluation of quality of the situation and a suggestion of potentially better alternatives</a:t>
          </a:r>
          <a:endParaRPr lang="cs-CZ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22683" y="2049426"/>
        <a:ext cx="6779621" cy="878325"/>
      </dsp:txXfrm>
    </dsp:sp>
    <dsp:sp modelId="{B9AB233E-3568-4FDA-95B6-26719B7D9456}">
      <dsp:nvSpPr>
        <dsp:cNvPr id="0" name=""/>
        <dsp:cNvSpPr/>
      </dsp:nvSpPr>
      <dsp:spPr>
        <a:xfrm>
          <a:off x="7490963" y="666063"/>
          <a:ext cx="570911" cy="570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7490963" y="666063"/>
        <a:ext cx="570911" cy="570911"/>
      </dsp:txXfrm>
    </dsp:sp>
    <dsp:sp modelId="{C79FAAE5-5A32-4410-99BF-53343F7041C4}">
      <dsp:nvSpPr>
        <dsp:cNvPr id="0" name=""/>
        <dsp:cNvSpPr/>
      </dsp:nvSpPr>
      <dsp:spPr>
        <a:xfrm>
          <a:off x="8202305" y="1684921"/>
          <a:ext cx="570911" cy="570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8202305" y="1684921"/>
        <a:ext cx="570911" cy="5709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457200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457200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457200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457200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457200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457200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45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4572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484909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484909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484909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>
              <a:solidFill>
                <a:schemeClr val="tx1"/>
              </a:solidFill>
            </a:rPr>
            <a:t>Problem</a:t>
          </a:r>
          <a:r>
            <a:rPr lang="cs-CZ" sz="1400" kern="1200" dirty="0" smtClean="0">
              <a:solidFill>
                <a:schemeClr val="tx1"/>
              </a:solidFill>
            </a:rPr>
            <a:t> </a:t>
          </a:r>
          <a:r>
            <a:rPr lang="cs-CZ" sz="1400" kern="1200" dirty="0" err="1" smtClean="0">
              <a:solidFill>
                <a:schemeClr val="tx1"/>
              </a:solidFill>
            </a:rPr>
            <a:t>learning</a:t>
          </a:r>
          <a:r>
            <a:rPr lang="cs-CZ" sz="1400" kern="1200" dirty="0" smtClean="0">
              <a:solidFill>
                <a:schemeClr val="tx1"/>
              </a:solidFill>
            </a:rPr>
            <a:t> </a:t>
          </a:r>
          <a:r>
            <a:rPr lang="cs-CZ" sz="1400" kern="1200" dirty="0" err="1" smtClean="0">
              <a:solidFill>
                <a:schemeClr val="tx1"/>
              </a:solidFill>
            </a:rPr>
            <a:t>situation</a:t>
          </a:r>
          <a:endParaRPr lang="cs-CZ" sz="1400" kern="1200" dirty="0" smtClean="0">
            <a:solidFill>
              <a:schemeClr val="tx1"/>
            </a:solidFill>
          </a:endParaRPr>
        </a:p>
      </dsp:txBody>
      <dsp:txXfrm>
        <a:off x="4988126" y="0"/>
        <a:ext cx="1421998" cy="484909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484909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484909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48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48490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540327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540327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540327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540327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tx1"/>
              </a:solidFill>
            </a:rPr>
            <a:t>Annotation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6649020" y="0"/>
        <a:ext cx="1421998" cy="540327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540327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54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54032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0B58D-AF8B-45C7-9F77-F9535BA829DE}">
      <dsp:nvSpPr>
        <dsp:cNvPr id="0" name=""/>
        <dsp:cNvSpPr/>
      </dsp:nvSpPr>
      <dsp:spPr>
        <a:xfrm>
          <a:off x="931664" y="0"/>
          <a:ext cx="2804204" cy="94457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THEMATIC LEVEL</a:t>
          </a:r>
          <a:r>
            <a:rPr lang="en-GB" sz="1800" kern="1200" dirty="0"/>
            <a:t>– concepts used with children</a:t>
          </a:r>
          <a:endParaRPr lang="cs-CZ" sz="1800" kern="1200" dirty="0"/>
        </a:p>
      </dsp:txBody>
      <dsp:txXfrm>
        <a:off x="931664" y="0"/>
        <a:ext cx="2804204" cy="944574"/>
      </dsp:txXfrm>
    </dsp:sp>
    <dsp:sp modelId="{564A69A4-E4CD-4DC2-9821-04E24171BBA1}">
      <dsp:nvSpPr>
        <dsp:cNvPr id="0" name=""/>
        <dsp:cNvSpPr/>
      </dsp:nvSpPr>
      <dsp:spPr>
        <a:xfrm rot="5400000">
          <a:off x="2157756" y="-173611"/>
          <a:ext cx="356592" cy="27118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/>
            <a:t>abstraction</a:t>
          </a:r>
          <a:endParaRPr lang="cs-CZ" sz="1400" kern="1200" dirty="0"/>
        </a:p>
      </dsp:txBody>
      <dsp:txXfrm rot="5400000">
        <a:off x="2157756" y="-173611"/>
        <a:ext cx="356592" cy="2711825"/>
      </dsp:txXfrm>
    </dsp:sp>
    <dsp:sp modelId="{42025819-6F72-4362-AD64-3CAB587F6347}">
      <dsp:nvSpPr>
        <dsp:cNvPr id="0" name=""/>
        <dsp:cNvSpPr/>
      </dsp:nvSpPr>
      <dsp:spPr>
        <a:xfrm>
          <a:off x="936235" y="1420028"/>
          <a:ext cx="2804204" cy="94457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CONCEPT LEVEL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- </a:t>
          </a:r>
          <a:r>
            <a:rPr lang="cs-CZ" sz="1800" kern="1200" dirty="0" err="1"/>
            <a:t>terms</a:t>
          </a:r>
          <a:endParaRPr lang="cs-CZ" sz="1800" kern="1200" dirty="0"/>
        </a:p>
      </dsp:txBody>
      <dsp:txXfrm>
        <a:off x="936235" y="1420028"/>
        <a:ext cx="2804204" cy="944574"/>
      </dsp:txXfrm>
    </dsp:sp>
    <dsp:sp modelId="{98AB00B1-4668-4BB7-B815-45CAD8BE4ABB}">
      <dsp:nvSpPr>
        <dsp:cNvPr id="0" name=""/>
        <dsp:cNvSpPr/>
      </dsp:nvSpPr>
      <dsp:spPr>
        <a:xfrm rot="5400000">
          <a:off x="2160131" y="1331572"/>
          <a:ext cx="351841" cy="2535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/>
            <a:t>generalisation</a:t>
          </a:r>
          <a:endParaRPr lang="cs-CZ" sz="1400" kern="1200" dirty="0"/>
        </a:p>
      </dsp:txBody>
      <dsp:txXfrm rot="5400000">
        <a:off x="2160131" y="1331572"/>
        <a:ext cx="351841" cy="2535180"/>
      </dsp:txXfrm>
    </dsp:sp>
    <dsp:sp modelId="{03209F86-4796-4225-BEAD-525BE55A31E9}">
      <dsp:nvSpPr>
        <dsp:cNvPr id="0" name=""/>
        <dsp:cNvSpPr/>
      </dsp:nvSpPr>
      <dsp:spPr>
        <a:xfrm>
          <a:off x="931664" y="2833722"/>
          <a:ext cx="2804204" cy="94457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COMPETENCE LEVEL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- transfer to </a:t>
          </a:r>
          <a:r>
            <a:rPr lang="cs-CZ" sz="1800" kern="1200" dirty="0" err="1"/>
            <a:t>new</a:t>
          </a:r>
          <a:r>
            <a:rPr lang="cs-CZ" sz="1800" kern="1200" dirty="0"/>
            <a:t> </a:t>
          </a:r>
          <a:r>
            <a:rPr lang="cs-CZ" sz="1800" kern="1200" dirty="0" err="1"/>
            <a:t>contexts</a:t>
          </a:r>
          <a:endParaRPr lang="cs-CZ" sz="1800" kern="1200" dirty="0"/>
        </a:p>
      </dsp:txBody>
      <dsp:txXfrm>
        <a:off x="931664" y="2833722"/>
        <a:ext cx="2804204" cy="94457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50011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50011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50011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50011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50011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>
              <a:solidFill>
                <a:schemeClr val="tx1"/>
              </a:solidFill>
            </a:rPr>
            <a:t>Analysis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8309914" y="0"/>
        <a:ext cx="1421998" cy="50011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50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50011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5913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5913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5913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5913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5913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>
              <a:solidFill>
                <a:schemeClr val="tx1"/>
              </a:solidFill>
            </a:rPr>
            <a:t>Analysis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8309914" y="0"/>
        <a:ext cx="1421998" cy="5913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59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59132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Background</a:t>
          </a:r>
          <a:endParaRPr lang="cs-CZ" sz="1800" kern="1200" dirty="0"/>
        </a:p>
      </dsp:txBody>
      <dsp:txXfrm>
        <a:off x="5443" y="0"/>
        <a:ext cx="1421998" cy="661916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61916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61916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61916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61916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61916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61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chemeClr val="tx1"/>
              </a:solidFill>
            </a:rPr>
            <a:t>Alteration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9970809" y="0"/>
        <a:ext cx="1421998" cy="6619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495300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495300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495300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495300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495300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495300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49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4953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514350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514350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514350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514350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514350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514350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51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5143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476250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476250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476250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476250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476250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476250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47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4762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FF7A5-D06D-4E19-AD67-56AE2F257492}">
      <dsp:nvSpPr>
        <dsp:cNvPr id="0" name=""/>
        <dsp:cNvSpPr/>
      </dsp:nvSpPr>
      <dsp:spPr>
        <a:xfrm>
          <a:off x="5443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Background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5443" y="0"/>
        <a:ext cx="1421998" cy="657225"/>
      </dsp:txXfrm>
    </dsp:sp>
    <dsp:sp modelId="{9FD52FFD-836F-4E81-87A9-3E7636170A5E}">
      <dsp:nvSpPr>
        <dsp:cNvPr id="0" name=""/>
        <dsp:cNvSpPr/>
      </dsp:nvSpPr>
      <dsp:spPr>
        <a:xfrm>
          <a:off x="1666337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Aims</a:t>
          </a:r>
          <a:endParaRPr lang="cs-CZ" sz="1800" kern="1200" dirty="0"/>
        </a:p>
      </dsp:txBody>
      <dsp:txXfrm>
        <a:off x="1666337" y="0"/>
        <a:ext cx="1421998" cy="657225"/>
      </dsp:txXfrm>
    </dsp:sp>
    <dsp:sp modelId="{2FC580CE-0972-4999-93AC-B2B28A256FD1}">
      <dsp:nvSpPr>
        <dsp:cNvPr id="0" name=""/>
        <dsp:cNvSpPr/>
      </dsp:nvSpPr>
      <dsp:spPr>
        <a:xfrm>
          <a:off x="3327231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Problem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task</a:t>
          </a:r>
          <a:endParaRPr lang="cs-CZ" sz="1800" kern="1200" dirty="0"/>
        </a:p>
      </dsp:txBody>
      <dsp:txXfrm>
        <a:off x="3327231" y="0"/>
        <a:ext cx="1421998" cy="657225"/>
      </dsp:txXfrm>
    </dsp:sp>
    <dsp:sp modelId="{F855C1C1-315E-40F0-B759-FF0AC3B0F3AA}">
      <dsp:nvSpPr>
        <dsp:cNvPr id="0" name=""/>
        <dsp:cNvSpPr/>
      </dsp:nvSpPr>
      <dsp:spPr>
        <a:xfrm>
          <a:off x="4988126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kern="1200" dirty="0" err="1" smtClean="0"/>
            <a:t>Problem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learning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situation</a:t>
          </a:r>
          <a:endParaRPr lang="cs-CZ" sz="1400" kern="1200" dirty="0" smtClean="0"/>
        </a:p>
      </dsp:txBody>
      <dsp:txXfrm>
        <a:off x="4988126" y="0"/>
        <a:ext cx="1421998" cy="657225"/>
      </dsp:txXfrm>
    </dsp:sp>
    <dsp:sp modelId="{33D4C7EC-9B29-4FBD-B5F9-C1FDC10C33B0}">
      <dsp:nvSpPr>
        <dsp:cNvPr id="0" name=""/>
        <dsp:cNvSpPr/>
      </dsp:nvSpPr>
      <dsp:spPr>
        <a:xfrm>
          <a:off x="6649020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Annotation</a:t>
          </a:r>
          <a:endParaRPr lang="cs-CZ" sz="1800" kern="1200" dirty="0"/>
        </a:p>
      </dsp:txBody>
      <dsp:txXfrm>
        <a:off x="6649020" y="0"/>
        <a:ext cx="1421998" cy="657225"/>
      </dsp:txXfrm>
    </dsp:sp>
    <dsp:sp modelId="{7BC9DBA9-DAD7-427E-8AA2-5C5F21025127}">
      <dsp:nvSpPr>
        <dsp:cNvPr id="0" name=""/>
        <dsp:cNvSpPr/>
      </dsp:nvSpPr>
      <dsp:spPr>
        <a:xfrm>
          <a:off x="8309914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 err="1" smtClean="0"/>
            <a:t>Analysis</a:t>
          </a:r>
          <a:endParaRPr lang="cs-CZ" sz="1800" kern="1200" dirty="0"/>
        </a:p>
      </dsp:txBody>
      <dsp:txXfrm>
        <a:off x="8309914" y="0"/>
        <a:ext cx="1421998" cy="657225"/>
      </dsp:txXfrm>
    </dsp:sp>
    <dsp:sp modelId="{9BAB556E-E3BB-4F4D-8D0D-DD24E7542E19}">
      <dsp:nvSpPr>
        <dsp:cNvPr id="0" name=""/>
        <dsp:cNvSpPr/>
      </dsp:nvSpPr>
      <dsp:spPr>
        <a:xfrm>
          <a:off x="9970809" y="0"/>
          <a:ext cx="1421998" cy="657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Alteration</a:t>
          </a:r>
          <a:endParaRPr lang="cs-CZ" sz="1800" kern="1200" dirty="0"/>
        </a:p>
      </dsp:txBody>
      <dsp:txXfrm>
        <a:off x="9970809" y="0"/>
        <a:ext cx="1421998" cy="657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7BC6D-6ED6-4907-8D7D-BC8D4A2606DF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7AE4-D68F-4AA8-9873-6FCF9299C6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20714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DD0C-482A-4281-8E1C-2B55DA61BAD9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325D-0479-4795-9860-B8FC195F58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53230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312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187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primary Science lessons focus mostly on pupil's close surroundings, they are especially suitable for including problem-solving tasks (PST) and thus developing problem-solving competence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053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CC40-E266-4B7B-9CF4-6BB2AD8B1616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710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641D-3EEB-4519-A2B6-7DD14EF5B53F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59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BB3-C1F7-45DF-BA3B-3EBF332D1DB5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05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1C10-03A8-4761-884F-28B4253EC378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090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82C-8A2B-4239-94EF-57550B8173F7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044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817-A48C-4EAF-AE77-DDAFD9D98FDE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68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8044-FB77-49B3-86B6-49B69D8A7D03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56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C330-1E70-4A13-85A4-35A2842FA26D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87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48B8-BFB9-4E8C-A266-38DAA4AD67CE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14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E0DB1B-1E92-4AD9-ABD3-13EA548A17A5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53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E73-586E-46A9-9740-BED54F6C82ED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642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924CA6-E038-45E7-A4FD-EA9BE94E67E1}" type="datetime1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2D7780-7BB0-47D3-9838-E2247A9DA2B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98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hyperlink" Target="http://www.ipn.uni-kiel.de/" TargetMode="External"/><Relationship Id="rId7" Type="http://schemas.openxmlformats.org/officeDocument/2006/relationships/diagramData" Target="../diagrams/data10.xml"/><Relationship Id="rId2" Type="http://schemas.openxmlformats.org/officeDocument/2006/relationships/hyperlink" Target="http://www.ted.uni-jena.d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tatpedu.sk/en/Home.alej" TargetMode="External"/><Relationship Id="rId11" Type="http://schemas.microsoft.com/office/2007/relationships/diagramDrawing" Target="../diagrams/drawing10.xml"/><Relationship Id="rId5" Type="http://schemas.openxmlformats.org/officeDocument/2006/relationships/hyperlink" Target="http://spowww.sbg.ac.at/iffb/" TargetMode="External"/><Relationship Id="rId10" Type="http://schemas.openxmlformats.org/officeDocument/2006/relationships/diagramColors" Target="../diagrams/colors10.xml"/><Relationship Id="rId4" Type="http://schemas.openxmlformats.org/officeDocument/2006/relationships/hyperlink" Target="http://www.edu.tum.de/" TargetMode="Externa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://www.ped.muni.cz/en/about-the-faculty/departments-and-institutes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A</a:t>
            </a:r>
            <a:r>
              <a:rPr lang="en-GB" sz="4000" b="1" dirty="0" err="1"/>
              <a:t>nalysis</a:t>
            </a:r>
            <a:r>
              <a:rPr lang="en-GB" sz="4000" b="1" dirty="0"/>
              <a:t> of Learning Situations Developing the Problem-solving Competence in Primary Science </a:t>
            </a:r>
            <a:r>
              <a:rPr lang="en-GB" sz="4000" b="1" dirty="0" smtClean="0"/>
              <a:t>Instruction</a:t>
            </a:r>
            <a:endParaRPr lang="cs-CZ" sz="4000" dirty="0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Tereza Češková</a:t>
            </a:r>
          </a:p>
          <a:p>
            <a:r>
              <a:rPr lang="cs-CZ" dirty="0" smtClean="0"/>
              <a:t>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in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Masaryk University, Brno, Czech Republic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495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Themes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62050" y="2457450"/>
            <a:ext cx="8210550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4000" dirty="0" smtClean="0"/>
              <a:t> </a:t>
            </a:r>
            <a:r>
              <a:rPr lang="cs-CZ" sz="4000" dirty="0" err="1" smtClean="0"/>
              <a:t>Classroom</a:t>
            </a:r>
            <a:r>
              <a:rPr lang="cs-CZ" sz="4000" dirty="0" smtClean="0"/>
              <a:t>  </a:t>
            </a:r>
            <a:r>
              <a:rPr lang="cs-CZ" sz="4000" dirty="0" err="1" smtClean="0"/>
              <a:t>processes</a:t>
            </a:r>
            <a:endParaRPr lang="cs-CZ" sz="4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4000" dirty="0" err="1" smtClean="0"/>
              <a:t>Teacher</a:t>
            </a:r>
            <a:r>
              <a:rPr lang="cs-CZ" sz="4000" dirty="0" smtClean="0"/>
              <a:t> </a:t>
            </a:r>
            <a:r>
              <a:rPr lang="cs-CZ" sz="4000" dirty="0" err="1" smtClean="0"/>
              <a:t>education</a:t>
            </a:r>
            <a:endParaRPr lang="cs-CZ" sz="4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4000" dirty="0" smtClean="0"/>
              <a:t>Curriculum</a:t>
            </a:r>
            <a:endParaRPr lang="cs-CZ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IRSE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52500" y="1505099"/>
            <a:ext cx="1064895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hlinkClick r:id="rId2"/>
              </a:rPr>
              <a:t>Lehrstuhl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für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Schulpädagogik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und</a:t>
            </a:r>
            <a:r>
              <a:rPr lang="cs-CZ" sz="2000" dirty="0" smtClean="0">
                <a:hlinkClick r:id="rId2"/>
              </a:rPr>
              <a:t> Didaktik, </a:t>
            </a:r>
            <a:r>
              <a:rPr lang="cs-CZ" sz="2000" dirty="0" err="1" smtClean="0">
                <a:hlinkClick r:id="rId2"/>
              </a:rPr>
              <a:t>Friedrich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Schiller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Universität</a:t>
            </a:r>
            <a:r>
              <a:rPr lang="cs-CZ" sz="2000" dirty="0" smtClean="0">
                <a:hlinkClick r:id="rId2"/>
              </a:rPr>
              <a:t> Jena, </a:t>
            </a:r>
            <a:r>
              <a:rPr lang="cs-CZ" sz="2000" dirty="0" err="1" smtClean="0">
                <a:hlinkClick r:id="rId2"/>
              </a:rPr>
              <a:t>Deutschland</a:t>
            </a:r>
            <a:r>
              <a:rPr lang="cs-CZ" sz="2000" dirty="0" smtClean="0"/>
              <a:t> </a:t>
            </a:r>
            <a:r>
              <a:rPr lang="cs-CZ" sz="2000" dirty="0" smtClean="0"/>
              <a:t>– area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emotions</a:t>
            </a:r>
            <a:r>
              <a:rPr lang="cs-CZ" sz="2000" dirty="0" smtClean="0"/>
              <a:t>, </a:t>
            </a:r>
            <a:r>
              <a:rPr lang="cs-CZ" sz="2000" dirty="0" err="1" smtClean="0"/>
              <a:t>organising</a:t>
            </a:r>
            <a:r>
              <a:rPr lang="cs-CZ" sz="2000" dirty="0" smtClean="0"/>
              <a:t> joint </a:t>
            </a:r>
            <a:r>
              <a:rPr lang="cs-CZ" sz="2000" dirty="0" err="1" smtClean="0"/>
              <a:t>workshops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conferences</a:t>
            </a:r>
            <a:r>
              <a:rPr lang="cs-CZ" sz="2000" dirty="0" smtClean="0"/>
              <a:t>, joint </a:t>
            </a:r>
            <a:r>
              <a:rPr lang="cs-CZ" sz="2000" dirty="0" err="1" smtClean="0"/>
              <a:t>publications</a:t>
            </a:r>
            <a:r>
              <a:rPr lang="cs-CZ" sz="2000" dirty="0" smtClean="0"/>
              <a:t>,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stays</a:t>
            </a:r>
            <a:r>
              <a:rPr lang="cs-CZ" sz="2000" dirty="0" smtClean="0"/>
              <a:t> (Prof. Dr. Michaela </a:t>
            </a:r>
            <a:r>
              <a:rPr lang="cs-CZ" sz="2000" dirty="0" err="1" smtClean="0"/>
              <a:t>Gläser</a:t>
            </a:r>
            <a:r>
              <a:rPr lang="cs-CZ" sz="2000" dirty="0" smtClean="0"/>
              <a:t>-</a:t>
            </a:r>
            <a:r>
              <a:rPr lang="cs-CZ" sz="2000" dirty="0" err="1" smtClean="0"/>
              <a:t>Zikuda</a:t>
            </a:r>
            <a:r>
              <a:rPr lang="cs-CZ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hlinkClick r:id="rId3"/>
              </a:rPr>
              <a:t>IPN – </a:t>
            </a:r>
            <a:r>
              <a:rPr lang="cs-CZ" sz="2000" dirty="0" err="1" smtClean="0">
                <a:hlinkClick r:id="rId3"/>
              </a:rPr>
              <a:t>Leibniz</a:t>
            </a:r>
            <a:r>
              <a:rPr lang="cs-CZ" sz="2000" dirty="0" smtClean="0">
                <a:hlinkClick r:id="rId3"/>
              </a:rPr>
              <a:t>-Institut </a:t>
            </a:r>
            <a:r>
              <a:rPr lang="cs-CZ" sz="2000" dirty="0" err="1" smtClean="0">
                <a:hlinkClick r:id="rId3"/>
              </a:rPr>
              <a:t>für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die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Pädagogik</a:t>
            </a:r>
            <a:r>
              <a:rPr lang="cs-CZ" sz="2000" dirty="0" smtClean="0">
                <a:hlinkClick r:id="rId3"/>
              </a:rPr>
              <a:t> der </a:t>
            </a:r>
            <a:r>
              <a:rPr lang="cs-CZ" sz="2000" dirty="0" err="1" smtClean="0">
                <a:hlinkClick r:id="rId3"/>
              </a:rPr>
              <a:t>Naturwissenschaften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und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Mathematik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an</a:t>
            </a:r>
            <a:r>
              <a:rPr lang="cs-CZ" sz="2000" dirty="0" smtClean="0">
                <a:hlinkClick r:id="rId3"/>
              </a:rPr>
              <a:t> der </a:t>
            </a:r>
            <a:r>
              <a:rPr lang="cs-CZ" sz="2000" dirty="0" err="1" smtClean="0">
                <a:hlinkClick r:id="rId3"/>
              </a:rPr>
              <a:t>Universität</a:t>
            </a:r>
            <a:r>
              <a:rPr lang="cs-CZ" sz="2000" dirty="0" smtClean="0">
                <a:hlinkClick r:id="rId3"/>
              </a:rPr>
              <a:t> Kiel, </a:t>
            </a:r>
            <a:r>
              <a:rPr lang="cs-CZ" sz="2000" dirty="0" err="1" smtClean="0">
                <a:hlinkClick r:id="rId3"/>
              </a:rPr>
              <a:t>Deutschland</a:t>
            </a:r>
            <a:r>
              <a:rPr lang="cs-CZ" sz="2000" dirty="0" smtClean="0"/>
              <a:t> – area </a:t>
            </a:r>
            <a:r>
              <a:rPr lang="cs-CZ" sz="2000" dirty="0" err="1" smtClean="0"/>
              <a:t>of</a:t>
            </a:r>
            <a:r>
              <a:rPr lang="cs-CZ" sz="2000" dirty="0" smtClean="0"/>
              <a:t> video-</a:t>
            </a:r>
            <a:r>
              <a:rPr lang="cs-CZ" sz="2000" dirty="0" err="1" smtClean="0"/>
              <a:t>based</a:t>
            </a:r>
            <a:r>
              <a:rPr lang="cs-CZ" sz="2000" dirty="0" smtClean="0"/>
              <a:t> metodology, </a:t>
            </a:r>
            <a:r>
              <a:rPr lang="cs-CZ" sz="2000" dirty="0" err="1" smtClean="0"/>
              <a:t>organising</a:t>
            </a:r>
            <a:r>
              <a:rPr lang="cs-CZ" sz="2000" dirty="0" smtClean="0"/>
              <a:t> joint </a:t>
            </a:r>
            <a:r>
              <a:rPr lang="cs-CZ" sz="2000" dirty="0" err="1" smtClean="0"/>
              <a:t>workshops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conferences</a:t>
            </a:r>
            <a:r>
              <a:rPr lang="cs-CZ" sz="2000" dirty="0" smtClean="0"/>
              <a:t>, joint </a:t>
            </a:r>
            <a:r>
              <a:rPr lang="cs-CZ" sz="2000" dirty="0" err="1" smtClean="0"/>
              <a:t>publications</a:t>
            </a:r>
            <a:r>
              <a:rPr lang="cs-CZ" sz="2000" dirty="0" smtClean="0"/>
              <a:t>,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stays</a:t>
            </a:r>
            <a:r>
              <a:rPr lang="cs-CZ" sz="2000" dirty="0" smtClean="0"/>
              <a:t> (Dr. </a:t>
            </a:r>
            <a:r>
              <a:rPr lang="cs-CZ" sz="2000" dirty="0" err="1" smtClean="0"/>
              <a:t>Inger</a:t>
            </a:r>
            <a:r>
              <a:rPr lang="cs-CZ" sz="2000" dirty="0" smtClean="0"/>
              <a:t> Marie </a:t>
            </a:r>
            <a:r>
              <a:rPr lang="cs-CZ" sz="2000" dirty="0" err="1" smtClean="0"/>
              <a:t>Dalehefte</a:t>
            </a:r>
            <a:r>
              <a:rPr lang="cs-CZ" sz="2000" dirty="0" smtClean="0"/>
              <a:t>, Dr. </a:t>
            </a:r>
            <a:r>
              <a:rPr lang="cs-CZ" sz="2000" dirty="0" err="1" smtClean="0"/>
              <a:t>Mareike</a:t>
            </a:r>
            <a:r>
              <a:rPr lang="cs-CZ" sz="2000" dirty="0" smtClean="0"/>
              <a:t> </a:t>
            </a:r>
            <a:r>
              <a:rPr lang="cs-CZ" sz="2000" dirty="0" err="1" smtClean="0"/>
              <a:t>Kobarg</a:t>
            </a:r>
            <a:r>
              <a:rPr lang="cs-CZ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hlinkClick r:id="rId4"/>
              </a:rPr>
              <a:t>School</a:t>
            </a:r>
            <a:r>
              <a:rPr lang="cs-CZ" sz="2000" dirty="0" smtClean="0">
                <a:hlinkClick r:id="rId4"/>
              </a:rPr>
              <a:t> </a:t>
            </a:r>
            <a:r>
              <a:rPr lang="cs-CZ" sz="2000" dirty="0" err="1" smtClean="0">
                <a:hlinkClick r:id="rId4"/>
              </a:rPr>
              <a:t>of</a:t>
            </a:r>
            <a:r>
              <a:rPr lang="cs-CZ" sz="2000" dirty="0" smtClean="0">
                <a:hlinkClick r:id="rId4"/>
              </a:rPr>
              <a:t> </a:t>
            </a:r>
            <a:r>
              <a:rPr lang="cs-CZ" sz="2000" dirty="0" err="1" smtClean="0">
                <a:hlinkClick r:id="rId4"/>
              </a:rPr>
              <a:t>Education</a:t>
            </a:r>
            <a:r>
              <a:rPr lang="cs-CZ" sz="2000" dirty="0" smtClean="0">
                <a:hlinkClick r:id="rId4"/>
              </a:rPr>
              <a:t>, </a:t>
            </a:r>
            <a:r>
              <a:rPr lang="cs-CZ" sz="2000" dirty="0" err="1" smtClean="0">
                <a:hlinkClick r:id="rId4"/>
              </a:rPr>
              <a:t>Technische</a:t>
            </a:r>
            <a:r>
              <a:rPr lang="cs-CZ" sz="2000" dirty="0" smtClean="0">
                <a:hlinkClick r:id="rId4"/>
              </a:rPr>
              <a:t> </a:t>
            </a:r>
            <a:r>
              <a:rPr lang="cs-CZ" sz="2000" dirty="0" err="1" smtClean="0">
                <a:hlinkClick r:id="rId4"/>
              </a:rPr>
              <a:t>Universität</a:t>
            </a:r>
            <a:r>
              <a:rPr lang="cs-CZ" sz="2000" dirty="0" smtClean="0">
                <a:hlinkClick r:id="rId4"/>
              </a:rPr>
              <a:t> </a:t>
            </a:r>
            <a:r>
              <a:rPr lang="cs-CZ" sz="2000" dirty="0" err="1" smtClean="0">
                <a:hlinkClick r:id="rId4"/>
              </a:rPr>
              <a:t>München</a:t>
            </a:r>
            <a:r>
              <a:rPr lang="cs-CZ" sz="2000" dirty="0" smtClean="0">
                <a:hlinkClick r:id="rId4"/>
              </a:rPr>
              <a:t>, </a:t>
            </a:r>
            <a:r>
              <a:rPr lang="cs-CZ" sz="2000" dirty="0" err="1" smtClean="0">
                <a:hlinkClick r:id="rId4"/>
              </a:rPr>
              <a:t>Deutschland</a:t>
            </a:r>
            <a:r>
              <a:rPr lang="cs-CZ" sz="2000" dirty="0" smtClean="0"/>
              <a:t> </a:t>
            </a:r>
            <a:r>
              <a:rPr lang="cs-CZ" sz="2000" dirty="0" smtClean="0"/>
              <a:t>– area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methodology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video-</a:t>
            </a:r>
            <a:r>
              <a:rPr lang="cs-CZ" sz="2000" dirty="0" err="1" smtClean="0"/>
              <a:t>based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using</a:t>
            </a:r>
            <a:r>
              <a:rPr lang="cs-CZ" sz="2000" dirty="0" smtClean="0"/>
              <a:t> video in </a:t>
            </a:r>
            <a:r>
              <a:rPr lang="cs-CZ" sz="2000" dirty="0" err="1" smtClean="0"/>
              <a:t>teacher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joint </a:t>
            </a:r>
            <a:r>
              <a:rPr lang="cs-CZ" sz="2000" dirty="0" err="1" smtClean="0"/>
              <a:t>publications</a:t>
            </a:r>
            <a:r>
              <a:rPr lang="cs-CZ" sz="2000" dirty="0" smtClean="0"/>
              <a:t> (Prof. Dr. Tina Seidel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hlinkClick r:id="rId5"/>
              </a:rPr>
              <a:t>Interfakultärer</a:t>
            </a:r>
            <a:r>
              <a:rPr lang="cs-CZ" sz="2000" dirty="0" smtClean="0">
                <a:hlinkClick r:id="rId5"/>
              </a:rPr>
              <a:t> </a:t>
            </a:r>
            <a:r>
              <a:rPr lang="cs-CZ" sz="2000" dirty="0" err="1" smtClean="0">
                <a:hlinkClick r:id="rId5"/>
              </a:rPr>
              <a:t>Fachbereich</a:t>
            </a:r>
            <a:r>
              <a:rPr lang="cs-CZ" sz="2000" dirty="0" smtClean="0">
                <a:hlinkClick r:id="rId5"/>
              </a:rPr>
              <a:t> Sport- </a:t>
            </a:r>
            <a:r>
              <a:rPr lang="cs-CZ" sz="2000" dirty="0" err="1" smtClean="0">
                <a:hlinkClick r:id="rId5"/>
              </a:rPr>
              <a:t>und</a:t>
            </a:r>
            <a:r>
              <a:rPr lang="cs-CZ" sz="2000" dirty="0" smtClean="0">
                <a:hlinkClick r:id="rId5"/>
              </a:rPr>
              <a:t> </a:t>
            </a:r>
            <a:r>
              <a:rPr lang="cs-CZ" sz="2000" dirty="0" err="1" smtClean="0">
                <a:hlinkClick r:id="rId5"/>
              </a:rPr>
              <a:t>Bewegungswissenschaft</a:t>
            </a:r>
            <a:r>
              <a:rPr lang="cs-CZ" sz="2000" dirty="0" smtClean="0">
                <a:hlinkClick r:id="rId5"/>
              </a:rPr>
              <a:t> </a:t>
            </a:r>
            <a:r>
              <a:rPr lang="cs-CZ" sz="2000" dirty="0" err="1" smtClean="0">
                <a:hlinkClick r:id="rId5"/>
              </a:rPr>
              <a:t>an</a:t>
            </a:r>
            <a:r>
              <a:rPr lang="cs-CZ" sz="2000" dirty="0" smtClean="0">
                <a:hlinkClick r:id="rId5"/>
              </a:rPr>
              <a:t> der </a:t>
            </a:r>
            <a:r>
              <a:rPr lang="cs-CZ" sz="2000" dirty="0" err="1" smtClean="0">
                <a:hlinkClick r:id="rId5"/>
              </a:rPr>
              <a:t>Universität</a:t>
            </a:r>
            <a:r>
              <a:rPr lang="cs-CZ" sz="2000" dirty="0" smtClean="0">
                <a:hlinkClick r:id="rId5"/>
              </a:rPr>
              <a:t> Salzburg, </a:t>
            </a:r>
            <a:r>
              <a:rPr lang="cs-CZ" sz="2000" dirty="0" err="1" smtClean="0">
                <a:hlinkClick r:id="rId5"/>
              </a:rPr>
              <a:t>Österreich</a:t>
            </a:r>
            <a:r>
              <a:rPr lang="cs-CZ" sz="2000" dirty="0" smtClean="0"/>
              <a:t> </a:t>
            </a:r>
            <a:r>
              <a:rPr lang="cs-CZ" sz="2000" dirty="0" smtClean="0"/>
              <a:t>– area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on curriculum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instruction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physical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joint </a:t>
            </a:r>
            <a:r>
              <a:rPr lang="cs-CZ" sz="2000" dirty="0" err="1" smtClean="0"/>
              <a:t>publications</a:t>
            </a:r>
            <a:r>
              <a:rPr lang="cs-CZ" sz="2000" dirty="0" smtClean="0"/>
              <a:t>,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stays</a:t>
            </a:r>
            <a:r>
              <a:rPr lang="cs-CZ" sz="2000" dirty="0" smtClean="0"/>
              <a:t> (Prof. Dr. Rudolf </a:t>
            </a:r>
            <a:r>
              <a:rPr lang="cs-CZ" sz="2000" dirty="0" err="1" smtClean="0"/>
              <a:t>Stadler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hlinkClick r:id="rId6"/>
              </a:rPr>
              <a:t>National</a:t>
            </a:r>
            <a:r>
              <a:rPr lang="cs-CZ" sz="2000" dirty="0" smtClean="0">
                <a:hlinkClick r:id="rId6"/>
              </a:rPr>
              <a:t> Institute </a:t>
            </a:r>
            <a:r>
              <a:rPr lang="cs-CZ" sz="2000" dirty="0" err="1" smtClean="0">
                <a:hlinkClick r:id="rId6"/>
              </a:rPr>
              <a:t>for</a:t>
            </a:r>
            <a:r>
              <a:rPr lang="cs-CZ" sz="2000" dirty="0" smtClean="0">
                <a:hlinkClick r:id="rId6"/>
              </a:rPr>
              <a:t> </a:t>
            </a:r>
            <a:r>
              <a:rPr lang="cs-CZ" sz="2000" dirty="0" err="1" smtClean="0">
                <a:hlinkClick r:id="rId6"/>
              </a:rPr>
              <a:t>Education</a:t>
            </a:r>
            <a:r>
              <a:rPr lang="cs-CZ" sz="2000" dirty="0" smtClean="0">
                <a:hlinkClick r:id="rId6"/>
              </a:rPr>
              <a:t>, </a:t>
            </a:r>
            <a:r>
              <a:rPr lang="cs-CZ" sz="2000" dirty="0" err="1" smtClean="0">
                <a:hlinkClick r:id="rId6"/>
              </a:rPr>
              <a:t>Slovakia</a:t>
            </a:r>
            <a:r>
              <a:rPr lang="cs-CZ" sz="2000" dirty="0" smtClean="0"/>
              <a:t> – expertise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curricular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 (Doc. Dr. Viliam Kratochvíl).</a:t>
            </a:r>
            <a:endParaRPr lang="cs-CZ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343650"/>
          <a:ext cx="11398251" cy="51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97280" y="1997701"/>
            <a:ext cx="100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</a:rPr>
              <a:t>The focus of the IRSE is put on the pedagogical methodology, especially the relation between the theory and practice, general didactics and subject didactics, mixed methods, video-based methodology, comparative methodology in the research of curriculum and the contrastive approaches in the research of teacher education</a:t>
            </a:r>
            <a:r>
              <a:rPr lang="en-US" dirty="0" smtClean="0">
                <a:solidFill>
                  <a:srgbClr val="292929"/>
                </a:solidFill>
                <a:latin typeface="Tahoma" panose="020B0604030504040204" pitchFamily="34" charset="0"/>
              </a:rPr>
              <a:t>.</a:t>
            </a:r>
            <a:endParaRPr lang="cs-CZ" dirty="0" smtClean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endParaRPr lang="cs-CZ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acceptance and resistance: Teachers’ perceptions of curricular changes 10 years into the reform </a:t>
            </a:r>
            <a:r>
              <a:rPr lang="en-US" dirty="0" smtClean="0"/>
              <a:t>implementation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Classroom interaction in English language teaching in higher </a:t>
            </a:r>
            <a:r>
              <a:rPr lang="en-US" dirty="0" smtClean="0"/>
              <a:t>education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Producing </a:t>
            </a:r>
            <a:r>
              <a:rPr lang="en-US" dirty="0"/>
              <a:t>pedagogical knowledge for improvement: altering teaching situations for the </a:t>
            </a:r>
            <a:r>
              <a:rPr lang="en-US" dirty="0" smtClean="0"/>
              <a:t>better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Exploring professional vision and its development through video-based analysis (from the perspective of teachers of English as a foreign language</a:t>
            </a:r>
            <a:r>
              <a:rPr lang="en-US" dirty="0" smtClean="0"/>
              <a:t>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Expert Teacher: his/her characteristics and the determinants of his/her professional development (in the context of foreign language teaching</a:t>
            </a:r>
            <a:r>
              <a:rPr lang="en-US" dirty="0" smtClean="0"/>
              <a:t>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Opportunities </a:t>
            </a:r>
            <a:r>
              <a:rPr lang="en-US" dirty="0"/>
              <a:t>to develop problem solving competence in textbooks and in the </a:t>
            </a:r>
            <a:r>
              <a:rPr lang="en-US" dirty="0" smtClean="0"/>
              <a:t>classroom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11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97280" y="1997701"/>
            <a:ext cx="10058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</a:rPr>
              <a:t>The focus of the IRSE is put on the pedagogical methodology, especially the relation between the theory and practice, general didactics and subject didactics, mixed methods, video-based methodology, comparative methodology in the research of curriculum and the contrastive approaches in the research of teacher education</a:t>
            </a:r>
            <a:r>
              <a:rPr lang="en-US" dirty="0" smtClean="0">
                <a:solidFill>
                  <a:srgbClr val="292929"/>
                </a:solidFill>
                <a:latin typeface="Tahoma" panose="020B0604030504040204" pitchFamily="34" charset="0"/>
              </a:rPr>
              <a:t>.</a:t>
            </a:r>
            <a:endParaRPr lang="cs-CZ" dirty="0" smtClean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endParaRPr lang="cs-CZ" dirty="0">
              <a:solidFill>
                <a:srgbClr val="292929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acceptance and resistance: Teachers’ perceptions of curricular changes 10 years into the reform </a:t>
            </a:r>
            <a:r>
              <a:rPr lang="en-US" dirty="0" smtClean="0"/>
              <a:t>implementation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Classroom interaction in English language teaching in higher </a:t>
            </a:r>
            <a:r>
              <a:rPr lang="en-US" dirty="0" smtClean="0"/>
              <a:t>education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Producing </a:t>
            </a:r>
            <a:r>
              <a:rPr lang="en-US" b="1" dirty="0">
                <a:solidFill>
                  <a:schemeClr val="accent2"/>
                </a:solidFill>
              </a:rPr>
              <a:t>pedagogical knowledge for improvement: altering teaching situations for the </a:t>
            </a:r>
            <a:r>
              <a:rPr lang="en-US" b="1" dirty="0" smtClean="0">
                <a:solidFill>
                  <a:schemeClr val="accent2"/>
                </a:solidFill>
              </a:rPr>
              <a:t>better</a:t>
            </a:r>
            <a:endParaRPr lang="cs-CZ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Exploring professional vision and its development through video-based analysis (from the perspective of teachers of English as a foreign language</a:t>
            </a:r>
            <a:r>
              <a:rPr lang="en-US" dirty="0" smtClean="0"/>
              <a:t>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Expert Teacher: his/her characteristics and the determinants of his/her professional development (in the context of foreign language teaching</a:t>
            </a:r>
            <a:r>
              <a:rPr lang="en-US" dirty="0" smtClean="0"/>
              <a:t>)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Opportunities </a:t>
            </a:r>
            <a:r>
              <a:rPr lang="en-US" b="1" dirty="0">
                <a:solidFill>
                  <a:schemeClr val="accent2"/>
                </a:solidFill>
              </a:rPr>
              <a:t>to develop problem solving competence in textbooks and in the </a:t>
            </a:r>
            <a:r>
              <a:rPr lang="en-US" b="1" dirty="0" smtClean="0">
                <a:solidFill>
                  <a:schemeClr val="accent2"/>
                </a:solidFill>
              </a:rPr>
              <a:t>classroom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1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574" y="31753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Analysis </a:t>
            </a:r>
            <a:r>
              <a:rPr lang="en-US" sz="4000" dirty="0"/>
              <a:t>of Learning Situations Developing the Problem-solving Competence in Primary Science </a:t>
            </a:r>
            <a:r>
              <a:rPr lang="en-US" sz="4000" dirty="0" smtClean="0"/>
              <a:t>Instruction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82993" y="2218671"/>
            <a:ext cx="105870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Czech educational system has undergone a curricular </a:t>
            </a:r>
            <a:r>
              <a:rPr lang="en-GB" sz="2800" dirty="0" smtClean="0"/>
              <a:t>reform</a:t>
            </a: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emphasis on pupils’ key </a:t>
            </a:r>
            <a:r>
              <a:rPr lang="en-GB" sz="2800" dirty="0" smtClean="0"/>
              <a:t>competencies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		</a:t>
            </a:r>
            <a:r>
              <a:rPr lang="en-GB" sz="2800" dirty="0" smtClean="0"/>
              <a:t>problem-solving competence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		PS </a:t>
            </a:r>
            <a:r>
              <a:rPr lang="cs-CZ" sz="2800" dirty="0" err="1" smtClean="0"/>
              <a:t>competence</a:t>
            </a:r>
            <a:r>
              <a:rPr lang="cs-CZ" sz="2800" dirty="0" smtClean="0"/>
              <a:t> in </a:t>
            </a:r>
            <a:r>
              <a:rPr lang="cs-CZ" sz="2800" dirty="0" err="1" smtClean="0"/>
              <a:t>primary</a:t>
            </a:r>
            <a:r>
              <a:rPr lang="cs-CZ" sz="2800" dirty="0" smtClean="0"/>
              <a:t> Science </a:t>
            </a:r>
            <a:r>
              <a:rPr lang="cs-CZ" sz="2800" dirty="0" err="1" smtClean="0"/>
              <a:t>instruction</a:t>
            </a:r>
            <a:endParaRPr lang="cs-CZ" sz="2800" dirty="0" smtClean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819792" y="3526618"/>
            <a:ext cx="0" cy="477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819792" y="4408226"/>
            <a:ext cx="0" cy="504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75970183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81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562" y="286603"/>
            <a:ext cx="10612501" cy="145075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 lot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critique</a:t>
            </a:r>
            <a:r>
              <a:rPr lang="cs-CZ" sz="2400" dirty="0" smtClean="0"/>
              <a:t> </a:t>
            </a:r>
            <a:r>
              <a:rPr lang="cs-CZ" sz="2400" dirty="0" err="1"/>
              <a:t>concerning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concept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competences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e.g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dirty="0" err="1">
                <a:solidFill>
                  <a:schemeClr val="tx1"/>
                </a:solidFill>
              </a:rPr>
              <a:t>Willbergh</a:t>
            </a:r>
            <a:r>
              <a:rPr lang="cs-CZ" sz="2400" dirty="0">
                <a:solidFill>
                  <a:schemeClr val="tx1"/>
                </a:solidFill>
              </a:rPr>
              <a:t>, 2015; </a:t>
            </a:r>
            <a:r>
              <a:rPr lang="cs-CZ" sz="2400" dirty="0" err="1">
                <a:solidFill>
                  <a:schemeClr val="tx1"/>
                </a:solidFill>
              </a:rPr>
              <a:t>Westera</a:t>
            </a:r>
            <a:r>
              <a:rPr lang="cs-CZ" sz="2400" dirty="0">
                <a:solidFill>
                  <a:schemeClr val="tx1"/>
                </a:solidFill>
              </a:rPr>
              <a:t>, 2001)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92563" y="1737360"/>
            <a:ext cx="101621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j-lt"/>
              </a:rPr>
              <a:t>O</a:t>
            </a:r>
            <a:r>
              <a:rPr lang="cs-CZ" sz="2400" dirty="0" err="1" smtClean="0">
                <a:latin typeface="+mj-lt"/>
              </a:rPr>
              <a:t>ur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approach</a:t>
            </a:r>
            <a:r>
              <a:rPr lang="cs-CZ" sz="2400" dirty="0" smtClean="0">
                <a:latin typeface="+mj-lt"/>
              </a:rPr>
              <a:t>: </a:t>
            </a:r>
            <a:r>
              <a:rPr lang="cs-CZ" sz="2400" dirty="0" err="1" smtClean="0">
                <a:latin typeface="+mj-lt"/>
              </a:rPr>
              <a:t>competences</a:t>
            </a:r>
            <a:r>
              <a:rPr lang="cs-CZ" sz="2400" dirty="0" smtClean="0">
                <a:latin typeface="+mj-lt"/>
              </a:rPr>
              <a:t> as a </a:t>
            </a:r>
            <a:r>
              <a:rPr lang="cs-CZ" sz="2400" i="1" dirty="0" err="1" smtClean="0">
                <a:latin typeface="+mj-lt"/>
              </a:rPr>
              <a:t>vehicle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for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bringing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or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developing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constructivist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approaches</a:t>
            </a:r>
            <a:r>
              <a:rPr lang="cs-CZ" sz="2400" dirty="0" smtClean="0">
                <a:latin typeface="+mj-lt"/>
              </a:rPr>
              <a:t>,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+mj-lt"/>
              </a:rPr>
              <a:t>they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must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be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connected</a:t>
            </a:r>
            <a:r>
              <a:rPr lang="cs-CZ" sz="2400" dirty="0" smtClean="0">
                <a:latin typeface="+mj-lt"/>
              </a:rPr>
              <a:t> to a </a:t>
            </a:r>
            <a:r>
              <a:rPr lang="cs-CZ" sz="2400" dirty="0" err="1" smtClean="0">
                <a:latin typeface="+mj-lt"/>
              </a:rPr>
              <a:t>subject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matter</a:t>
            </a:r>
            <a:r>
              <a:rPr lang="cs-CZ" sz="2400" dirty="0" smtClean="0">
                <a:latin typeface="+mj-lt"/>
              </a:rPr>
              <a:t>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as a transfer </a:t>
            </a:r>
            <a:r>
              <a:rPr lang="cs-CZ" sz="2400" dirty="0" err="1" smtClean="0">
                <a:latin typeface="+mj-lt"/>
              </a:rPr>
              <a:t>is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one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their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main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characteristic</a:t>
            </a:r>
            <a:r>
              <a:rPr lang="cs-CZ" sz="2400" dirty="0" smtClean="0">
                <a:latin typeface="+mj-lt"/>
              </a:rPr>
              <a:t> (</a:t>
            </a:r>
            <a:r>
              <a:rPr lang="cs-CZ" sz="2400" dirty="0" err="1" smtClean="0">
                <a:latin typeface="+mj-lt"/>
              </a:rPr>
              <a:t>c.f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dirty="0" err="1" smtClean="0">
                <a:latin typeface="+mj-lt"/>
              </a:rPr>
              <a:t>Barrows</a:t>
            </a:r>
            <a:r>
              <a:rPr lang="cs-CZ" sz="2400" dirty="0">
                <a:latin typeface="+mj-lt"/>
              </a:rPr>
              <a:t>, 1996, </a:t>
            </a:r>
            <a:r>
              <a:rPr lang="cs-CZ" sz="2400" dirty="0" err="1">
                <a:latin typeface="+mj-lt"/>
              </a:rPr>
              <a:t>Delisle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smtClean="0">
                <a:latin typeface="+mj-lt"/>
              </a:rPr>
              <a:t>1997) </a:t>
            </a:r>
            <a:r>
              <a:rPr lang="cs-CZ" sz="2400" dirty="0" err="1" smtClean="0">
                <a:latin typeface="+mj-lt"/>
              </a:rPr>
              <a:t>they</a:t>
            </a:r>
            <a:r>
              <a:rPr lang="cs-CZ" sz="2400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elicit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higher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order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thinking</a:t>
            </a:r>
            <a:endParaRPr lang="cs-CZ" sz="2400" dirty="0" smtClean="0">
              <a:latin typeface="+mj-lt"/>
            </a:endParaRPr>
          </a:p>
          <a:p>
            <a:pPr lvl="3"/>
            <a:endParaRPr lang="cs-CZ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In PS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competence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we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can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see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the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problem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as a motor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of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the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vehicle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     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we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have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concentrated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on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problem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tasks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(resp.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problem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learning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situations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) in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the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primary</a:t>
            </a:r>
            <a:r>
              <a:rPr lang="cs-CZ" sz="2400" kern="50" dirty="0" smtClean="0">
                <a:latin typeface="+mj-lt"/>
                <a:ea typeface="Droid Sans Fallback"/>
                <a:cs typeface="FreeSans"/>
              </a:rPr>
              <a:t> </a:t>
            </a:r>
            <a:r>
              <a:rPr lang="cs-CZ" sz="2400" kern="50" dirty="0" err="1" smtClean="0">
                <a:latin typeface="+mj-lt"/>
                <a:ea typeface="Droid Sans Fallback"/>
                <a:cs typeface="FreeSans"/>
              </a:rPr>
              <a:t>instruction</a:t>
            </a:r>
            <a:endParaRPr lang="cs-CZ" sz="2400" kern="50" dirty="0" smtClean="0">
              <a:latin typeface="+mj-lt"/>
              <a:ea typeface="Droid Sans Fallback"/>
              <a:cs typeface="Free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kern="50" dirty="0" smtClean="0">
              <a:latin typeface="Liberation Serif"/>
              <a:ea typeface="Droid Sans Fallback"/>
              <a:cs typeface="Free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kern="50" dirty="0">
              <a:latin typeface="Liberation Serif"/>
              <a:ea typeface="Droid Sans Fallback"/>
              <a:cs typeface="FreeSans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9610299" y="4543877"/>
            <a:ext cx="3548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82140932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661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What´s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problem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291" y="1789041"/>
            <a:ext cx="105942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Problem</a:t>
            </a:r>
            <a:r>
              <a:rPr lang="cs-CZ" sz="2000" dirty="0" smtClean="0"/>
              <a:t> – a </a:t>
            </a:r>
            <a:r>
              <a:rPr lang="cs-CZ" sz="2000" dirty="0" err="1" smtClean="0"/>
              <a:t>discrepancy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actual</a:t>
            </a:r>
            <a:r>
              <a:rPr lang="cs-CZ" sz="2000" dirty="0" smtClean="0"/>
              <a:t> and </a:t>
            </a:r>
            <a:r>
              <a:rPr lang="cs-CZ" sz="2000" dirty="0" err="1" smtClean="0"/>
              <a:t>goal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are </a:t>
            </a:r>
            <a:r>
              <a:rPr lang="cs-CZ" sz="2000" dirty="0" err="1" smtClean="0"/>
              <a:t>motivated</a:t>
            </a:r>
            <a:r>
              <a:rPr lang="cs-CZ" sz="2000" dirty="0" smtClean="0"/>
              <a:t> to </a:t>
            </a:r>
            <a:r>
              <a:rPr lang="cs-CZ" sz="2000" dirty="0" err="1" smtClean="0"/>
              <a:t>discharge</a:t>
            </a:r>
            <a:r>
              <a:rPr lang="cs-CZ" sz="2000" dirty="0" smtClean="0"/>
              <a:t>. In </a:t>
            </a:r>
            <a:r>
              <a:rPr lang="cs-CZ" sz="2000" dirty="0" err="1" smtClean="0"/>
              <a:t>order</a:t>
            </a:r>
            <a:r>
              <a:rPr lang="cs-CZ" sz="2000" dirty="0" smtClean="0"/>
              <a:t> to </a:t>
            </a:r>
            <a:r>
              <a:rPr lang="cs-CZ" sz="2000" dirty="0" err="1" smtClean="0"/>
              <a:t>solve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have</a:t>
            </a:r>
            <a:r>
              <a:rPr lang="cs-CZ" sz="2000" dirty="0" smtClean="0"/>
              <a:t> to use </a:t>
            </a:r>
            <a:r>
              <a:rPr lang="cs-CZ" sz="2000" dirty="0" err="1" smtClean="0"/>
              <a:t>operations</a:t>
            </a:r>
            <a:r>
              <a:rPr lang="cs-CZ" sz="2000" dirty="0" smtClean="0"/>
              <a:t> so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eliminate</a:t>
            </a:r>
            <a:r>
              <a:rPr lang="cs-CZ" sz="2000" dirty="0" smtClean="0"/>
              <a:t> 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constrains</a:t>
            </a:r>
            <a:r>
              <a:rPr lang="cs-CZ" sz="2000" dirty="0" smtClean="0"/>
              <a:t> (</a:t>
            </a:r>
            <a:r>
              <a:rPr lang="cs-CZ" sz="2000" dirty="0" err="1" smtClean="0"/>
              <a:t>cf</a:t>
            </a:r>
            <a:r>
              <a:rPr lang="cs-CZ" sz="2000" dirty="0" smtClean="0"/>
              <a:t>. </a:t>
            </a:r>
            <a:r>
              <a:rPr lang="cs-CZ" sz="2000" dirty="0" err="1" smtClean="0"/>
              <a:t>Chi</a:t>
            </a:r>
            <a:r>
              <a:rPr lang="cs-CZ" sz="2000" dirty="0" smtClean="0"/>
              <a:t> </a:t>
            </a:r>
            <a:r>
              <a:rPr lang="cs-CZ" sz="2000" dirty="0"/>
              <a:t>&amp; Glaser, 1985, </a:t>
            </a:r>
            <a:r>
              <a:rPr lang="cs-CZ" sz="2000" dirty="0" smtClean="0"/>
              <a:t>p. </a:t>
            </a:r>
            <a:r>
              <a:rPr lang="cs-CZ" sz="2000" dirty="0"/>
              <a:t>229, </a:t>
            </a:r>
            <a:r>
              <a:rPr lang="cs-CZ" sz="2000" dirty="0" err="1"/>
              <a:t>Jonassen</a:t>
            </a:r>
            <a:r>
              <a:rPr lang="cs-CZ" sz="2000" dirty="0"/>
              <a:t>, 1997, Lipták, </a:t>
            </a:r>
            <a:r>
              <a:rPr lang="cs-CZ" sz="2000" dirty="0" smtClean="0"/>
              <a:t>1987, p. </a:t>
            </a:r>
            <a:r>
              <a:rPr lang="cs-CZ" sz="2000" dirty="0"/>
              <a:t>26, </a:t>
            </a:r>
            <a:r>
              <a:rPr lang="cs-CZ" sz="2000" dirty="0" err="1" smtClean="0"/>
              <a:t>comp</a:t>
            </a:r>
            <a:r>
              <a:rPr lang="cs-CZ" sz="2000" dirty="0" smtClean="0"/>
              <a:t>. </a:t>
            </a:r>
            <a:r>
              <a:rPr lang="cs-CZ" sz="2000" dirty="0" err="1" smtClean="0"/>
              <a:t>Getzels</a:t>
            </a:r>
            <a:r>
              <a:rPr lang="cs-CZ" sz="2000" dirty="0"/>
              <a:t>, 1982, </a:t>
            </a:r>
            <a:r>
              <a:rPr lang="cs-CZ" sz="2000" dirty="0" smtClean="0"/>
              <a:t>p. 40–41).  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Cognitivist</a:t>
            </a:r>
            <a:r>
              <a:rPr lang="cs-CZ" sz="2000" dirty="0" smtClean="0"/>
              <a:t> </a:t>
            </a:r>
            <a:r>
              <a:rPr lang="cs-CZ" sz="2000" dirty="0" err="1" smtClean="0"/>
              <a:t>psychologists</a:t>
            </a:r>
            <a:r>
              <a:rPr lang="cs-CZ" sz="2000" dirty="0" smtClean="0"/>
              <a:t> </a:t>
            </a:r>
            <a:r>
              <a:rPr lang="cs-CZ" sz="2000" dirty="0" err="1" smtClean="0"/>
              <a:t>divide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problems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well</a:t>
            </a:r>
            <a:r>
              <a:rPr lang="cs-CZ" sz="2000" dirty="0" smtClean="0"/>
              <a:t>- and </a:t>
            </a:r>
            <a:r>
              <a:rPr lang="cs-CZ" sz="2000" dirty="0" err="1" smtClean="0"/>
              <a:t>ill-structured</a:t>
            </a:r>
            <a:r>
              <a:rPr lang="cs-CZ" sz="2000" dirty="0" smtClean="0"/>
              <a:t> </a:t>
            </a:r>
            <a:r>
              <a:rPr lang="cs-CZ" sz="2000" dirty="0" err="1" smtClean="0"/>
              <a:t>ones</a:t>
            </a:r>
            <a:r>
              <a:rPr lang="cs-CZ" sz="2000" dirty="0" smtClean="0"/>
              <a:t> (</a:t>
            </a:r>
            <a:r>
              <a:rPr lang="cs-CZ" sz="2000" dirty="0" err="1" smtClean="0"/>
              <a:t>Jonassen</a:t>
            </a:r>
            <a:r>
              <a:rPr lang="cs-CZ" sz="2000" dirty="0" smtClean="0"/>
              <a:t>, 1997).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Ill-structured </a:t>
            </a:r>
            <a:r>
              <a:rPr lang="en-US" sz="2000" dirty="0"/>
              <a:t>problems </a:t>
            </a:r>
            <a:r>
              <a:rPr lang="en-US" sz="2000" dirty="0" smtClean="0"/>
              <a:t>possess multiple </a:t>
            </a:r>
            <a:r>
              <a:rPr lang="en-US" sz="2000" dirty="0"/>
              <a:t>solutions</a:t>
            </a:r>
            <a:r>
              <a:rPr lang="en-US" sz="2000" dirty="0" smtClean="0"/>
              <a:t>, solution </a:t>
            </a:r>
            <a:r>
              <a:rPr lang="en-US" sz="2000" dirty="0"/>
              <a:t>paths, </a:t>
            </a:r>
            <a:r>
              <a:rPr lang="en-US" sz="2000" dirty="0" smtClean="0"/>
              <a:t>fewer parameters which are </a:t>
            </a:r>
            <a:r>
              <a:rPr lang="en-US" sz="2000" dirty="0"/>
              <a:t>less </a:t>
            </a:r>
            <a:r>
              <a:rPr lang="en-US" sz="2000" dirty="0" err="1" smtClean="0"/>
              <a:t>manipulable</a:t>
            </a:r>
            <a:r>
              <a:rPr lang="en-US" sz="2000" dirty="0" smtClean="0"/>
              <a:t> and contain uncertainty </a:t>
            </a:r>
            <a:r>
              <a:rPr lang="en-US" sz="2000" dirty="0"/>
              <a:t>about </a:t>
            </a:r>
            <a:r>
              <a:rPr lang="en-US" sz="2000" dirty="0" err="1" smtClean="0"/>
              <a:t>whic</a:t>
            </a:r>
            <a:r>
              <a:rPr lang="cs-CZ" sz="2000" dirty="0" smtClean="0"/>
              <a:t>h</a:t>
            </a:r>
            <a:r>
              <a:rPr lang="en-US" sz="2000" dirty="0" smtClean="0"/>
              <a:t> concepts</a:t>
            </a:r>
            <a:r>
              <a:rPr lang="en-US" sz="2000" dirty="0"/>
              <a:t>, </a:t>
            </a:r>
            <a:r>
              <a:rPr lang="en-US" sz="2000" dirty="0" smtClean="0"/>
              <a:t>rules </a:t>
            </a:r>
            <a:r>
              <a:rPr lang="en-US" sz="2000" dirty="0"/>
              <a:t>and </a:t>
            </a:r>
            <a:r>
              <a:rPr lang="en-US" sz="2000" dirty="0" smtClean="0"/>
              <a:t>principles are </a:t>
            </a:r>
            <a:r>
              <a:rPr lang="en-US" sz="2000" dirty="0"/>
              <a:t>necessary for </a:t>
            </a:r>
            <a:r>
              <a:rPr lang="en-US" sz="2000" dirty="0" smtClean="0"/>
              <a:t>the solution or </a:t>
            </a:r>
            <a:r>
              <a:rPr lang="en-US" sz="2000" dirty="0"/>
              <a:t>how </a:t>
            </a:r>
            <a:r>
              <a:rPr lang="en-US" sz="2000" dirty="0" smtClean="0"/>
              <a:t>they </a:t>
            </a:r>
            <a:r>
              <a:rPr lang="en-US" sz="2000" dirty="0"/>
              <a:t>are </a:t>
            </a:r>
            <a:r>
              <a:rPr lang="en-US" sz="2000" dirty="0" smtClean="0"/>
              <a:t>organized </a:t>
            </a:r>
            <a:r>
              <a:rPr lang="en-US" sz="2000" dirty="0"/>
              <a:t>and </a:t>
            </a:r>
            <a:r>
              <a:rPr lang="en-US" sz="2000" dirty="0" smtClean="0"/>
              <a:t>which solution </a:t>
            </a:r>
            <a:r>
              <a:rPr lang="en-US" sz="2000" dirty="0"/>
              <a:t>is </a:t>
            </a:r>
            <a:r>
              <a:rPr lang="cs-CZ" sz="2000" dirty="0" err="1" smtClean="0"/>
              <a:t>the</a:t>
            </a:r>
            <a:r>
              <a:rPr lang="en-US" sz="2000" dirty="0" smtClean="0"/>
              <a:t> best</a:t>
            </a:r>
            <a:r>
              <a:rPr lang="cs-CZ" sz="2000" dirty="0" smtClean="0"/>
              <a:t> (</a:t>
            </a:r>
            <a:r>
              <a:rPr lang="cs-CZ" sz="2000" dirty="0" err="1" smtClean="0"/>
              <a:t>Jonassen</a:t>
            </a:r>
            <a:r>
              <a:rPr lang="cs-CZ" sz="2000" dirty="0" smtClean="0"/>
              <a:t>, 1997, p. 65).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10269" y="4173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err="1"/>
          </a:p>
        </p:txBody>
      </p:sp>
      <p:sp>
        <p:nvSpPr>
          <p:cNvPr id="5" name="TextovéPole 4"/>
          <p:cNvSpPr txBox="1"/>
          <p:nvPr/>
        </p:nvSpPr>
        <p:spPr>
          <a:xfrm>
            <a:off x="815291" y="5253084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Problem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task</a:t>
            </a:r>
            <a:r>
              <a:rPr lang="cs-CZ" sz="2000" dirty="0" smtClean="0"/>
              <a:t> – a </a:t>
            </a:r>
            <a:r>
              <a:rPr lang="cs-CZ" sz="2000" dirty="0" err="1" smtClean="0"/>
              <a:t>task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contains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ill-structured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endParaRPr lang="cs-CZ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946232778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15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Aims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Thesis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97280" y="2122408"/>
            <a:ext cx="102303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to describe how </a:t>
            </a:r>
            <a:r>
              <a:rPr lang="cs-CZ" sz="2400" dirty="0" err="1">
                <a:latin typeface="+mj-lt"/>
              </a:rPr>
              <a:t>learning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situation</a:t>
            </a:r>
            <a:r>
              <a:rPr lang="en-GB" sz="2400" dirty="0">
                <a:latin typeface="+mj-lt"/>
              </a:rPr>
              <a:t>s that develop the problem-solving competence in primary Science education are used in real instruction as captured by a video study</a:t>
            </a:r>
            <a:endParaRPr lang="cs-CZ" sz="2400" dirty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(1) </a:t>
            </a:r>
            <a:r>
              <a:rPr lang="en-GB" sz="2400" dirty="0" smtClean="0">
                <a:latin typeface="+mj-lt"/>
              </a:rPr>
              <a:t>to </a:t>
            </a:r>
            <a:r>
              <a:rPr lang="en-GB" sz="2400" dirty="0">
                <a:latin typeface="+mj-lt"/>
              </a:rPr>
              <a:t>analyse the learning situations that develop problem-solving competence in primary Science instruction (identification and description</a:t>
            </a:r>
            <a:r>
              <a:rPr lang="en-GB" sz="2400" dirty="0" smtClean="0">
                <a:latin typeface="+mj-lt"/>
              </a:rPr>
              <a:t>) </a:t>
            </a:r>
            <a:endParaRPr lang="cs-CZ" sz="2400" dirty="0" smtClean="0">
              <a:latin typeface="+mj-lt"/>
            </a:endParaRPr>
          </a:p>
          <a:p>
            <a:endParaRPr lang="cs-CZ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(</a:t>
            </a:r>
            <a:r>
              <a:rPr lang="en-GB" sz="2400" dirty="0">
                <a:latin typeface="+mj-lt"/>
              </a:rPr>
              <a:t>2) to suggest alternative approaches to the analysed learning situations in </a:t>
            </a:r>
            <a:r>
              <a:rPr lang="en-GB" sz="2400" dirty="0" smtClean="0">
                <a:latin typeface="+mj-lt"/>
              </a:rPr>
              <a:t>order </a:t>
            </a:r>
            <a:r>
              <a:rPr lang="cs-CZ" sz="2400" dirty="0" smtClean="0">
                <a:latin typeface="+mj-lt"/>
              </a:rPr>
              <a:t>    </a:t>
            </a:r>
            <a:r>
              <a:rPr lang="en-GB" sz="2400" dirty="0" smtClean="0">
                <a:latin typeface="+mj-lt"/>
              </a:rPr>
              <a:t>to </a:t>
            </a:r>
            <a:r>
              <a:rPr lang="en-GB" sz="2400" dirty="0">
                <a:latin typeface="+mj-lt"/>
              </a:rPr>
              <a:t>increase their potential for developing the problem-solving </a:t>
            </a:r>
            <a:r>
              <a:rPr lang="en-GB" sz="2400" dirty="0" smtClean="0">
                <a:latin typeface="+mj-lt"/>
              </a:rPr>
              <a:t>competence</a:t>
            </a:r>
            <a:endParaRPr lang="cs-CZ" sz="2400" dirty="0">
              <a:latin typeface="+mj-lt"/>
            </a:endParaRP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602703339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8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</a:t>
            </a:r>
            <a:r>
              <a:rPr lang="en-GB" sz="4000" dirty="0" err="1" smtClean="0"/>
              <a:t>esearch</a:t>
            </a:r>
            <a:r>
              <a:rPr lang="en-GB" sz="4000" dirty="0" smtClean="0"/>
              <a:t> </a:t>
            </a:r>
            <a:r>
              <a:rPr lang="en-GB" sz="4000" dirty="0"/>
              <a:t>design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4649" y="1922353"/>
            <a:ext cx="56576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Learning task</a:t>
            </a:r>
            <a:r>
              <a:rPr lang="en-GB" sz="2000" dirty="0"/>
              <a:t> - any question or a </a:t>
            </a:r>
            <a:r>
              <a:rPr lang="cs-CZ" sz="2000" dirty="0" err="1" smtClean="0"/>
              <a:t>command</a:t>
            </a:r>
            <a:r>
              <a:rPr lang="en-GB" sz="2000" dirty="0" smtClean="0"/>
              <a:t> </a:t>
            </a:r>
            <a:r>
              <a:rPr lang="en-GB" sz="2000" dirty="0"/>
              <a:t>calling </a:t>
            </a:r>
            <a:r>
              <a:rPr lang="en-GB" sz="2000" dirty="0" smtClean="0"/>
              <a:t>for/eliciting </a:t>
            </a:r>
            <a:r>
              <a:rPr lang="en-GB" sz="2000" dirty="0"/>
              <a:t>a learning activity</a:t>
            </a:r>
            <a:endParaRPr lang="cs-CZ" sz="2000" dirty="0"/>
          </a:p>
          <a:p>
            <a:r>
              <a:rPr lang="en-GB" sz="2000" b="1" dirty="0"/>
              <a:t>Problem learning task</a:t>
            </a:r>
            <a:r>
              <a:rPr lang="en-GB" sz="2000" dirty="0"/>
              <a:t> – As PBL is characterized as follows: learning is student centred,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occurs </a:t>
            </a:r>
            <a:r>
              <a:rPr lang="en-GB" sz="2000" dirty="0"/>
              <a:t>in small groups,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teachers </a:t>
            </a:r>
            <a:r>
              <a:rPr lang="en-GB" sz="2000" dirty="0"/>
              <a:t>are facilitators and guides,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form </a:t>
            </a:r>
            <a:r>
              <a:rPr lang="en-GB" sz="2000" dirty="0"/>
              <a:t>the organizing focus and stimulus for learning,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new </a:t>
            </a:r>
            <a:r>
              <a:rPr lang="en-GB" sz="2000" dirty="0"/>
              <a:t>information is acquired through self-directed learning,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learning </a:t>
            </a:r>
            <a:r>
              <a:rPr lang="en-GB" sz="2000" dirty="0"/>
              <a:t>is based on a problem connected to real life and has an interdisciplinary character (Barrows, 1996, pp. 5—6</a:t>
            </a:r>
            <a:r>
              <a:rPr lang="en-GB" sz="2000" dirty="0" smtClean="0"/>
              <a:t>)</a:t>
            </a:r>
            <a:r>
              <a:rPr lang="cs-CZ" sz="2000" dirty="0" smtClean="0"/>
              <a:t>,</a:t>
            </a:r>
            <a:endParaRPr lang="cs-CZ" sz="2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517902929"/>
              </p:ext>
            </p:extLst>
          </p:nvPr>
        </p:nvGraphicFramePr>
        <p:xfrm>
          <a:off x="5877636" y="1065507"/>
          <a:ext cx="5486400" cy="52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31527" y="1939636"/>
            <a:ext cx="520083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err="1" smtClean="0"/>
              <a:t>thus</a:t>
            </a:r>
            <a:r>
              <a:rPr lang="cs-CZ" sz="2100" dirty="0" smtClean="0"/>
              <a:t> w</a:t>
            </a:r>
            <a:r>
              <a:rPr lang="en-GB" sz="2100" dirty="0" smtClean="0"/>
              <a:t>e consider a problem learning task as a task that:</a:t>
            </a:r>
            <a:endParaRPr lang="cs-CZ" sz="2100" dirty="0" smtClean="0"/>
          </a:p>
          <a:p>
            <a:r>
              <a:rPr lang="en-GB" sz="2100" dirty="0" smtClean="0"/>
              <a:t>must:</a:t>
            </a:r>
            <a:r>
              <a:rPr lang="cs-CZ" sz="2100" dirty="0" smtClean="0"/>
              <a:t>	</a:t>
            </a:r>
            <a:r>
              <a:rPr lang="en-GB" sz="2100" dirty="0" smtClean="0"/>
              <a:t>1. be connected to a real life</a:t>
            </a:r>
            <a:endParaRPr lang="cs-CZ" sz="2100" dirty="0" smtClean="0"/>
          </a:p>
          <a:p>
            <a:r>
              <a:rPr lang="cs-CZ" sz="2100" dirty="0" smtClean="0"/>
              <a:t>	</a:t>
            </a:r>
            <a:r>
              <a:rPr lang="en-GB" sz="2100" dirty="0" smtClean="0"/>
              <a:t>2. contain an ill-structured problem</a:t>
            </a:r>
            <a:endParaRPr lang="cs-CZ" sz="2100" dirty="0" smtClean="0"/>
          </a:p>
          <a:p>
            <a:r>
              <a:rPr lang="cs-CZ" sz="2100" dirty="0" smtClean="0"/>
              <a:t>	</a:t>
            </a:r>
            <a:r>
              <a:rPr lang="en-GB" sz="2100" dirty="0" smtClean="0"/>
              <a:t>3. have an interdisciplinary character</a:t>
            </a:r>
            <a:endParaRPr lang="cs-CZ" sz="2100" dirty="0" smtClean="0"/>
          </a:p>
          <a:p>
            <a:r>
              <a:rPr lang="en-GB" sz="2100" dirty="0" smtClean="0"/>
              <a:t>may (at least one of the</a:t>
            </a:r>
            <a:r>
              <a:rPr lang="cs-CZ" sz="2100" dirty="0" smtClean="0"/>
              <a:t>se </a:t>
            </a:r>
            <a:r>
              <a:rPr lang="cs-CZ" sz="2100" dirty="0" err="1" smtClean="0"/>
              <a:t>characteristics</a:t>
            </a:r>
            <a:r>
              <a:rPr lang="en-GB" sz="2100" dirty="0" smtClean="0"/>
              <a:t>): </a:t>
            </a:r>
            <a:endParaRPr lang="cs-CZ" sz="2100" dirty="0" smtClean="0"/>
          </a:p>
          <a:p>
            <a:r>
              <a:rPr lang="cs-CZ" sz="2100" dirty="0" smtClean="0"/>
              <a:t>	</a:t>
            </a:r>
            <a:r>
              <a:rPr lang="en-GB" sz="2100" dirty="0" smtClean="0"/>
              <a:t>4. teacher is just a facilitator</a:t>
            </a:r>
            <a:endParaRPr lang="cs-CZ" sz="2100" dirty="0" smtClean="0"/>
          </a:p>
          <a:p>
            <a:r>
              <a:rPr lang="en-GB" sz="2100" dirty="0" smtClean="0"/>
              <a:t>	5. contain a system of follow-up tasks</a:t>
            </a:r>
            <a:endParaRPr lang="cs-CZ" sz="2100" dirty="0" smtClean="0"/>
          </a:p>
          <a:p>
            <a:r>
              <a:rPr lang="en-GB" sz="2100" dirty="0" smtClean="0"/>
              <a:t>	6. be solved in groups</a:t>
            </a:r>
            <a:endParaRPr lang="cs-CZ" sz="2100" dirty="0" smtClean="0"/>
          </a:p>
          <a:p>
            <a:r>
              <a:rPr lang="en-GB" sz="2100" dirty="0" smtClean="0"/>
              <a:t>	7. be open-ended or be divergent</a:t>
            </a:r>
            <a:endParaRPr lang="cs-CZ" sz="2100" dirty="0" smtClean="0"/>
          </a:p>
          <a:p>
            <a:endParaRPr lang="cs-CZ" sz="1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29942674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916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501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Problem</a:t>
            </a:r>
            <a:r>
              <a:rPr lang="cs-CZ" sz="3600" dirty="0" smtClean="0"/>
              <a:t> </a:t>
            </a:r>
            <a:r>
              <a:rPr lang="cs-CZ" sz="3600" dirty="0" err="1" smtClean="0"/>
              <a:t>Learning</a:t>
            </a:r>
            <a:r>
              <a:rPr lang="cs-CZ" sz="3600" dirty="0" smtClean="0"/>
              <a:t> </a:t>
            </a:r>
            <a:r>
              <a:rPr lang="cs-CZ" sz="3600" dirty="0" err="1" smtClean="0"/>
              <a:t>Situation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983614" y="2155094"/>
            <a:ext cx="1018032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characterisation of PLS follows the 3A methodology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hospitation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imputs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video-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Janík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al., 2013, pp.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218—245)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Annotation, Analysis and Alteration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17370371"/>
              </p:ext>
            </p:extLst>
          </p:nvPr>
        </p:nvGraphicFramePr>
        <p:xfrm>
          <a:off x="1097280" y="3196748"/>
          <a:ext cx="9484559" cy="292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32667595"/>
              </p:ext>
            </p:extLst>
          </p:nvPr>
        </p:nvGraphicFramePr>
        <p:xfrm>
          <a:off x="374649" y="6373091"/>
          <a:ext cx="11398251" cy="48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Obdélník 5"/>
          <p:cNvSpPr/>
          <p:nvPr/>
        </p:nvSpPr>
        <p:spPr>
          <a:xfrm>
            <a:off x="983614" y="1734843"/>
            <a:ext cx="101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Problem learning situation </a:t>
            </a:r>
            <a:r>
              <a:rPr lang="en-US" dirty="0"/>
              <a:t>– contains a problem task, based on PBL approach; see </a:t>
            </a:r>
            <a:r>
              <a:rPr lang="en-US" dirty="0">
                <a:hlinkClick r:id="" action="ppaction://hlinkshowjump?jump=nextslide"/>
              </a:rPr>
              <a:t>the model of PLS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8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641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Aim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presentation</a:t>
            </a:r>
            <a:endParaRPr lang="cs-CZ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47481646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97279" y="2241368"/>
            <a:ext cx="990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to </a:t>
            </a:r>
            <a:r>
              <a:rPr lang="cs-CZ" sz="2400" dirty="0" err="1" smtClean="0">
                <a:latin typeface="+mj-lt"/>
              </a:rPr>
              <a:t>present</a:t>
            </a:r>
            <a:r>
              <a:rPr lang="cs-CZ" sz="2400" dirty="0" smtClean="0">
                <a:latin typeface="+mj-lt"/>
              </a:rPr>
              <a:t> my </a:t>
            </a:r>
            <a:r>
              <a:rPr lang="cs-CZ" sz="2400" dirty="0" err="1" smtClean="0">
                <a:latin typeface="+mj-lt"/>
              </a:rPr>
              <a:t>home</a:t>
            </a:r>
            <a:r>
              <a:rPr lang="cs-CZ" sz="2400" dirty="0" smtClean="0">
                <a:latin typeface="+mj-lt"/>
              </a:rPr>
              <a:t>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to </a:t>
            </a:r>
            <a:r>
              <a:rPr lang="cs-CZ" sz="2400" dirty="0" err="1" smtClean="0">
                <a:latin typeface="+mj-lt"/>
              </a:rPr>
              <a:t>present</a:t>
            </a:r>
            <a:r>
              <a:rPr lang="cs-CZ" sz="2400" dirty="0" smtClean="0">
                <a:latin typeface="+mj-lt"/>
              </a:rPr>
              <a:t> my </a:t>
            </a:r>
            <a:r>
              <a:rPr lang="cs-CZ" sz="2400" dirty="0" err="1" smtClean="0">
                <a:latin typeface="+mj-lt"/>
              </a:rPr>
              <a:t>research</a:t>
            </a:r>
            <a:r>
              <a:rPr lang="cs-CZ" sz="2400" dirty="0" smtClean="0">
                <a:latin typeface="+mj-lt"/>
              </a:rPr>
              <a:t> design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97279" y="4617646"/>
            <a:ext cx="544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+mj-lt"/>
              </a:rPr>
              <a:t>Structure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3200" dirty="0" err="1" smtClean="0">
                <a:latin typeface="+mj-lt"/>
              </a:rPr>
              <a:t>of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3200" dirty="0" err="1" smtClean="0">
                <a:latin typeface="+mj-lt"/>
              </a:rPr>
              <a:t>the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3200" dirty="0" err="1" smtClean="0">
                <a:latin typeface="+mj-lt"/>
              </a:rPr>
              <a:t>presentation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8181" y="1237130"/>
            <a:ext cx="10058400" cy="6794087"/>
          </a:xfrm>
          <a:prstGeom prst="rect">
            <a:avLst/>
          </a:prstGeom>
        </p:spPr>
      </p:pic>
      <p:cxnSp>
        <p:nvCxnSpPr>
          <p:cNvPr id="5" name="Přímá spojnice se šipkou 4">
            <a:hlinkClick r:id="" action="ppaction://hlinkshowjump?jump=previousslide"/>
          </p:cNvPr>
          <p:cNvCxnSpPr/>
          <p:nvPr/>
        </p:nvCxnSpPr>
        <p:spPr>
          <a:xfrm flipH="1">
            <a:off x="11245755" y="6073254"/>
            <a:ext cx="736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65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8992514"/>
              </p:ext>
            </p:extLst>
          </p:nvPr>
        </p:nvGraphicFramePr>
        <p:xfrm>
          <a:off x="808758" y="1385455"/>
          <a:ext cx="10635444" cy="455814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457460"/>
                <a:gridCol w="1177984"/>
              </a:tblGrid>
              <a:tr h="575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Characteristic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r>
                        <a:rPr lang="en-GB" sz="16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hase</a:t>
                      </a:r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which</a:t>
                      </a:r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it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occurs</a:t>
                      </a:r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in</a:t>
                      </a:r>
                      <a:endParaRPr lang="cs-CZ" sz="2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(1)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Topic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of the PLS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P0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(2)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Link to the foregoing LS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– the story of the lesson 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P0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05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(3)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Learning phase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in which the PLS is situated (revision, introduction, </a:t>
                      </a:r>
                      <a:r>
                        <a:rPr lang="cs-CZ" sz="2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presentation</a:t>
                      </a:r>
                      <a:r>
                        <a:rPr lang="cs-CZ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of</a:t>
                      </a:r>
                      <a:r>
                        <a:rPr lang="cs-CZ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new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subject matter, exercising, application, recapitulation, examining/assessing and others – based on Seidel,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Prenzel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, &amp;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Kobarg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et al., 2005, adapted by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Najvar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et al., 2011)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P0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3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(4)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Organisation form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(whole-class, individual work, pair work, group work, 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more</a:t>
                      </a:r>
                      <a:r>
                        <a:rPr lang="cs-CZ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forms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together, other – adapted from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Janík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and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Miková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, 2006)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P1-P7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3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(5)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Placement in the classroom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(in the desk, in front of the blackboard, on the carpet, anywhere in the classroom, changing, outside the 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classroom</a:t>
                      </a:r>
                      <a:r>
                        <a:rPr lang="cs-CZ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– Češková,</a:t>
                      </a:r>
                      <a:r>
                        <a:rPr lang="cs-CZ" sz="20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2014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P1-P7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98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(6) </a:t>
                      </a:r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Didactical means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without</a:t>
                      </a:r>
                      <a:r>
                        <a:rPr lang="cs-CZ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any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blackboard, worksheet, exercise book, textbook, book, model/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realia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, picture/map/cards, audio, video, ICT, other - adapted from </a:t>
                      </a:r>
                      <a:r>
                        <a:rPr lang="en-GB" sz="2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Janík</a:t>
                      </a: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 et al., 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2007) 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P1-P7</a:t>
                      </a:r>
                      <a:endParaRPr lang="cs-CZ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8758" y="286603"/>
            <a:ext cx="10635444" cy="1450757"/>
          </a:xfrm>
        </p:spPr>
        <p:txBody>
          <a:bodyPr>
            <a:normAutofit/>
          </a:bodyPr>
          <a:lstStyle/>
          <a:p>
            <a:pPr lvl="0"/>
            <a:r>
              <a:rPr lang="en-GB" alt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altLang="cs-CZ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Structured</a:t>
            </a:r>
            <a:r>
              <a:rPr lang="en-GB" altLang="cs-CZ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altLang="cs-CZ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otation</a:t>
            </a:r>
            <a:r>
              <a:rPr lang="en-GB" altLang="cs-CZ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describes how is PT </a:t>
            </a:r>
            <a:r>
              <a:rPr lang="cs-CZ" altLang="cs-CZ" sz="24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approached</a:t>
            </a:r>
            <a:r>
              <a:rPr lang="en-GB" altLang="cs-CZ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oriented mainly on intrinsic situational circumstances that can be </a:t>
            </a:r>
            <a:r>
              <a:rPr lang="cs-CZ" altLang="cs-CZ" sz="24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r>
              <a:rPr lang="cs-CZ" altLang="cs-CZ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altLang="cs-C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altLang="cs-CZ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process: </a:t>
            </a:r>
            <a:r>
              <a:rPr lang="cs-CZ" altLang="cs-C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01041437"/>
              </p:ext>
            </p:extLst>
          </p:nvPr>
        </p:nvGraphicFramePr>
        <p:xfrm>
          <a:off x="374649" y="6317673"/>
          <a:ext cx="11398251" cy="54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4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36479"/>
            <a:ext cx="10058400" cy="160088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2. Structured analysis</a:t>
            </a:r>
            <a:r>
              <a:rPr lang="en-GB" sz="3200" dirty="0" smtClean="0"/>
              <a:t>: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en-GB" sz="2200" b="1" dirty="0"/>
              <a:t>(7) Concept diagram </a:t>
            </a:r>
            <a:r>
              <a:rPr lang="en-GB" sz="2200" dirty="0"/>
              <a:t>– shows</a:t>
            </a:r>
            <a:r>
              <a:rPr lang="en-GB" sz="2200" b="1" dirty="0"/>
              <a:t> </a:t>
            </a:r>
            <a:r>
              <a:rPr lang="en-GB" sz="2200" dirty="0"/>
              <a:t>a schematic model of subject matter – shows concepts (contents) and main relations among them (based on </a:t>
            </a:r>
            <a:r>
              <a:rPr lang="en-GB" sz="2200" dirty="0" err="1"/>
              <a:t>Janík</a:t>
            </a:r>
            <a:r>
              <a:rPr lang="en-GB" sz="2200" dirty="0"/>
              <a:t> et al., 2011, p. 103</a:t>
            </a:r>
            <a:r>
              <a:rPr lang="en-GB" sz="2200" dirty="0" smtClean="0"/>
              <a:t>)</a:t>
            </a:r>
            <a:endParaRPr lang="cs-CZ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02275821"/>
              </p:ext>
            </p:extLst>
          </p:nvPr>
        </p:nvGraphicFramePr>
        <p:xfrm>
          <a:off x="3411940" y="2158476"/>
          <a:ext cx="4667534" cy="377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1" name="Zakřivená spojnice 60"/>
          <p:cNvCxnSpPr/>
          <p:nvPr/>
        </p:nvCxnSpPr>
        <p:spPr>
          <a:xfrm rot="-10800000" flipV="1">
            <a:off x="7288107" y="2547436"/>
            <a:ext cx="45085" cy="3000375"/>
          </a:xfrm>
          <a:prstGeom prst="curvedConnector3">
            <a:avLst>
              <a:gd name="adj1" fmla="val -587091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Zakřivená spojnice 61"/>
          <p:cNvCxnSpPr/>
          <p:nvPr/>
        </p:nvCxnSpPr>
        <p:spPr>
          <a:xfrm flipH="1" flipV="1">
            <a:off x="4156908" y="2547436"/>
            <a:ext cx="45085" cy="3000375"/>
          </a:xfrm>
          <a:prstGeom prst="curvedConnector3">
            <a:avLst>
              <a:gd name="adj1" fmla="val 621177"/>
            </a:avLst>
          </a:prstGeom>
          <a:noFill/>
          <a:ln w="635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TextovéPole 62"/>
          <p:cNvSpPr txBox="1"/>
          <p:nvPr/>
        </p:nvSpPr>
        <p:spPr>
          <a:xfrm>
            <a:off x="7622274" y="38629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aims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1846442" y="3862957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content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anchoring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878958635"/>
              </p:ext>
            </p:extLst>
          </p:nvPr>
        </p:nvGraphicFramePr>
        <p:xfrm>
          <a:off x="374649" y="6357885"/>
          <a:ext cx="11398251" cy="50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7794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314" y="286604"/>
            <a:ext cx="10053850" cy="1450757"/>
          </a:xfrm>
        </p:spPr>
        <p:txBody>
          <a:bodyPr>
            <a:normAutofit/>
          </a:bodyPr>
          <a:lstStyle/>
          <a:p>
            <a:r>
              <a:rPr lang="en-GB" sz="2400" b="1" dirty="0"/>
              <a:t>(8) Phases of </a:t>
            </a:r>
            <a:r>
              <a:rPr lang="en-GB" sz="2400" b="1" dirty="0" smtClean="0"/>
              <a:t>PLS</a:t>
            </a:r>
            <a:r>
              <a:rPr lang="cs-CZ" sz="2400" b="1" dirty="0" smtClean="0"/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PBL process (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Delisle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1997;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Edens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2000;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Hmelo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-Silver &amp; DeSimone, 2013; Hung,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Jonassen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Liu, 2007;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Kličková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1989;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Maňák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Švec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2003; Schmidt, 1983;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Segers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1997;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Tchibozo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Torp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Sage, 2002;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Zumbach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Kumpf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Koch, 2004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37314" y="2137854"/>
            <a:ext cx="10053850" cy="372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Problem structuring – Teacher judges external and internal situational conditions and designs the problem.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1 – Initiation – Teacher poses preparatory tasks connected to the issue developed in PST and motivates pupils.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2 – Analysing the problem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3 – Searching for information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4 – Synthesizing findings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5 – Summarizing the solution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6 – Presenting the solution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3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7 – Reflecting on the solving process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12908636"/>
              </p:ext>
            </p:extLst>
          </p:nvPr>
        </p:nvGraphicFramePr>
        <p:xfrm>
          <a:off x="374649" y="6266675"/>
          <a:ext cx="11398251" cy="59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31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3. </a:t>
            </a:r>
            <a:r>
              <a:rPr lang="en-GB" sz="3200" dirty="0" smtClean="0"/>
              <a:t>Alteration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1097280" y="2153309"/>
            <a:ext cx="804672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Assessment of the quality </a:t>
            </a: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Suggestion </a:t>
            </a:r>
            <a:r>
              <a:rPr lang="en-GB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creating</a:t>
            </a:r>
            <a:r>
              <a:rPr lang="cs-CZ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potentially better</a:t>
            </a:r>
            <a:r>
              <a:rPr lang="cs-CZ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alternatives</a:t>
            </a: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Re-consideration 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Does it work? Where might be a problem?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33730650"/>
              </p:ext>
            </p:extLst>
          </p:nvPr>
        </p:nvGraphicFramePr>
        <p:xfrm>
          <a:off x="374649" y="6196085"/>
          <a:ext cx="11398251" cy="66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27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73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247650"/>
            <a:ext cx="4797426" cy="1513626"/>
          </a:xfrm>
          <a:prstGeom prst="rect">
            <a:avLst/>
          </a:prstGeom>
          <a:noFill/>
        </p:spPr>
      </p:pic>
      <p:sp>
        <p:nvSpPr>
          <p:cNvPr id="37892" name="AutoShape 4" descr="Výsledek obrázku pro pedagogická fakulta 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4" name="AutoShape 6" descr="Výsledek obrázku pro pedagogická fakulta 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6" name="AutoShape 8" descr="Výsledek obrázku pro pedagogická fakulta 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8" name="AutoShape 10" descr="Výsledek obrázku pro pedagogická fakulta 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902" name="Picture 14" descr="Výsledek obrázku pro pedagogická fakulta 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95650"/>
            <a:ext cx="4415858" cy="2816789"/>
          </a:xfrm>
          <a:prstGeom prst="rect">
            <a:avLst/>
          </a:prstGeom>
          <a:noFill/>
        </p:spPr>
      </p:pic>
      <p:pic>
        <p:nvPicPr>
          <p:cNvPr id="37900" name="Picture 12" descr="https://upload.wikimedia.org/wikipedia/commons/thumb/a/a8/Faculty_of_Education_MU_Po%C5%99%C3%AD%C4%8D%C3%AD_7_Brno_1.jpg/235px-Faculty_of_Education_MU_Po%C5%99%C3%AD%C4%8D%C3%AD_7_Brn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55" y="2213088"/>
            <a:ext cx="4215195" cy="2816111"/>
          </a:xfrm>
          <a:prstGeom prst="rect">
            <a:avLst/>
          </a:prstGeom>
          <a:noFill/>
        </p:spPr>
      </p:pic>
      <p:pic>
        <p:nvPicPr>
          <p:cNvPr id="37890" name="Picture 2" descr="Výsledek obrázku pro pdf 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0458" y="291637"/>
            <a:ext cx="4160492" cy="2793907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93699" y="6400800"/>
          <a:ext cx="11398251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of the faculty in </a:t>
            </a:r>
            <a:r>
              <a:rPr lang="en-US" b="1" dirty="0" smtClean="0"/>
              <a:t>dates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19150" y="1759952"/>
            <a:ext cx="11372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1918</a:t>
            </a:r>
            <a:r>
              <a:rPr lang="cs-CZ" sz="2400" b="1" dirty="0" smtClean="0"/>
              <a:t> - </a:t>
            </a:r>
            <a:r>
              <a:rPr lang="en-US" sz="2400" b="1" dirty="0" smtClean="0"/>
              <a:t>Establishment </a:t>
            </a:r>
            <a:r>
              <a:rPr lang="en-US" sz="2400" b="1" dirty="0" smtClean="0"/>
              <a:t>of the faculty of education (or teaching faculty)</a:t>
            </a:r>
            <a:r>
              <a:rPr lang="en-US" sz="2400" dirty="0" smtClean="0"/>
              <a:t> </a:t>
            </a:r>
            <a:r>
              <a:rPr lang="en-US" sz="2400" i="1" dirty="0" smtClean="0"/>
              <a:t>was discussed for the first time</a:t>
            </a:r>
            <a:r>
              <a:rPr lang="en-US" sz="2400" dirty="0" smtClean="0"/>
              <a:t> as part of preparation of the Act at Masaryk University.</a:t>
            </a:r>
          </a:p>
          <a:p>
            <a:r>
              <a:rPr lang="en-US" sz="2400" b="1" dirty="0" smtClean="0"/>
              <a:t>1945</a:t>
            </a:r>
            <a:r>
              <a:rPr lang="cs-CZ" sz="2400" b="1" dirty="0" smtClean="0"/>
              <a:t> - </a:t>
            </a:r>
            <a:r>
              <a:rPr lang="en-US" sz="2400" i="1" dirty="0" smtClean="0"/>
              <a:t>Decree </a:t>
            </a:r>
            <a:r>
              <a:rPr lang="en-US" sz="2400" i="1" dirty="0" smtClean="0"/>
              <a:t>of the President of the Czechoslovak Republic on education of teachers</a:t>
            </a:r>
            <a:r>
              <a:rPr lang="en-US" sz="2400" dirty="0" smtClean="0"/>
              <a:t> No 132/1945 Coll. was issued.</a:t>
            </a:r>
          </a:p>
          <a:p>
            <a:r>
              <a:rPr lang="en-US" sz="2400" b="1" dirty="0" smtClean="0"/>
              <a:t>1946</a:t>
            </a:r>
            <a:r>
              <a:rPr lang="cs-CZ" sz="2400" b="1" dirty="0" smtClean="0"/>
              <a:t> - </a:t>
            </a:r>
            <a:r>
              <a:rPr lang="en-US" sz="2400" i="1" dirty="0" smtClean="0"/>
              <a:t>The </a:t>
            </a:r>
            <a:r>
              <a:rPr lang="en-US" sz="2400" i="1" dirty="0" smtClean="0"/>
              <a:t>Faculty of Education, MU was founded;</a:t>
            </a:r>
            <a:r>
              <a:rPr lang="en-US" sz="2400" dirty="0" smtClean="0"/>
              <a:t> its first Dean was </a:t>
            </a:r>
            <a:r>
              <a:rPr lang="en-US" sz="2400" dirty="0" err="1" smtClean="0"/>
              <a:t>František</a:t>
            </a:r>
            <a:r>
              <a:rPr lang="en-US" sz="2400" dirty="0" smtClean="0"/>
              <a:t> </a:t>
            </a:r>
            <a:r>
              <a:rPr lang="en-US" sz="2400" dirty="0" err="1" smtClean="0"/>
              <a:t>Trávníček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1948</a:t>
            </a:r>
            <a:r>
              <a:rPr lang="cs-CZ" sz="2400" b="1" dirty="0" smtClean="0"/>
              <a:t> - </a:t>
            </a:r>
            <a:r>
              <a:rPr lang="en-US" sz="2400" b="1" dirty="0" smtClean="0"/>
              <a:t>First </a:t>
            </a:r>
            <a:r>
              <a:rPr lang="en-US" sz="2400" b="1" dirty="0" smtClean="0"/>
              <a:t>professors of the faculty were appointed</a:t>
            </a:r>
            <a:endParaRPr lang="en-US" sz="2400" dirty="0" smtClean="0"/>
          </a:p>
          <a:p>
            <a:r>
              <a:rPr lang="en-US" sz="2400" b="1" dirty="0" smtClean="0"/>
              <a:t>1950</a:t>
            </a:r>
            <a:r>
              <a:rPr lang="cs-CZ" sz="2400" b="1" dirty="0" smtClean="0"/>
              <a:t> - </a:t>
            </a:r>
            <a:r>
              <a:rPr lang="en-US" sz="2400" dirty="0" smtClean="0"/>
              <a:t>Long-distance study was arranged for teachers in active service.</a:t>
            </a:r>
          </a:p>
          <a:p>
            <a:r>
              <a:rPr lang="en-US" sz="2400" b="1" dirty="0" smtClean="0"/>
              <a:t>1959</a:t>
            </a:r>
            <a:r>
              <a:rPr lang="cs-CZ" sz="2400" dirty="0" smtClean="0"/>
              <a:t> - </a:t>
            </a:r>
            <a:r>
              <a:rPr lang="en-US" sz="2400" dirty="0" smtClean="0"/>
              <a:t>Transformation </a:t>
            </a:r>
            <a:r>
              <a:rPr lang="en-US" sz="2400" dirty="0" smtClean="0"/>
              <a:t>of the Higher School of Education into the Teacher Training </a:t>
            </a:r>
            <a:r>
              <a:rPr lang="en-US" sz="2400" dirty="0" smtClean="0"/>
              <a:t>College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1964</a:t>
            </a:r>
            <a:r>
              <a:rPr lang="cs-CZ" sz="2400" b="1" dirty="0" smtClean="0"/>
              <a:t> - </a:t>
            </a:r>
            <a:r>
              <a:rPr lang="en-US" sz="2400" b="1" dirty="0" smtClean="0"/>
              <a:t>Restoration </a:t>
            </a:r>
            <a:r>
              <a:rPr lang="en-US" sz="2400" b="1" dirty="0" smtClean="0"/>
              <a:t>of the Faculty of Education.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1977</a:t>
            </a:r>
            <a:r>
              <a:rPr lang="cs-CZ" sz="2400" b="1" dirty="0" smtClean="0"/>
              <a:t> - </a:t>
            </a:r>
            <a:r>
              <a:rPr lang="en-US" sz="2400" i="1" dirty="0" smtClean="0"/>
              <a:t>Reform </a:t>
            </a:r>
            <a:r>
              <a:rPr lang="en-US" sz="2400" i="1" dirty="0" smtClean="0"/>
              <a:t>of study</a:t>
            </a:r>
            <a:r>
              <a:rPr lang="en-US" sz="2400" dirty="0" smtClean="0"/>
              <a:t> – introduced study of teaching subjects of general education for secondary schools as well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cs-CZ" sz="2400" b="1" dirty="0" smtClean="0"/>
              <a:t>2014</a:t>
            </a:r>
            <a:r>
              <a:rPr lang="cs-CZ" sz="2400" dirty="0" smtClean="0"/>
              <a:t> - </a:t>
            </a:r>
            <a:r>
              <a:rPr lang="en-US" sz="2400" i="1" dirty="0" smtClean="0"/>
              <a:t>Ceremonial opening of the new </a:t>
            </a:r>
            <a:r>
              <a:rPr lang="en-US" sz="2400" i="1" dirty="0" smtClean="0"/>
              <a:t>building</a:t>
            </a:r>
            <a:r>
              <a:rPr lang="cs-CZ" sz="2400" i="1" dirty="0" smtClean="0"/>
              <a:t> CVIDOS</a:t>
            </a:r>
            <a:endParaRPr lang="cs-CZ" sz="24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362700"/>
          <a:ext cx="11398251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Study </a:t>
            </a:r>
            <a:r>
              <a:rPr lang="cs-CZ" dirty="0" err="1" smtClean="0"/>
              <a:t>Programmes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47750" y="1792903"/>
            <a:ext cx="10801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Bachelor </a:t>
            </a:r>
            <a:r>
              <a:rPr lang="en-US" sz="2400" b="1" dirty="0" err="1" smtClean="0"/>
              <a:t>programmes</a:t>
            </a:r>
            <a:r>
              <a:rPr lang="en-US" sz="2400" b="1" dirty="0" smtClean="0"/>
              <a:t> graduates</a:t>
            </a:r>
          </a:p>
          <a:p>
            <a:r>
              <a:rPr lang="en-US" sz="2400" dirty="0" smtClean="0"/>
              <a:t>work as a </a:t>
            </a:r>
            <a:r>
              <a:rPr lang="en-US" sz="2400" i="1" dirty="0" smtClean="0"/>
              <a:t>teaching assistant</a:t>
            </a:r>
            <a:r>
              <a:rPr lang="en-US" sz="2400" dirty="0" smtClean="0"/>
              <a:t> to a teacher at primary and lower secondary schools </a:t>
            </a:r>
          </a:p>
          <a:p>
            <a:r>
              <a:rPr lang="en-US" sz="2400" dirty="0" smtClean="0"/>
              <a:t>work as </a:t>
            </a:r>
            <a:r>
              <a:rPr lang="en-US" sz="2400" i="1" dirty="0" smtClean="0"/>
              <a:t>instructors </a:t>
            </a:r>
            <a:r>
              <a:rPr lang="en-US" sz="2400" dirty="0" smtClean="0"/>
              <a:t>in leisure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r>
              <a:rPr lang="en-US" sz="2400" dirty="0" smtClean="0"/>
              <a:t>graduates are prepared for </a:t>
            </a:r>
            <a:r>
              <a:rPr lang="en-US" sz="2400" i="1" dirty="0" smtClean="0"/>
              <a:t>socially-educative work with people</a:t>
            </a:r>
            <a:r>
              <a:rPr lang="en-US" sz="2400" dirty="0" smtClean="0"/>
              <a:t> of all ages and from all social groups</a:t>
            </a:r>
          </a:p>
          <a:p>
            <a:r>
              <a:rPr lang="en-US" sz="2400" dirty="0" smtClean="0"/>
              <a:t>graduates are prepared for activities in </a:t>
            </a:r>
            <a:r>
              <a:rPr lang="en-US" sz="2400" i="1" dirty="0" smtClean="0"/>
              <a:t>special education</a:t>
            </a:r>
            <a:r>
              <a:rPr lang="en-US" sz="2400" dirty="0" smtClean="0"/>
              <a:t> in special </a:t>
            </a:r>
            <a:r>
              <a:rPr lang="en-US" sz="2400" dirty="0" smtClean="0"/>
              <a:t>kindergartens</a:t>
            </a:r>
            <a:endParaRPr lang="en-US" sz="2400" dirty="0" smtClean="0"/>
          </a:p>
          <a:p>
            <a:r>
              <a:rPr lang="en-US" sz="2400" b="1" dirty="0" smtClean="0"/>
              <a:t>Master </a:t>
            </a:r>
            <a:r>
              <a:rPr lang="en-US" sz="2400" b="1" dirty="0" err="1" smtClean="0"/>
              <a:t>programmes</a:t>
            </a:r>
            <a:r>
              <a:rPr lang="en-US" sz="2400" b="1" dirty="0" smtClean="0"/>
              <a:t> graduates</a:t>
            </a:r>
          </a:p>
          <a:p>
            <a:r>
              <a:rPr lang="en-US" sz="2400" dirty="0" smtClean="0"/>
              <a:t>acquiring a </a:t>
            </a:r>
            <a:r>
              <a:rPr lang="en-US" sz="2400" i="1" dirty="0" smtClean="0"/>
              <a:t>teacher qualification in a chosen specialization</a:t>
            </a:r>
            <a:r>
              <a:rPr lang="en-US" sz="2400" dirty="0" smtClean="0"/>
              <a:t> for elementary, lower secondary and secondary schools and schools for learners with special study needs</a:t>
            </a:r>
          </a:p>
          <a:p>
            <a:r>
              <a:rPr lang="en-US" sz="2400" b="1" dirty="0" smtClean="0"/>
              <a:t>Graduates from doctoral </a:t>
            </a:r>
            <a:r>
              <a:rPr lang="en-US" sz="2400" b="1" dirty="0" err="1" smtClean="0"/>
              <a:t>programmes</a:t>
            </a:r>
            <a:endParaRPr lang="en-US" sz="2400" b="1" dirty="0" smtClean="0"/>
          </a:p>
          <a:p>
            <a:r>
              <a:rPr lang="en-US" sz="2400" i="1" dirty="0" smtClean="0"/>
              <a:t>academic staff at universities</a:t>
            </a:r>
            <a:r>
              <a:rPr lang="en-US" sz="2400" dirty="0" smtClean="0"/>
              <a:t> – in the fields of pedagogy, </a:t>
            </a:r>
            <a:r>
              <a:rPr lang="en-US" sz="2400" dirty="0" smtClean="0"/>
              <a:t>and </a:t>
            </a:r>
            <a:r>
              <a:rPr lang="en-US" sz="2400" dirty="0" smtClean="0"/>
              <a:t>research in education</a:t>
            </a:r>
          </a:p>
          <a:p>
            <a:r>
              <a:rPr lang="en-US" sz="2400" dirty="0" smtClean="0"/>
              <a:t>professional careers in the </a:t>
            </a:r>
            <a:r>
              <a:rPr lang="en-US" sz="2400" i="1" dirty="0" smtClean="0"/>
              <a:t>public sector</a:t>
            </a:r>
            <a:r>
              <a:rPr lang="en-US" sz="2400" dirty="0" smtClean="0"/>
              <a:t> or in </a:t>
            </a:r>
            <a:r>
              <a:rPr lang="en-US" sz="2400" i="1" dirty="0" smtClean="0"/>
              <a:t>company management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343650"/>
          <a:ext cx="11398251" cy="51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Doctoral studies at the Faculty provided in the following programs</a:t>
            </a:r>
            <a:r>
              <a:rPr lang="en-US" b="1" dirty="0" smtClean="0"/>
              <a:t>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62050" y="2305050"/>
            <a:ext cx="10077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Pedagogy – field Pedagogy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 Education – field Special Education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 Education – field Special Education (taught in English)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 Education – field Special Education (taught in German)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Specialization in Pedagogy –  field Art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Specialization in Pedagogy –  field Art (taught in German)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Specialization in Pedagogy – field Foreign Language Curricular Studies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Specialization in Pedagogy – field Theory of Music and Pedagogy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381750"/>
          <a:ext cx="11398251" cy="47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Departments</a:t>
            </a:r>
            <a:r>
              <a:rPr lang="cs-CZ" dirty="0" smtClean="0"/>
              <a:t> &amp; </a:t>
            </a:r>
            <a:r>
              <a:rPr lang="cs-CZ" dirty="0" err="1" smtClean="0"/>
              <a:t>Institutes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43000" y="2457450"/>
            <a:ext cx="10229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ped.muni.cz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en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about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the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faculty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departments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and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institutes</a:t>
            </a:r>
            <a:endParaRPr lang="cs-CZ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in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033554825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747" y="2387917"/>
            <a:ext cx="5628313" cy="31623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0181" y="2387260"/>
            <a:ext cx="4765964" cy="31636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25464" y="148058"/>
            <a:ext cx="2390681" cy="14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329" y="2247598"/>
            <a:ext cx="1908213" cy="231668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28398" y="5074517"/>
            <a:ext cx="4156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Doc. PhDr. Tomáš Janík, Ph.D., M. Ed.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69527" y="30827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292929"/>
                </a:solidFill>
                <a:latin typeface="Tahoma" panose="020B0604030504040204" pitchFamily="34" charset="0"/>
              </a:rPr>
              <a:t>The </a:t>
            </a:r>
            <a:r>
              <a:rPr lang="en-US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m</a:t>
            </a:r>
            <a:r>
              <a:rPr lang="cs-CZ" sz="2400" dirty="0" err="1" smtClean="0">
                <a:solidFill>
                  <a:srgbClr val="292929"/>
                </a:solidFill>
                <a:latin typeface="Tahoma" panose="020B0604030504040204" pitchFamily="34" charset="0"/>
              </a:rPr>
              <a:t>otto</a:t>
            </a:r>
            <a:r>
              <a:rPr lang="en-US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292929"/>
                </a:solidFill>
                <a:latin typeface="Tahoma" panose="020B0604030504040204" pitchFamily="34" charset="0"/>
              </a:rPr>
              <a:t>of the </a:t>
            </a:r>
            <a:r>
              <a:rPr lang="en-US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institute</a:t>
            </a:r>
            <a:r>
              <a:rPr lang="cs-CZ" sz="2400" dirty="0" smtClean="0">
                <a:solidFill>
                  <a:srgbClr val="292929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en-US" sz="2400" i="1" dirty="0" smtClean="0">
                <a:solidFill>
                  <a:srgbClr val="292929"/>
                </a:solidFill>
                <a:latin typeface="Tahoma" panose="020B0604030504040204" pitchFamily="34" charset="0"/>
              </a:rPr>
              <a:t>better </a:t>
            </a:r>
            <a:r>
              <a:rPr lang="en-US" sz="2400" i="1" dirty="0">
                <a:solidFill>
                  <a:srgbClr val="292929"/>
                </a:solidFill>
                <a:latin typeface="Tahoma" panose="020B0604030504040204" pitchFamily="34" charset="0"/>
              </a:rPr>
              <a:t>education through </a:t>
            </a:r>
            <a:r>
              <a:rPr lang="en-US" sz="2400" i="1" dirty="0" smtClean="0">
                <a:solidFill>
                  <a:srgbClr val="292929"/>
                </a:solidFill>
                <a:latin typeface="Tahoma" panose="020B0604030504040204" pitchFamily="34" charset="0"/>
              </a:rPr>
              <a:t>research</a:t>
            </a:r>
            <a:endParaRPr lang="cs-CZ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36108707"/>
              </p:ext>
            </p:extLst>
          </p:nvPr>
        </p:nvGraphicFramePr>
        <p:xfrm>
          <a:off x="374649" y="6200775"/>
          <a:ext cx="11398251" cy="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58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1713</Words>
  <Application>Microsoft Office PowerPoint</Application>
  <PresentationFormat>Vlastní</PresentationFormat>
  <Paragraphs>320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Retrospektiva</vt:lpstr>
      <vt:lpstr>Analysis of Learning Situations Developing the Problem-solving Competence in Primary Science Instruction</vt:lpstr>
      <vt:lpstr>Aim of the presentation</vt:lpstr>
      <vt:lpstr>Snímek 3</vt:lpstr>
      <vt:lpstr>History of the faculty in dates</vt:lpstr>
      <vt:lpstr>Study Programmes</vt:lpstr>
      <vt:lpstr>Doctoral studies at the Faculty provided in the following programs:</vt:lpstr>
      <vt:lpstr>Departments &amp; Institutes</vt:lpstr>
      <vt:lpstr>Institute for Research in School Education</vt:lpstr>
      <vt:lpstr>Institute for Research in School Education</vt:lpstr>
      <vt:lpstr>Main Research Themes</vt:lpstr>
      <vt:lpstr>International cooperation of IRSE</vt:lpstr>
      <vt:lpstr>Institute for Research in School Education</vt:lpstr>
      <vt:lpstr>Institute for Research in School Education</vt:lpstr>
      <vt:lpstr>Analysis of Learning Situations Developing the Problem-solving Competence in Primary Science Instruction</vt:lpstr>
      <vt:lpstr>A lot of critique concerning the concept of competences (e.g. Willbergh, 2015; Westera, 2001)</vt:lpstr>
      <vt:lpstr>What´s the problem?</vt:lpstr>
      <vt:lpstr>Aims of the Thesis</vt:lpstr>
      <vt:lpstr>Research design</vt:lpstr>
      <vt:lpstr>Problem Learning Situation</vt:lpstr>
      <vt:lpstr>Snímek 20</vt:lpstr>
      <vt:lpstr>1. Structured annotation – describes how is PT approached, oriented mainly on intrinsic situational circumstances that can be changed during the process:  </vt:lpstr>
      <vt:lpstr>2. Structured analysis: (7) Concept diagram – shows a schematic model of subject matter – shows concepts (contents) and main relations among them (based on Janík et al., 2011, p. 103)</vt:lpstr>
      <vt:lpstr>(8) Phases of PLS - based on PBL process (Delisle, 1997; Edens, 2000; Hmelo-Silver &amp; DeSimone, 2013; Hung, Jonassen, &amp; Liu, 2007; Kličková, 1989; Maňák &amp; Švec, 2003; Schmidt, 1983; Segers, 1997; Tchibozo, 2011; Torp &amp; Sage, 2002; Zumbach, Kumpf, &amp; Koch, 2004).</vt:lpstr>
      <vt:lpstr>3. Alteration</vt:lpstr>
      <vt:lpstr>Thank you for attention!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Najvarova</dc:creator>
  <cp:lastModifiedBy>Tereza Češková</cp:lastModifiedBy>
  <cp:revision>65</cp:revision>
  <cp:lastPrinted>2015-08-28T09:22:46Z</cp:lastPrinted>
  <dcterms:created xsi:type="dcterms:W3CDTF">2015-08-26T13:01:37Z</dcterms:created>
  <dcterms:modified xsi:type="dcterms:W3CDTF">2015-11-13T09:57:47Z</dcterms:modified>
</cp:coreProperties>
</file>