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73" d="100"/>
          <a:sy n="73" d="100"/>
        </p:scale>
        <p:origin x="12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113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3458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604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642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2845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41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6402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751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240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2460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681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BBA5F-AF1A-418B-9F12-E4727E13016C}" type="datetimeFigureOut">
              <a:rPr lang="cs-CZ" smtClean="0"/>
              <a:t>08.10.2018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0B4E9-D18A-4E18-A012-4EBC18795D5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09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590" b="28551"/>
          <a:stretch/>
        </p:blipFill>
        <p:spPr>
          <a:xfrm>
            <a:off x="-1" y="-7720"/>
            <a:ext cx="9169401" cy="118768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71" t="35106" r="33421" b="46786"/>
          <a:stretch/>
        </p:blipFill>
        <p:spPr>
          <a:xfrm rot="10800000">
            <a:off x="0" y="6109526"/>
            <a:ext cx="3062429" cy="748474"/>
          </a:xfrm>
          <a:prstGeom prst="rect">
            <a:avLst/>
          </a:prstGeom>
        </p:spPr>
      </p:pic>
      <p:sp>
        <p:nvSpPr>
          <p:cNvPr id="11" name="Zástupný symbol pro obsah 2"/>
          <p:cNvSpPr txBox="1">
            <a:spLocks/>
          </p:cNvSpPr>
          <p:nvPr/>
        </p:nvSpPr>
        <p:spPr bwMode="auto">
          <a:xfrm>
            <a:off x="460704" y="1339608"/>
            <a:ext cx="8397546" cy="4308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59991" indent="-2519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82" indent="-2519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>
                <a:solidFill>
                  <a:schemeClr val="tx1"/>
                </a:solidFill>
                <a:latin typeface="+mn-lt"/>
              </a:defRPr>
            </a:lvl2pPr>
            <a:lvl3pPr marL="914377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4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4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International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Scientist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Lectures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in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Three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Academic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Fields</a:t>
            </a:r>
            <a:endParaRPr kumimoji="0" 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16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lvl="1" defTabSz="914400"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Social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Sciences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&amp;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Humanities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, </a:t>
            </a:r>
          </a:p>
          <a:p>
            <a:pPr lvl="1" defTabSz="914400"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Life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Sciences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,</a:t>
            </a:r>
          </a:p>
          <a:p>
            <a:pPr lvl="1" defTabSz="914400">
              <a:buClr>
                <a:srgbClr val="0000DC"/>
              </a:buClr>
              <a:buFont typeface="Wingdings" panose="05000000000000000000" pitchFamily="2" charset="2"/>
              <a:buChar char="§"/>
            </a:pP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Mathematics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,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Physics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, &amp;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Computer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Science</a:t>
            </a: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8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September</a:t>
            </a: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2018 - May 2019</a:t>
            </a:r>
            <a:b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</a:br>
            <a:r>
              <a:rPr kumimoji="0" lang="cs-CZ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Every</a:t>
            </a: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Week</a:t>
            </a: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</a:t>
            </a:r>
            <a:r>
              <a:rPr kumimoji="0" lang="cs-CZ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at</a:t>
            </a: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Mendel Museum </a:t>
            </a:r>
            <a:r>
              <a:rPr kumimoji="0" lang="cs-CZ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or</a:t>
            </a: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University </a:t>
            </a:r>
            <a:r>
              <a:rPr kumimoji="0" lang="cs-CZ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Campus</a:t>
            </a: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w Cen MT" panose="020B0602020104020603" pitchFamily="34" charset="-18"/>
                <a:ea typeface="+mn-ea"/>
                <a:cs typeface="+mn-cs"/>
              </a:rPr>
              <a:t> Bohunice</a:t>
            </a:r>
            <a:endParaRPr kumimoji="0" lang="cs-CZ" sz="2000" b="1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5"/>
          <a:srcRect r="19932" b="20502"/>
          <a:stretch/>
        </p:blipFill>
        <p:spPr>
          <a:xfrm>
            <a:off x="3062429" y="6109526"/>
            <a:ext cx="3062429" cy="748474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010" r="16740" b="17690"/>
          <a:stretch/>
        </p:blipFill>
        <p:spPr>
          <a:xfrm>
            <a:off x="6124858" y="6109526"/>
            <a:ext cx="3062429" cy="748474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927464" y="5515585"/>
            <a:ext cx="6910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97" lvl="0" algn="ctr" defTabSz="914400" fontAlgn="base"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defRPr/>
            </a:pPr>
            <a:r>
              <a:rPr lang="cs-CZ" sz="2800" b="1" u="sng" kern="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-18"/>
              </a:rPr>
              <a:t>WWW. </a:t>
            </a:r>
            <a:r>
              <a:rPr lang="cs-CZ" sz="2800" b="1" u="sng" kern="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-18"/>
              </a:rPr>
              <a:t>SEMINARSERIES.MUNI.CZ</a:t>
            </a:r>
            <a:endParaRPr lang="en-US" sz="2800" b="1" u="sng" kern="0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2757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5343896" cy="1781299"/>
          </a:xfrm>
          <a:prstGeom prst="rect">
            <a:avLst/>
          </a:prstGeom>
        </p:spPr>
      </p:pic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999427" y="1781298"/>
            <a:ext cx="7588333" cy="4909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59991" indent="-2519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9982" indent="-2519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400">
                <a:solidFill>
                  <a:schemeClr val="tx1"/>
                </a:solidFill>
                <a:latin typeface="+mn-lt"/>
              </a:defRPr>
            </a:lvl2pPr>
            <a:lvl3pPr marL="914377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None/>
              <a:defRPr sz="2400">
                <a:solidFill>
                  <a:schemeClr val="tx1"/>
                </a:solidFill>
                <a:latin typeface="+mn-lt"/>
              </a:defRPr>
            </a:lvl3pPr>
            <a:lvl4pPr marL="1600160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90000"/>
              <a:buFont typeface="Wingdings" pitchFamily="2" charset="2"/>
              <a:buBlip>
                <a:blip r:embed="rId3"/>
              </a:buBlip>
              <a:defRPr sz="2000">
                <a:solidFill>
                  <a:schemeClr val="tx1"/>
                </a:solidFill>
                <a:latin typeface="+mn-lt"/>
              </a:defRPr>
            </a:lvl4pPr>
            <a:lvl5pPr marL="2057349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5pPr>
            <a:lvl6pPr marL="2514537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971726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7pPr>
            <a:lvl8pPr marL="3428914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8pPr>
            <a:lvl9pPr marL="3886103" indent="-228594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indent="0" algn="ctr" defTabSz="914400">
              <a:buClr>
                <a:srgbClr val="0000DC"/>
              </a:buClr>
              <a:buNone/>
              <a:defRPr/>
            </a:pPr>
            <a:r>
              <a:rPr lang="cs-CZ" sz="2800" b="1" kern="0" dirty="0">
                <a:solidFill>
                  <a:srgbClr val="0000DC"/>
                </a:solidFill>
                <a:latin typeface="Arial"/>
              </a:rPr>
              <a:t>B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lack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Ninjas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in </a:t>
            </a:r>
            <a:r>
              <a:rPr kumimoji="0" lang="cs-CZ" sz="2800" b="1" i="0" u="none" strike="noStrike" kern="0" cap="none" spc="0" normalizeH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the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Dark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:</a:t>
            </a:r>
            <a:endParaRPr lang="en-US" b="1" dirty="0"/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Analyzing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Population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cs-CZ" sz="2800" b="1" kern="0" dirty="0" smtClean="0">
                <a:solidFill>
                  <a:srgbClr val="0000DC"/>
                </a:solidFill>
                <a:latin typeface="Arial"/>
              </a:rPr>
              <a:t>P</a:t>
            </a:r>
            <a:r>
              <a:rPr kumimoji="0" lang="cs-CZ" sz="2800" b="1" i="0" u="none" strike="noStrike" kern="0" cap="none" spc="0" normalizeH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rotocols</a:t>
            </a:r>
            <a:endParaRPr kumimoji="0" lang="cs-CZ" sz="2800" b="1" i="0" u="none" strike="noStrike" kern="0" cap="none" spc="0" normalizeH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sz="2800" b="1" kern="0" dirty="0" smtClean="0">
                <a:solidFill>
                  <a:srgbClr val="0000DC"/>
                </a:solidFill>
                <a:latin typeface="Arial"/>
              </a:rPr>
              <a:t>Javier </a:t>
            </a:r>
            <a:r>
              <a:rPr lang="cs-CZ" sz="2800" b="1" kern="0" dirty="0" err="1" smtClean="0">
                <a:solidFill>
                  <a:srgbClr val="0000DC"/>
                </a:solidFill>
                <a:latin typeface="Arial"/>
              </a:rPr>
              <a:t>Esparza</a:t>
            </a:r>
            <a:endParaRPr kumimoji="0" lang="cs-CZ" sz="2800" b="1" i="0" u="none" strike="noStrike" kern="0" cap="none" spc="0" normalizeH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800" b="1" i="0" u="none" strike="noStrike" kern="0" cap="none" spc="0" normalizeH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cs-CZ" sz="2800" b="1" kern="0" dirty="0" smtClean="0">
                <a:solidFill>
                  <a:srgbClr val="0000DC"/>
                </a:solidFill>
                <a:latin typeface="Arial"/>
              </a:rPr>
              <a:t>10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th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October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2018, 4:00 P.M</a:t>
            </a: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.</a:t>
            </a:r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Mendel</a:t>
            </a:r>
            <a:r>
              <a:rPr kumimoji="0" lang="cs-CZ" sz="2800" b="1" i="0" u="none" strike="noStrike" kern="0" cap="none" spc="0" normalizeH="0" noProof="0" dirty="0" smtClean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Museum, Mendel Square 1a</a:t>
            </a:r>
            <a:endParaRPr kumimoji="0" 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indent="0" algn="ctr" defTabSz="914400">
              <a:buClr>
                <a:srgbClr val="0000DC"/>
              </a:buClr>
              <a:buNone/>
            </a:pPr>
            <a:endParaRPr lang="cs-CZ" sz="2800" b="1" u="sng" kern="0" dirty="0" smtClean="0">
              <a:solidFill>
                <a:srgbClr val="0000D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w Cen MT" panose="020B0602020104020603" pitchFamily="34" charset="-18"/>
            </a:endParaRPr>
          </a:p>
          <a:p>
            <a:pPr marL="107997" indent="0" algn="ctr" defTabSz="914400">
              <a:buClr>
                <a:srgbClr val="0000DC"/>
              </a:buClr>
              <a:buNone/>
            </a:pPr>
            <a:r>
              <a:rPr lang="cs-CZ" sz="2800" b="1" u="sng" kern="0" dirty="0" smtClean="0">
                <a:solidFill>
                  <a:srgbClr val="0000D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w Cen MT" panose="020B0602020104020603" pitchFamily="34" charset="-18"/>
              </a:rPr>
              <a:t>WWW.SEMINARSERIES.MUNI.CZ</a:t>
            </a:r>
            <a:endParaRPr lang="cs-CZ" sz="1600" kern="0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800" b="1" i="0" u="none" strike="noStrike" kern="0" cap="none" spc="0" normalizeH="0" baseline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DC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cs-CZ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  <a:p>
            <a:pPr marL="107997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w Cen MT" panose="020B0602020104020603" pitchFamily="34" charset="-18"/>
              <a:ea typeface="+mn-ea"/>
              <a:cs typeface="+mn-cs"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209006" y="729430"/>
            <a:ext cx="5277442" cy="9017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7997" lvl="0" defTabSz="914400" fontAlgn="base"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defRPr/>
            </a:pPr>
            <a:r>
              <a:rPr lang="cs-CZ" sz="2200" b="1" kern="0" dirty="0" smtClean="0">
                <a:solidFill>
                  <a:schemeClr val="bg1"/>
                </a:solidFill>
                <a:latin typeface="Arial"/>
              </a:rPr>
              <a:t>:</a:t>
            </a:r>
          </a:p>
          <a:p>
            <a:pPr marL="107997" lvl="0" defTabSz="91440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0000DC"/>
              </a:buClr>
              <a:buSzPct val="100000"/>
              <a:defRPr/>
            </a:pPr>
            <a:r>
              <a:rPr lang="cs-CZ" b="1" kern="0" dirty="0" err="1" smtClean="0">
                <a:solidFill>
                  <a:schemeClr val="bg1"/>
                </a:solidFill>
                <a:latin typeface="Arial"/>
              </a:rPr>
              <a:t>Mathematics</a:t>
            </a:r>
            <a:r>
              <a:rPr lang="cs-CZ" b="1" kern="0" dirty="0" smtClean="0">
                <a:solidFill>
                  <a:schemeClr val="bg1"/>
                </a:solidFill>
                <a:latin typeface="Arial"/>
              </a:rPr>
              <a:t>, </a:t>
            </a:r>
            <a:r>
              <a:rPr lang="cs-CZ" b="1" kern="0" dirty="0" err="1" smtClean="0">
                <a:solidFill>
                  <a:schemeClr val="bg1"/>
                </a:solidFill>
                <a:latin typeface="Arial"/>
              </a:rPr>
              <a:t>Physics</a:t>
            </a:r>
            <a:r>
              <a:rPr lang="cs-CZ" b="1" kern="0" dirty="0" smtClean="0">
                <a:solidFill>
                  <a:schemeClr val="bg1"/>
                </a:solidFill>
                <a:latin typeface="Arial"/>
              </a:rPr>
              <a:t>, &amp; </a:t>
            </a:r>
            <a:r>
              <a:rPr lang="cs-CZ" b="1" kern="0" dirty="0" err="1" smtClean="0">
                <a:solidFill>
                  <a:schemeClr val="bg1"/>
                </a:solidFill>
                <a:latin typeface="Arial"/>
              </a:rPr>
              <a:t>Computer</a:t>
            </a:r>
            <a:r>
              <a:rPr lang="cs-CZ" b="1" kern="0" dirty="0" smtClean="0">
                <a:solidFill>
                  <a:schemeClr val="bg1"/>
                </a:solidFill>
                <a:latin typeface="Arial"/>
              </a:rPr>
              <a:t> Science </a:t>
            </a:r>
            <a:endParaRPr lang="cs-CZ" b="1" kern="0" dirty="0">
              <a:solidFill>
                <a:schemeClr val="bg1"/>
              </a:solidFill>
              <a:latin typeface="Arial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 rotWithShape="1">
          <a:blip r:embed="rId4"/>
          <a:srcRect r="19932" b="20502"/>
          <a:stretch/>
        </p:blipFill>
        <p:spPr>
          <a:xfrm>
            <a:off x="5343896" y="0"/>
            <a:ext cx="3800104" cy="1781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5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</TotalTime>
  <Words>63</Words>
  <Application>Microsoft Office PowerPoint</Application>
  <PresentationFormat>Předvádění na obrazovce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Tw Cen MT</vt:lpstr>
      <vt:lpstr>Wingdings</vt:lpstr>
      <vt:lpstr>Motiv Office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Lucie</dc:creator>
  <cp:lastModifiedBy>Petra Malátková</cp:lastModifiedBy>
  <cp:revision>12</cp:revision>
  <dcterms:created xsi:type="dcterms:W3CDTF">2018-09-17T06:28:42Z</dcterms:created>
  <dcterms:modified xsi:type="dcterms:W3CDTF">2018-10-08T03:20:40Z</dcterms:modified>
</cp:coreProperties>
</file>