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768" autoAdjust="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il.muni.cz/student" TargetMode="External"/><Relationship Id="rId2" Type="http://schemas.openxmlformats.org/officeDocument/2006/relationships/hyperlink" Target="http://www.phil.muni.cz/prva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uni.cz/student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1161DE-EE4C-70C2-858D-600250BB0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hledat informace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F8E7FFEE-3036-7D37-F4B8-920EE8135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hlinkClick r:id="rId2"/>
              </a:rPr>
              <a:t>www.phil.muni.cz/prvak</a:t>
            </a:r>
            <a:r>
              <a:rPr lang="cs-CZ" b="1" dirty="0"/>
              <a:t> </a:t>
            </a:r>
            <a:r>
              <a:rPr lang="cs-CZ" dirty="0"/>
              <a:t>– fakultní Průvodce začátkem studia</a:t>
            </a:r>
          </a:p>
          <a:p>
            <a:pPr lvl="1"/>
            <a:endParaRPr lang="cs-CZ" dirty="0"/>
          </a:p>
          <a:p>
            <a:pPr lvl="1"/>
            <a:r>
              <a:rPr lang="cs-CZ" dirty="0" err="1"/>
              <a:t>Ultrastručná</a:t>
            </a:r>
            <a:r>
              <a:rPr lang="cs-CZ" dirty="0"/>
              <a:t> verze s checklistem v papírové podobě – vrátnice areálu Arna Nováka</a:t>
            </a:r>
          </a:p>
          <a:p>
            <a:pPr lvl="1"/>
            <a:endParaRPr lang="cs-CZ" dirty="0"/>
          </a:p>
          <a:p>
            <a:r>
              <a:rPr lang="cs-CZ" dirty="0"/>
              <a:t>Instagram </a:t>
            </a:r>
            <a:r>
              <a:rPr lang="cs-CZ" b="1" dirty="0" err="1"/>
              <a:t>muni_ff</a:t>
            </a:r>
            <a:endParaRPr lang="cs-CZ" b="1" dirty="0"/>
          </a:p>
          <a:p>
            <a:pPr lvl="1"/>
            <a:endParaRPr lang="cs-CZ" dirty="0"/>
          </a:p>
          <a:p>
            <a:pPr lvl="1"/>
            <a:r>
              <a:rPr lang="cs-CZ" dirty="0"/>
              <a:t>instruktážní videa</a:t>
            </a:r>
          </a:p>
          <a:p>
            <a:pPr lvl="1"/>
            <a:r>
              <a:rPr lang="cs-CZ" dirty="0"/>
              <a:t>důležité informace vždy také ve </a:t>
            </a:r>
            <a:r>
              <a:rPr lang="cs-CZ" dirty="0" err="1"/>
              <a:t>stories</a:t>
            </a:r>
            <a:endParaRPr lang="cs-CZ" dirty="0"/>
          </a:p>
          <a:p>
            <a:pPr lvl="1"/>
            <a:endParaRPr lang="cs-CZ" dirty="0"/>
          </a:p>
          <a:p>
            <a:r>
              <a:rPr lang="cs-CZ" b="1" dirty="0">
                <a:hlinkClick r:id="rId3"/>
              </a:rPr>
              <a:t>www.phil.muni.cz/student</a:t>
            </a:r>
            <a:r>
              <a:rPr lang="cs-CZ" b="1" dirty="0"/>
              <a:t> </a:t>
            </a:r>
            <a:r>
              <a:rPr lang="cs-CZ" dirty="0"/>
              <a:t>– fakultní rozcestník pro studenty</a:t>
            </a:r>
          </a:p>
          <a:p>
            <a:pPr lvl="1"/>
            <a:endParaRPr lang="cs-CZ" dirty="0"/>
          </a:p>
          <a:p>
            <a:r>
              <a:rPr lang="cs-CZ" dirty="0">
                <a:hlinkClick r:id="rId4"/>
              </a:rPr>
              <a:t>www.muni.cz/studenti</a:t>
            </a:r>
            <a:r>
              <a:rPr lang="cs-CZ" dirty="0"/>
              <a:t> - univerzitní rozcestník pro studenty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99d322d-b9e3-4844-ae28-786097227b64">
      <Terms xmlns="http://schemas.microsoft.com/office/infopath/2007/PartnerControls"/>
    </lcf76f155ced4ddcb4097134ff3c332f>
    <TaxCatchAll xmlns="844b49b9-7cc5-49b4-88b1-df05853de35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B97550003FCAE448381C2F3C97DFAD7" ma:contentTypeVersion="17" ma:contentTypeDescription="Vytvoří nový dokument" ma:contentTypeScope="" ma:versionID="c643ca8b6ab01e53923399b7701be63b">
  <xsd:schema xmlns:xsd="http://www.w3.org/2001/XMLSchema" xmlns:xs="http://www.w3.org/2001/XMLSchema" xmlns:p="http://schemas.microsoft.com/office/2006/metadata/properties" xmlns:ns2="399d322d-b9e3-4844-ae28-786097227b64" xmlns:ns3="844b49b9-7cc5-49b4-88b1-df05853de356" targetNamespace="http://schemas.microsoft.com/office/2006/metadata/properties" ma:root="true" ma:fieldsID="e629b8740b636a6ddb1f76377f20ca95" ns2:_="" ns3:_="">
    <xsd:import namespace="399d322d-b9e3-4844-ae28-786097227b64"/>
    <xsd:import namespace="844b49b9-7cc5-49b4-88b1-df05853de35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9d322d-b9e3-4844-ae28-786097227b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Značky obrázků" ma:readOnly="false" ma:fieldId="{5cf76f15-5ced-4ddc-b409-7134ff3c332f}" ma:taxonomyMulti="true" ma:sspId="05144c32-5194-445f-8fa8-b47f4d440b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4b49b9-7cc5-49b4-88b1-df05853de35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1299bfe-3267-4ad6-ab93-000b5c19cc15}" ma:internalName="TaxCatchAll" ma:showField="CatchAllData" ma:web="844b49b9-7cc5-49b4-88b1-df05853de35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C6E5B4-B4FC-4F28-8247-821219E2A5F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D92384E-3F8F-47CB-8C76-E8AD097BDC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5B7DFA-881F-4C12-B4B0-55B56E70EF86}"/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muni-arts-prezentace-16-9-cz-v11</Template>
  <TotalTime>19</TotalTime>
  <Words>68</Words>
  <Application>Microsoft Office PowerPoint</Application>
  <PresentationFormat>Širokoúhlá obrazovka</PresentationFormat>
  <Paragraphs>14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Tahoma</vt:lpstr>
      <vt:lpstr>Wingdings</vt:lpstr>
      <vt:lpstr>Prezentace_MU_CZ</vt:lpstr>
      <vt:lpstr>Kde hledat informace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Kde hledat informace</dc:title>
  <dc:creator>Tomáš Weissar</dc:creator>
  <cp:lastModifiedBy>Tomáš Weissar</cp:lastModifiedBy>
  <cp:revision>1</cp:revision>
  <cp:lastPrinted>1601-01-01T00:00:00Z</cp:lastPrinted>
  <dcterms:created xsi:type="dcterms:W3CDTF">2023-09-08T07:33:54Z</dcterms:created>
  <dcterms:modified xsi:type="dcterms:W3CDTF">2023-09-08T07:53:06Z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0x0101009B97550003FCAE448381C2F3C97DFAD7</vt:lpwstr>
  </property>
</Properties>
</file>