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57" r:id="rId2"/>
    <p:sldId id="256" r:id="rId3"/>
    <p:sldId id="263" r:id="rId4"/>
    <p:sldId id="258" r:id="rId5"/>
    <p:sldId id="264" r:id="rId6"/>
    <p:sldId id="259" r:id="rId7"/>
    <p:sldId id="261" r:id="rId8"/>
    <p:sldId id="260" r:id="rId9"/>
    <p:sldId id="265" r:id="rId10"/>
    <p:sldId id="266" r:id="rId11"/>
    <p:sldId id="277" r:id="rId12"/>
    <p:sldId id="281" r:id="rId13"/>
    <p:sldId id="267" r:id="rId14"/>
    <p:sldId id="268" r:id="rId15"/>
    <p:sldId id="269" r:id="rId16"/>
    <p:sldId id="272" r:id="rId17"/>
    <p:sldId id="273" r:id="rId18"/>
    <p:sldId id="274" r:id="rId19"/>
    <p:sldId id="275" r:id="rId20"/>
    <p:sldId id="270" r:id="rId21"/>
    <p:sldId id="262" r:id="rId22"/>
    <p:sldId id="271" r:id="rId23"/>
    <p:sldId id="279" r:id="rId24"/>
    <p:sldId id="280" r:id="rId25"/>
    <p:sldId id="278" r:id="rId26"/>
    <p:sldId id="276" r:id="rId27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0CB23154-8534-44B6-B98E-DD54E9F076AA}">
          <p14:sldIdLst>
            <p14:sldId id="257"/>
            <p14:sldId id="256"/>
          </p14:sldIdLst>
        </p14:section>
        <p14:section name="Úvod" id="{77EE134F-2290-4A84-8D47-C84D938FE78B}">
          <p14:sldIdLst>
            <p14:sldId id="263"/>
            <p14:sldId id="258"/>
          </p14:sldIdLst>
        </p14:section>
        <p14:section name="ÚRJL" id="{D77235C2-843B-45BF-9CB9-07464083F020}">
          <p14:sldIdLst>
            <p14:sldId id="264"/>
            <p14:sldId id="259"/>
            <p14:sldId id="261"/>
            <p14:sldId id="260"/>
            <p14:sldId id="265"/>
            <p14:sldId id="266"/>
            <p14:sldId id="277"/>
            <p14:sldId id="281"/>
          </p14:sldIdLst>
        </p14:section>
        <p14:section name="Studijní program Španělský jazyk a literatura" id="{F7CDDEF0-A6A3-4D72-BB09-AF64BB880CDF}">
          <p14:sldIdLst>
            <p14:sldId id="267"/>
            <p14:sldId id="268"/>
            <p14:sldId id="269"/>
          </p14:sldIdLst>
        </p14:section>
        <p14:section name="Mobilita, vnější vztahy, studentské projekty a spolky" id="{A5392358-15B9-4BC6-B4D6-ADDEC2D73F04}">
          <p14:sldIdLst>
            <p14:sldId id="272"/>
            <p14:sldId id="273"/>
            <p14:sldId id="274"/>
            <p14:sldId id="275"/>
          </p14:sldIdLst>
        </p14:section>
        <p14:section name="Po dokončení studia" id="{EE7199F6-13CD-4FB9-95C0-14F4BD71B337}">
          <p14:sldIdLst>
            <p14:sldId id="270"/>
            <p14:sldId id="262"/>
            <p14:sldId id="271"/>
            <p14:sldId id="279"/>
            <p14:sldId id="280"/>
            <p14:sldId id="278"/>
            <p14:sldId id="27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670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7616E8-1376-475F-8C17-E3BF7D4D939C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A8E776C-BA6E-4B8E-A5A0-C22C297881E9}">
      <dgm:prSet phldrT="[Text]"/>
      <dgm:spPr/>
      <dgm:t>
        <a:bodyPr/>
        <a:lstStyle/>
        <a:p>
          <a:r>
            <a:rPr lang="cs-CZ" dirty="0"/>
            <a:t>Bc.</a:t>
          </a:r>
        </a:p>
      </dgm:t>
    </dgm:pt>
    <dgm:pt modelId="{BEF986A3-2FFB-48E6-8240-EA153732B2BB}" type="parTrans" cxnId="{6A75A7AC-BF13-425B-B731-E03372DA1F66}">
      <dgm:prSet/>
      <dgm:spPr/>
      <dgm:t>
        <a:bodyPr/>
        <a:lstStyle/>
        <a:p>
          <a:endParaRPr lang="cs-CZ"/>
        </a:p>
      </dgm:t>
    </dgm:pt>
    <dgm:pt modelId="{02C65C08-A438-47BA-A5BF-7FDDE3855BA3}" type="sibTrans" cxnId="{6A75A7AC-BF13-425B-B731-E03372DA1F66}">
      <dgm:prSet/>
      <dgm:spPr/>
      <dgm:t>
        <a:bodyPr/>
        <a:lstStyle/>
        <a:p>
          <a:endParaRPr lang="cs-CZ"/>
        </a:p>
      </dgm:t>
    </dgm:pt>
    <dgm:pt modelId="{0C5B7AB6-566E-4A56-B37F-7A2563039C70}">
      <dgm:prSet phldrT="[Text]"/>
      <dgm:spPr/>
      <dgm:t>
        <a:bodyPr/>
        <a:lstStyle/>
        <a:p>
          <a:r>
            <a:rPr lang="cs-CZ" dirty="0"/>
            <a:t>Mgr.</a:t>
          </a:r>
        </a:p>
      </dgm:t>
    </dgm:pt>
    <dgm:pt modelId="{A1592E34-2E96-4410-8F7A-E119B251DD7A}" type="parTrans" cxnId="{E2152EA4-4A73-4221-8EEB-94F22274CC32}">
      <dgm:prSet/>
      <dgm:spPr/>
      <dgm:t>
        <a:bodyPr/>
        <a:lstStyle/>
        <a:p>
          <a:endParaRPr lang="cs-CZ"/>
        </a:p>
      </dgm:t>
    </dgm:pt>
    <dgm:pt modelId="{28E6FE0B-4B8F-4441-95AA-036C4D4DA1EC}" type="sibTrans" cxnId="{E2152EA4-4A73-4221-8EEB-94F22274CC32}">
      <dgm:prSet/>
      <dgm:spPr/>
      <dgm:t>
        <a:bodyPr/>
        <a:lstStyle/>
        <a:p>
          <a:endParaRPr lang="cs-CZ"/>
        </a:p>
      </dgm:t>
    </dgm:pt>
    <dgm:pt modelId="{EF9D7F44-E3EF-4A55-94C6-981921D32256}">
      <dgm:prSet phldrT="[Text]"/>
      <dgm:spPr/>
      <dgm:t>
        <a:bodyPr/>
        <a:lstStyle/>
        <a:p>
          <a:r>
            <a:rPr lang="cs-CZ" dirty="0"/>
            <a:t>Španělský jazyk a literatura</a:t>
          </a:r>
        </a:p>
      </dgm:t>
    </dgm:pt>
    <dgm:pt modelId="{8683BA86-B940-4B79-839C-1C91518AE562}" type="parTrans" cxnId="{D7DA8D69-63A0-4593-A8E7-70103DCC2970}">
      <dgm:prSet/>
      <dgm:spPr/>
      <dgm:t>
        <a:bodyPr/>
        <a:lstStyle/>
        <a:p>
          <a:endParaRPr lang="cs-CZ"/>
        </a:p>
      </dgm:t>
    </dgm:pt>
    <dgm:pt modelId="{DEE1A0F4-5A2A-476F-AAE2-946F39FED410}" type="sibTrans" cxnId="{D7DA8D69-63A0-4593-A8E7-70103DCC2970}">
      <dgm:prSet/>
      <dgm:spPr/>
      <dgm:t>
        <a:bodyPr/>
        <a:lstStyle/>
        <a:p>
          <a:endParaRPr lang="cs-CZ"/>
        </a:p>
      </dgm:t>
    </dgm:pt>
    <dgm:pt modelId="{05A9BBD8-F8B2-492F-9DD9-FF4500045A79}">
      <dgm:prSet phldrT="[Text]"/>
      <dgm:spPr/>
      <dgm:t>
        <a:bodyPr/>
        <a:lstStyle/>
        <a:p>
          <a:r>
            <a:rPr lang="cs-CZ" dirty="0"/>
            <a:t>Učitelství španělského jazyka a literatury pro ŠS</a:t>
          </a:r>
        </a:p>
      </dgm:t>
    </dgm:pt>
    <dgm:pt modelId="{E5DD16DE-DB85-4DF4-9B7F-7F3BD672EBCE}" type="parTrans" cxnId="{9E90A20F-81B0-42C0-9B39-98A4E0E4CE14}">
      <dgm:prSet/>
      <dgm:spPr/>
      <dgm:t>
        <a:bodyPr/>
        <a:lstStyle/>
        <a:p>
          <a:endParaRPr lang="cs-CZ"/>
        </a:p>
      </dgm:t>
    </dgm:pt>
    <dgm:pt modelId="{FE9C5ADE-2752-443F-937D-9311B66E225E}" type="sibTrans" cxnId="{9E90A20F-81B0-42C0-9B39-98A4E0E4CE14}">
      <dgm:prSet/>
      <dgm:spPr/>
      <dgm:t>
        <a:bodyPr/>
        <a:lstStyle/>
        <a:p>
          <a:endParaRPr lang="cs-CZ"/>
        </a:p>
      </dgm:t>
    </dgm:pt>
    <dgm:pt modelId="{D2AE8840-C030-49ED-A655-6E1A41055394}">
      <dgm:prSet phldrT="[Text]"/>
      <dgm:spPr/>
      <dgm:t>
        <a:bodyPr/>
        <a:lstStyle/>
        <a:p>
          <a:r>
            <a:rPr lang="cs-CZ" dirty="0"/>
            <a:t>Ph.D.</a:t>
          </a:r>
        </a:p>
      </dgm:t>
    </dgm:pt>
    <dgm:pt modelId="{B82516B9-682D-4F34-B2CC-29A14ECD8816}" type="parTrans" cxnId="{D2AE2F7E-EB09-4969-BFBB-F0347282B6BE}">
      <dgm:prSet/>
      <dgm:spPr/>
      <dgm:t>
        <a:bodyPr/>
        <a:lstStyle/>
        <a:p>
          <a:endParaRPr lang="cs-CZ"/>
        </a:p>
      </dgm:t>
    </dgm:pt>
    <dgm:pt modelId="{B13408EE-8EE2-424B-BF74-9C9D3A0BF7AE}" type="sibTrans" cxnId="{D2AE2F7E-EB09-4969-BFBB-F0347282B6BE}">
      <dgm:prSet/>
      <dgm:spPr/>
      <dgm:t>
        <a:bodyPr/>
        <a:lstStyle/>
        <a:p>
          <a:endParaRPr lang="cs-CZ"/>
        </a:p>
      </dgm:t>
    </dgm:pt>
    <dgm:pt modelId="{478C20DD-5C4F-4ACA-95F5-5EC0ADB98A39}">
      <dgm:prSet phldrT="[Text]" custT="1"/>
      <dgm:spPr/>
      <dgm:t>
        <a:bodyPr/>
        <a:lstStyle/>
        <a:p>
          <a:r>
            <a:rPr lang="cs-CZ" sz="1800" dirty="0"/>
            <a:t>Románské jazyky</a:t>
          </a:r>
        </a:p>
      </dgm:t>
    </dgm:pt>
    <dgm:pt modelId="{32EF4A23-52C5-41B0-A6AF-4F91F14F9DB9}" type="parTrans" cxnId="{770BE9B0-BA98-4FC8-A8C6-82EC50F4ABEA}">
      <dgm:prSet/>
      <dgm:spPr/>
      <dgm:t>
        <a:bodyPr/>
        <a:lstStyle/>
        <a:p>
          <a:endParaRPr lang="cs-CZ"/>
        </a:p>
      </dgm:t>
    </dgm:pt>
    <dgm:pt modelId="{4A80EB27-A39A-4D43-85A3-8C6D462327D3}" type="sibTrans" cxnId="{770BE9B0-BA98-4FC8-A8C6-82EC50F4ABEA}">
      <dgm:prSet/>
      <dgm:spPr/>
      <dgm:t>
        <a:bodyPr/>
        <a:lstStyle/>
        <a:p>
          <a:endParaRPr lang="cs-CZ"/>
        </a:p>
      </dgm:t>
    </dgm:pt>
    <dgm:pt modelId="{3195B6B7-732B-4F58-A9F2-6E2988E9B679}">
      <dgm:prSet phldrT="[Text]" custT="1"/>
      <dgm:spPr/>
      <dgm:t>
        <a:bodyPr/>
        <a:lstStyle/>
        <a:p>
          <a:r>
            <a:rPr lang="cs-CZ" sz="1800" dirty="0"/>
            <a:t>Románské literatury</a:t>
          </a:r>
        </a:p>
      </dgm:t>
    </dgm:pt>
    <dgm:pt modelId="{6D9F31A9-6AF5-4DCA-960D-69F9FDBA7E82}" type="parTrans" cxnId="{9BEDB8D9-6273-4BAB-ADB0-58D08DFC5B17}">
      <dgm:prSet/>
      <dgm:spPr/>
      <dgm:t>
        <a:bodyPr/>
        <a:lstStyle/>
        <a:p>
          <a:endParaRPr lang="cs-CZ"/>
        </a:p>
      </dgm:t>
    </dgm:pt>
    <dgm:pt modelId="{016CFFE9-425F-4BAC-996C-2CBFB5A482B1}" type="sibTrans" cxnId="{9BEDB8D9-6273-4BAB-ADB0-58D08DFC5B17}">
      <dgm:prSet/>
      <dgm:spPr/>
      <dgm:t>
        <a:bodyPr/>
        <a:lstStyle/>
        <a:p>
          <a:endParaRPr lang="cs-CZ"/>
        </a:p>
      </dgm:t>
    </dgm:pt>
    <dgm:pt modelId="{5090AA82-8C86-4014-A452-0F03F108AE7D}">
      <dgm:prSet phldrT="[Text]"/>
      <dgm:spPr/>
      <dgm:t>
        <a:bodyPr/>
        <a:lstStyle/>
        <a:p>
          <a:r>
            <a:rPr lang="cs-CZ" dirty="0"/>
            <a:t>Překladatelství románských a germánských jazyků</a:t>
          </a:r>
        </a:p>
      </dgm:t>
    </dgm:pt>
    <dgm:pt modelId="{C8B5444A-5AEC-4A95-9226-A2D3F5C407C3}" type="parTrans" cxnId="{8A86524F-94ED-45EF-BCCE-BA4727286076}">
      <dgm:prSet/>
      <dgm:spPr/>
      <dgm:t>
        <a:bodyPr/>
        <a:lstStyle/>
        <a:p>
          <a:endParaRPr lang="cs-CZ"/>
        </a:p>
      </dgm:t>
    </dgm:pt>
    <dgm:pt modelId="{DA11A806-60D0-439C-BD33-F658C901D763}" type="sibTrans" cxnId="{8A86524F-94ED-45EF-BCCE-BA4727286076}">
      <dgm:prSet/>
      <dgm:spPr/>
      <dgm:t>
        <a:bodyPr/>
        <a:lstStyle/>
        <a:p>
          <a:endParaRPr lang="cs-CZ"/>
        </a:p>
      </dgm:t>
    </dgm:pt>
    <dgm:pt modelId="{BBC272E1-B2F2-4FD6-A756-8D39DE6BDCB6}">
      <dgm:prSet phldrT="[Text]"/>
      <dgm:spPr/>
      <dgm:t>
        <a:bodyPr/>
        <a:lstStyle/>
        <a:p>
          <a:r>
            <a:rPr lang="cs-CZ"/>
            <a:t>Severoamerická kulturní studia</a:t>
          </a:r>
          <a:endParaRPr lang="cs-CZ" dirty="0"/>
        </a:p>
      </dgm:t>
    </dgm:pt>
    <dgm:pt modelId="{672DAC0A-6CF6-43E5-B1FE-BB0BE3D15928}" type="parTrans" cxnId="{145977A2-9187-4414-83A4-8910561FDF64}">
      <dgm:prSet/>
      <dgm:spPr/>
      <dgm:t>
        <a:bodyPr/>
        <a:lstStyle/>
        <a:p>
          <a:endParaRPr lang="cs-CZ"/>
        </a:p>
      </dgm:t>
    </dgm:pt>
    <dgm:pt modelId="{C037A2DA-3719-4BA6-8F94-93DD5EA6F0B3}" type="sibTrans" cxnId="{145977A2-9187-4414-83A4-8910561FDF64}">
      <dgm:prSet/>
      <dgm:spPr/>
      <dgm:t>
        <a:bodyPr/>
        <a:lstStyle/>
        <a:p>
          <a:endParaRPr lang="cs-CZ"/>
        </a:p>
      </dgm:t>
    </dgm:pt>
    <dgm:pt modelId="{7F71EE28-23C0-4644-B3BD-AF65DF3EC641}">
      <dgm:prSet phldrT="[Text]" custT="1"/>
      <dgm:spPr/>
      <dgm:t>
        <a:bodyPr/>
        <a:lstStyle/>
        <a:p>
          <a:r>
            <a:rPr lang="cs-CZ" sz="1400" dirty="0"/>
            <a:t>Španělský jazyk a literatura</a:t>
          </a:r>
        </a:p>
      </dgm:t>
    </dgm:pt>
    <dgm:pt modelId="{73215BCA-AEBD-4D2A-B405-5A245B920C6E}" type="sibTrans" cxnId="{7DE305B0-212E-44D1-B77F-B4BF2BCADCA1}">
      <dgm:prSet/>
      <dgm:spPr/>
      <dgm:t>
        <a:bodyPr/>
        <a:lstStyle/>
        <a:p>
          <a:endParaRPr lang="cs-CZ"/>
        </a:p>
      </dgm:t>
    </dgm:pt>
    <dgm:pt modelId="{C6B7E9CB-C672-4B28-B4BA-9C71FC146A57}" type="parTrans" cxnId="{7DE305B0-212E-44D1-B77F-B4BF2BCADCA1}">
      <dgm:prSet/>
      <dgm:spPr/>
      <dgm:t>
        <a:bodyPr/>
        <a:lstStyle/>
        <a:p>
          <a:endParaRPr lang="cs-CZ"/>
        </a:p>
      </dgm:t>
    </dgm:pt>
    <dgm:pt modelId="{2F9AD977-C4C5-435C-ACBB-688C8562E6B2}" type="pres">
      <dgm:prSet presAssocID="{C27616E8-1376-475F-8C17-E3BF7D4D939C}" presName="theList" presStyleCnt="0">
        <dgm:presLayoutVars>
          <dgm:dir/>
          <dgm:animLvl val="lvl"/>
          <dgm:resizeHandles val="exact"/>
        </dgm:presLayoutVars>
      </dgm:prSet>
      <dgm:spPr/>
    </dgm:pt>
    <dgm:pt modelId="{6FE74F4C-8EF2-4C78-A5F9-D8F1A806E13B}" type="pres">
      <dgm:prSet presAssocID="{FA8E776C-BA6E-4B8E-A5A0-C22C297881E9}" presName="compNode" presStyleCnt="0"/>
      <dgm:spPr/>
    </dgm:pt>
    <dgm:pt modelId="{6C6A97C0-E8E1-461E-8E2D-0D7A12D6E8D9}" type="pres">
      <dgm:prSet presAssocID="{FA8E776C-BA6E-4B8E-A5A0-C22C297881E9}" presName="noGeometry" presStyleCnt="0"/>
      <dgm:spPr/>
    </dgm:pt>
    <dgm:pt modelId="{9C77B448-E5A2-49BA-B398-8BD1E729C4FB}" type="pres">
      <dgm:prSet presAssocID="{FA8E776C-BA6E-4B8E-A5A0-C22C297881E9}" presName="childTextVisible" presStyleLbl="bgAccFollowNode1" presStyleIdx="0" presStyleCnt="3">
        <dgm:presLayoutVars>
          <dgm:bulletEnabled val="1"/>
        </dgm:presLayoutVars>
      </dgm:prSet>
      <dgm:spPr/>
    </dgm:pt>
    <dgm:pt modelId="{D4AE51CC-9527-477F-9B61-E744408C5197}" type="pres">
      <dgm:prSet presAssocID="{FA8E776C-BA6E-4B8E-A5A0-C22C297881E9}" presName="childTextHidden" presStyleLbl="bgAccFollowNode1" presStyleIdx="0" presStyleCnt="3"/>
      <dgm:spPr/>
    </dgm:pt>
    <dgm:pt modelId="{751C1D65-C290-4B18-B956-34D024D80D25}" type="pres">
      <dgm:prSet presAssocID="{FA8E776C-BA6E-4B8E-A5A0-C22C297881E9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0840E151-8C8A-43E0-8788-49BADC8532EF}" type="pres">
      <dgm:prSet presAssocID="{FA8E776C-BA6E-4B8E-A5A0-C22C297881E9}" presName="aSpace" presStyleCnt="0"/>
      <dgm:spPr/>
    </dgm:pt>
    <dgm:pt modelId="{B224A5AD-BC82-4CFD-8ACC-B69EE3D77F3C}" type="pres">
      <dgm:prSet presAssocID="{0C5B7AB6-566E-4A56-B37F-7A2563039C70}" presName="compNode" presStyleCnt="0"/>
      <dgm:spPr/>
    </dgm:pt>
    <dgm:pt modelId="{5782DEE7-4E03-467A-8414-9795BBC7F44E}" type="pres">
      <dgm:prSet presAssocID="{0C5B7AB6-566E-4A56-B37F-7A2563039C70}" presName="noGeometry" presStyleCnt="0"/>
      <dgm:spPr/>
    </dgm:pt>
    <dgm:pt modelId="{AA97627A-2A19-4586-A976-97E0911EE438}" type="pres">
      <dgm:prSet presAssocID="{0C5B7AB6-566E-4A56-B37F-7A2563039C70}" presName="childTextVisible" presStyleLbl="bgAccFollowNode1" presStyleIdx="1" presStyleCnt="3" custScaleX="197809" custScaleY="190090">
        <dgm:presLayoutVars>
          <dgm:bulletEnabled val="1"/>
        </dgm:presLayoutVars>
      </dgm:prSet>
      <dgm:spPr/>
    </dgm:pt>
    <dgm:pt modelId="{D7513A09-5816-40CC-A211-28C1C6AFF304}" type="pres">
      <dgm:prSet presAssocID="{0C5B7AB6-566E-4A56-B37F-7A2563039C70}" presName="childTextHidden" presStyleLbl="bgAccFollowNode1" presStyleIdx="1" presStyleCnt="3"/>
      <dgm:spPr/>
    </dgm:pt>
    <dgm:pt modelId="{961E9F5B-A5A4-4107-90B3-9D8222FF494E}" type="pres">
      <dgm:prSet presAssocID="{0C5B7AB6-566E-4A56-B37F-7A2563039C70}" presName="parentText" presStyleLbl="node1" presStyleIdx="1" presStyleCnt="3" custScaleX="111549" custScaleY="118591" custLinFactNeighborX="-69309" custLinFactNeighborY="-987">
        <dgm:presLayoutVars>
          <dgm:chMax val="1"/>
          <dgm:bulletEnabled val="1"/>
        </dgm:presLayoutVars>
      </dgm:prSet>
      <dgm:spPr/>
    </dgm:pt>
    <dgm:pt modelId="{EF743D41-8B0E-4A9D-8139-09EB2FB3E623}" type="pres">
      <dgm:prSet presAssocID="{0C5B7AB6-566E-4A56-B37F-7A2563039C70}" presName="aSpace" presStyleCnt="0"/>
      <dgm:spPr/>
    </dgm:pt>
    <dgm:pt modelId="{AA47BFC0-7693-4934-B4E6-AD49B563992A}" type="pres">
      <dgm:prSet presAssocID="{D2AE8840-C030-49ED-A655-6E1A41055394}" presName="compNode" presStyleCnt="0"/>
      <dgm:spPr/>
    </dgm:pt>
    <dgm:pt modelId="{9DBA60D3-D78D-4EF7-A1DC-7047FDB52C49}" type="pres">
      <dgm:prSet presAssocID="{D2AE8840-C030-49ED-A655-6E1A41055394}" presName="noGeometry" presStyleCnt="0"/>
      <dgm:spPr/>
    </dgm:pt>
    <dgm:pt modelId="{21CB3A98-B1CE-45D9-9FF7-D1A43CC8A41E}" type="pres">
      <dgm:prSet presAssocID="{D2AE8840-C030-49ED-A655-6E1A41055394}" presName="childTextVisible" presStyleLbl="bgAccFollowNode1" presStyleIdx="2" presStyleCnt="3" custScaleX="132572">
        <dgm:presLayoutVars>
          <dgm:bulletEnabled val="1"/>
        </dgm:presLayoutVars>
      </dgm:prSet>
      <dgm:spPr/>
    </dgm:pt>
    <dgm:pt modelId="{4606416F-552F-4B44-8FD0-E32A18FF23F0}" type="pres">
      <dgm:prSet presAssocID="{D2AE8840-C030-49ED-A655-6E1A41055394}" presName="childTextHidden" presStyleLbl="bgAccFollowNode1" presStyleIdx="2" presStyleCnt="3"/>
      <dgm:spPr/>
    </dgm:pt>
    <dgm:pt modelId="{64492068-3096-424C-855A-50CA5BB114FF}" type="pres">
      <dgm:prSet presAssocID="{D2AE8840-C030-49ED-A655-6E1A41055394}" presName="parentText" presStyleLbl="node1" presStyleIdx="2" presStyleCnt="3" custScaleX="124961" custScaleY="134622" custLinFactNeighborX="-23375">
        <dgm:presLayoutVars>
          <dgm:chMax val="1"/>
          <dgm:bulletEnabled val="1"/>
        </dgm:presLayoutVars>
      </dgm:prSet>
      <dgm:spPr/>
    </dgm:pt>
  </dgm:ptLst>
  <dgm:cxnLst>
    <dgm:cxn modelId="{8E823B03-48AD-4AFA-8A93-759E9AC51AB4}" type="presOf" srcId="{5090AA82-8C86-4014-A452-0F03F108AE7D}" destId="{D7513A09-5816-40CC-A211-28C1C6AFF304}" srcOrd="1" destOrd="2" presId="urn:microsoft.com/office/officeart/2005/8/layout/hProcess6"/>
    <dgm:cxn modelId="{9A1A880B-9337-4679-A7F9-143E559E95D7}" type="presOf" srcId="{C27616E8-1376-475F-8C17-E3BF7D4D939C}" destId="{2F9AD977-C4C5-435C-ACBB-688C8562E6B2}" srcOrd="0" destOrd="0" presId="urn:microsoft.com/office/officeart/2005/8/layout/hProcess6"/>
    <dgm:cxn modelId="{9E90A20F-81B0-42C0-9B39-98A4E0E4CE14}" srcId="{0C5B7AB6-566E-4A56-B37F-7A2563039C70}" destId="{05A9BBD8-F8B2-492F-9DD9-FF4500045A79}" srcOrd="1" destOrd="0" parTransId="{E5DD16DE-DB85-4DF4-9B7F-7F3BD672EBCE}" sibTransId="{FE9C5ADE-2752-443F-937D-9311B66E225E}"/>
    <dgm:cxn modelId="{22005A1E-1BA6-4124-861B-EEBBEF62194A}" type="presOf" srcId="{BBC272E1-B2F2-4FD6-A756-8D39DE6BDCB6}" destId="{AA97627A-2A19-4586-A976-97E0911EE438}" srcOrd="0" destOrd="3" presId="urn:microsoft.com/office/officeart/2005/8/layout/hProcess6"/>
    <dgm:cxn modelId="{0BBEBC2D-D8F3-4886-8865-8398CCEB8A54}" type="presOf" srcId="{0C5B7AB6-566E-4A56-B37F-7A2563039C70}" destId="{961E9F5B-A5A4-4107-90B3-9D8222FF494E}" srcOrd="0" destOrd="0" presId="urn:microsoft.com/office/officeart/2005/8/layout/hProcess6"/>
    <dgm:cxn modelId="{5AD1092E-08BB-4EAB-AC66-E735C746189E}" type="presOf" srcId="{EF9D7F44-E3EF-4A55-94C6-981921D32256}" destId="{AA97627A-2A19-4586-A976-97E0911EE438}" srcOrd="0" destOrd="0" presId="urn:microsoft.com/office/officeart/2005/8/layout/hProcess6"/>
    <dgm:cxn modelId="{E2F7BB62-3745-46B9-91D8-F535D945969D}" type="presOf" srcId="{D2AE8840-C030-49ED-A655-6E1A41055394}" destId="{64492068-3096-424C-855A-50CA5BB114FF}" srcOrd="0" destOrd="0" presId="urn:microsoft.com/office/officeart/2005/8/layout/hProcess6"/>
    <dgm:cxn modelId="{730D9367-CA5E-4CB7-A337-997A0F8534FC}" type="presOf" srcId="{3195B6B7-732B-4F58-A9F2-6E2988E9B679}" destId="{4606416F-552F-4B44-8FD0-E32A18FF23F0}" srcOrd="1" destOrd="1" presId="urn:microsoft.com/office/officeart/2005/8/layout/hProcess6"/>
    <dgm:cxn modelId="{D7DA8D69-63A0-4593-A8E7-70103DCC2970}" srcId="{0C5B7AB6-566E-4A56-B37F-7A2563039C70}" destId="{EF9D7F44-E3EF-4A55-94C6-981921D32256}" srcOrd="0" destOrd="0" parTransId="{8683BA86-B940-4B79-839C-1C91518AE562}" sibTransId="{DEE1A0F4-5A2A-476F-AAE2-946F39FED410}"/>
    <dgm:cxn modelId="{3C0D126E-692F-49EF-8ABA-0CA9504EA8BC}" type="presOf" srcId="{FA8E776C-BA6E-4B8E-A5A0-C22C297881E9}" destId="{751C1D65-C290-4B18-B956-34D024D80D25}" srcOrd="0" destOrd="0" presId="urn:microsoft.com/office/officeart/2005/8/layout/hProcess6"/>
    <dgm:cxn modelId="{8A86524F-94ED-45EF-BCCE-BA4727286076}" srcId="{0C5B7AB6-566E-4A56-B37F-7A2563039C70}" destId="{5090AA82-8C86-4014-A452-0F03F108AE7D}" srcOrd="2" destOrd="0" parTransId="{C8B5444A-5AEC-4A95-9226-A2D3F5C407C3}" sibTransId="{DA11A806-60D0-439C-BD33-F658C901D763}"/>
    <dgm:cxn modelId="{9E111279-9C9B-43FD-B3CD-51EA4A2EF11A}" type="presOf" srcId="{EF9D7F44-E3EF-4A55-94C6-981921D32256}" destId="{D7513A09-5816-40CC-A211-28C1C6AFF304}" srcOrd="1" destOrd="0" presId="urn:microsoft.com/office/officeart/2005/8/layout/hProcess6"/>
    <dgm:cxn modelId="{D2AE2F7E-EB09-4969-BFBB-F0347282B6BE}" srcId="{C27616E8-1376-475F-8C17-E3BF7D4D939C}" destId="{D2AE8840-C030-49ED-A655-6E1A41055394}" srcOrd="2" destOrd="0" parTransId="{B82516B9-682D-4F34-B2CC-29A14ECD8816}" sibTransId="{B13408EE-8EE2-424B-BF74-9C9D3A0BF7AE}"/>
    <dgm:cxn modelId="{85A7727E-2872-4DF2-B4A3-D314C6E8D030}" type="presOf" srcId="{3195B6B7-732B-4F58-A9F2-6E2988E9B679}" destId="{21CB3A98-B1CE-45D9-9FF7-D1A43CC8A41E}" srcOrd="0" destOrd="1" presId="urn:microsoft.com/office/officeart/2005/8/layout/hProcess6"/>
    <dgm:cxn modelId="{F13D8A83-812F-4667-91CE-4EC19B6F6C10}" type="presOf" srcId="{7F71EE28-23C0-4644-B3BD-AF65DF3EC641}" destId="{D4AE51CC-9527-477F-9B61-E744408C5197}" srcOrd="1" destOrd="0" presId="urn:microsoft.com/office/officeart/2005/8/layout/hProcess6"/>
    <dgm:cxn modelId="{E041C88E-F81F-4837-B842-538CD8B7BC2A}" type="presOf" srcId="{5090AA82-8C86-4014-A452-0F03F108AE7D}" destId="{AA97627A-2A19-4586-A976-97E0911EE438}" srcOrd="0" destOrd="2" presId="urn:microsoft.com/office/officeart/2005/8/layout/hProcess6"/>
    <dgm:cxn modelId="{4FE67593-5011-48CA-8980-E275D1417A6E}" type="presOf" srcId="{05A9BBD8-F8B2-492F-9DD9-FF4500045A79}" destId="{D7513A09-5816-40CC-A211-28C1C6AFF304}" srcOrd="1" destOrd="1" presId="urn:microsoft.com/office/officeart/2005/8/layout/hProcess6"/>
    <dgm:cxn modelId="{0DAB0C9B-ADFE-4B33-BD29-C8CF2B40D100}" type="presOf" srcId="{05A9BBD8-F8B2-492F-9DD9-FF4500045A79}" destId="{AA97627A-2A19-4586-A976-97E0911EE438}" srcOrd="0" destOrd="1" presId="urn:microsoft.com/office/officeart/2005/8/layout/hProcess6"/>
    <dgm:cxn modelId="{C5613F9F-513E-4EA5-B29D-F4AD577486D7}" type="presOf" srcId="{7F71EE28-23C0-4644-B3BD-AF65DF3EC641}" destId="{9C77B448-E5A2-49BA-B398-8BD1E729C4FB}" srcOrd="0" destOrd="0" presId="urn:microsoft.com/office/officeart/2005/8/layout/hProcess6"/>
    <dgm:cxn modelId="{145977A2-9187-4414-83A4-8910561FDF64}" srcId="{0C5B7AB6-566E-4A56-B37F-7A2563039C70}" destId="{BBC272E1-B2F2-4FD6-A756-8D39DE6BDCB6}" srcOrd="3" destOrd="0" parTransId="{672DAC0A-6CF6-43E5-B1FE-BB0BE3D15928}" sibTransId="{C037A2DA-3719-4BA6-8F94-93DD5EA6F0B3}"/>
    <dgm:cxn modelId="{E2152EA4-4A73-4221-8EEB-94F22274CC32}" srcId="{C27616E8-1376-475F-8C17-E3BF7D4D939C}" destId="{0C5B7AB6-566E-4A56-B37F-7A2563039C70}" srcOrd="1" destOrd="0" parTransId="{A1592E34-2E96-4410-8F7A-E119B251DD7A}" sibTransId="{28E6FE0B-4B8F-4441-95AA-036C4D4DA1EC}"/>
    <dgm:cxn modelId="{6A75A7AC-BF13-425B-B731-E03372DA1F66}" srcId="{C27616E8-1376-475F-8C17-E3BF7D4D939C}" destId="{FA8E776C-BA6E-4B8E-A5A0-C22C297881E9}" srcOrd="0" destOrd="0" parTransId="{BEF986A3-2FFB-48E6-8240-EA153732B2BB}" sibTransId="{02C65C08-A438-47BA-A5BF-7FDDE3855BA3}"/>
    <dgm:cxn modelId="{7DE305B0-212E-44D1-B77F-B4BF2BCADCA1}" srcId="{FA8E776C-BA6E-4B8E-A5A0-C22C297881E9}" destId="{7F71EE28-23C0-4644-B3BD-AF65DF3EC641}" srcOrd="0" destOrd="0" parTransId="{C6B7E9CB-C672-4B28-B4BA-9C71FC146A57}" sibTransId="{73215BCA-AEBD-4D2A-B405-5A245B920C6E}"/>
    <dgm:cxn modelId="{770BE9B0-BA98-4FC8-A8C6-82EC50F4ABEA}" srcId="{D2AE8840-C030-49ED-A655-6E1A41055394}" destId="{478C20DD-5C4F-4ACA-95F5-5EC0ADB98A39}" srcOrd="0" destOrd="0" parTransId="{32EF4A23-52C5-41B0-A6AF-4F91F14F9DB9}" sibTransId="{4A80EB27-A39A-4D43-85A3-8C6D462327D3}"/>
    <dgm:cxn modelId="{394C38B2-751F-405B-8977-1A61BDB719C0}" type="presOf" srcId="{478C20DD-5C4F-4ACA-95F5-5EC0ADB98A39}" destId="{21CB3A98-B1CE-45D9-9FF7-D1A43CC8A41E}" srcOrd="0" destOrd="0" presId="urn:microsoft.com/office/officeart/2005/8/layout/hProcess6"/>
    <dgm:cxn modelId="{9BEDB8D9-6273-4BAB-ADB0-58D08DFC5B17}" srcId="{D2AE8840-C030-49ED-A655-6E1A41055394}" destId="{3195B6B7-732B-4F58-A9F2-6E2988E9B679}" srcOrd="1" destOrd="0" parTransId="{6D9F31A9-6AF5-4DCA-960D-69F9FDBA7E82}" sibTransId="{016CFFE9-425F-4BAC-996C-2CBFB5A482B1}"/>
    <dgm:cxn modelId="{39931BE2-BDA0-4833-A9EE-B87534DBF985}" type="presOf" srcId="{BBC272E1-B2F2-4FD6-A756-8D39DE6BDCB6}" destId="{D7513A09-5816-40CC-A211-28C1C6AFF304}" srcOrd="1" destOrd="3" presId="urn:microsoft.com/office/officeart/2005/8/layout/hProcess6"/>
    <dgm:cxn modelId="{90952EF0-5820-415F-B542-05834771E1B6}" type="presOf" srcId="{478C20DD-5C4F-4ACA-95F5-5EC0ADB98A39}" destId="{4606416F-552F-4B44-8FD0-E32A18FF23F0}" srcOrd="1" destOrd="0" presId="urn:microsoft.com/office/officeart/2005/8/layout/hProcess6"/>
    <dgm:cxn modelId="{BF2BCB32-338E-439D-8FA3-F9B1D7CA8206}" type="presParOf" srcId="{2F9AD977-C4C5-435C-ACBB-688C8562E6B2}" destId="{6FE74F4C-8EF2-4C78-A5F9-D8F1A806E13B}" srcOrd="0" destOrd="0" presId="urn:microsoft.com/office/officeart/2005/8/layout/hProcess6"/>
    <dgm:cxn modelId="{7EE3D1B1-C1E2-4016-AF40-3F9F3228DAF3}" type="presParOf" srcId="{6FE74F4C-8EF2-4C78-A5F9-D8F1A806E13B}" destId="{6C6A97C0-E8E1-461E-8E2D-0D7A12D6E8D9}" srcOrd="0" destOrd="0" presId="urn:microsoft.com/office/officeart/2005/8/layout/hProcess6"/>
    <dgm:cxn modelId="{D5ED4EE5-634F-46F7-A4AE-732355ACA547}" type="presParOf" srcId="{6FE74F4C-8EF2-4C78-A5F9-D8F1A806E13B}" destId="{9C77B448-E5A2-49BA-B398-8BD1E729C4FB}" srcOrd="1" destOrd="0" presId="urn:microsoft.com/office/officeart/2005/8/layout/hProcess6"/>
    <dgm:cxn modelId="{AD02ACF2-F550-435C-89B3-7BB7C143FBD9}" type="presParOf" srcId="{6FE74F4C-8EF2-4C78-A5F9-D8F1A806E13B}" destId="{D4AE51CC-9527-477F-9B61-E744408C5197}" srcOrd="2" destOrd="0" presId="urn:microsoft.com/office/officeart/2005/8/layout/hProcess6"/>
    <dgm:cxn modelId="{4E48F0DC-3272-42E4-8B2B-5CB9A40DE713}" type="presParOf" srcId="{6FE74F4C-8EF2-4C78-A5F9-D8F1A806E13B}" destId="{751C1D65-C290-4B18-B956-34D024D80D25}" srcOrd="3" destOrd="0" presId="urn:microsoft.com/office/officeart/2005/8/layout/hProcess6"/>
    <dgm:cxn modelId="{692E3492-97E8-48A2-918C-E554DF342920}" type="presParOf" srcId="{2F9AD977-C4C5-435C-ACBB-688C8562E6B2}" destId="{0840E151-8C8A-43E0-8788-49BADC8532EF}" srcOrd="1" destOrd="0" presId="urn:microsoft.com/office/officeart/2005/8/layout/hProcess6"/>
    <dgm:cxn modelId="{5721938E-3140-4B36-805D-AFAD917E4F9F}" type="presParOf" srcId="{2F9AD977-C4C5-435C-ACBB-688C8562E6B2}" destId="{B224A5AD-BC82-4CFD-8ACC-B69EE3D77F3C}" srcOrd="2" destOrd="0" presId="urn:microsoft.com/office/officeart/2005/8/layout/hProcess6"/>
    <dgm:cxn modelId="{CEC19088-AC4D-4FF3-A9FD-2707A2EBF88C}" type="presParOf" srcId="{B224A5AD-BC82-4CFD-8ACC-B69EE3D77F3C}" destId="{5782DEE7-4E03-467A-8414-9795BBC7F44E}" srcOrd="0" destOrd="0" presId="urn:microsoft.com/office/officeart/2005/8/layout/hProcess6"/>
    <dgm:cxn modelId="{F8C4DEF4-D491-4270-8F69-F318111F2AB0}" type="presParOf" srcId="{B224A5AD-BC82-4CFD-8ACC-B69EE3D77F3C}" destId="{AA97627A-2A19-4586-A976-97E0911EE438}" srcOrd="1" destOrd="0" presId="urn:microsoft.com/office/officeart/2005/8/layout/hProcess6"/>
    <dgm:cxn modelId="{113FD978-8A74-430A-809D-CC50A5A69322}" type="presParOf" srcId="{B224A5AD-BC82-4CFD-8ACC-B69EE3D77F3C}" destId="{D7513A09-5816-40CC-A211-28C1C6AFF304}" srcOrd="2" destOrd="0" presId="urn:microsoft.com/office/officeart/2005/8/layout/hProcess6"/>
    <dgm:cxn modelId="{AA4FE758-0C1C-436A-8AFF-6E1293248584}" type="presParOf" srcId="{B224A5AD-BC82-4CFD-8ACC-B69EE3D77F3C}" destId="{961E9F5B-A5A4-4107-90B3-9D8222FF494E}" srcOrd="3" destOrd="0" presId="urn:microsoft.com/office/officeart/2005/8/layout/hProcess6"/>
    <dgm:cxn modelId="{CE2A2EF6-9B0F-44F1-AC24-F44A3BD49BC6}" type="presParOf" srcId="{2F9AD977-C4C5-435C-ACBB-688C8562E6B2}" destId="{EF743D41-8B0E-4A9D-8139-09EB2FB3E623}" srcOrd="3" destOrd="0" presId="urn:microsoft.com/office/officeart/2005/8/layout/hProcess6"/>
    <dgm:cxn modelId="{107F8359-F161-402C-A98A-5449ED42D520}" type="presParOf" srcId="{2F9AD977-C4C5-435C-ACBB-688C8562E6B2}" destId="{AA47BFC0-7693-4934-B4E6-AD49B563992A}" srcOrd="4" destOrd="0" presId="urn:microsoft.com/office/officeart/2005/8/layout/hProcess6"/>
    <dgm:cxn modelId="{24642C65-936E-4876-AA94-8EDFB062EA9B}" type="presParOf" srcId="{AA47BFC0-7693-4934-B4E6-AD49B563992A}" destId="{9DBA60D3-D78D-4EF7-A1DC-7047FDB52C49}" srcOrd="0" destOrd="0" presId="urn:microsoft.com/office/officeart/2005/8/layout/hProcess6"/>
    <dgm:cxn modelId="{F69D5598-9E16-444C-B6E3-C9BE8E528ED6}" type="presParOf" srcId="{AA47BFC0-7693-4934-B4E6-AD49B563992A}" destId="{21CB3A98-B1CE-45D9-9FF7-D1A43CC8A41E}" srcOrd="1" destOrd="0" presId="urn:microsoft.com/office/officeart/2005/8/layout/hProcess6"/>
    <dgm:cxn modelId="{9FACBE56-F7DF-4431-9E20-31C469E2F419}" type="presParOf" srcId="{AA47BFC0-7693-4934-B4E6-AD49B563992A}" destId="{4606416F-552F-4B44-8FD0-E32A18FF23F0}" srcOrd="2" destOrd="0" presId="urn:microsoft.com/office/officeart/2005/8/layout/hProcess6"/>
    <dgm:cxn modelId="{1DD523AB-822F-4562-BBFC-5EFCBF20F0DF}" type="presParOf" srcId="{AA47BFC0-7693-4934-B4E6-AD49B563992A}" destId="{64492068-3096-424C-855A-50CA5BB114FF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77B448-E5A2-49BA-B398-8BD1E729C4FB}">
      <dsp:nvSpPr>
        <dsp:cNvPr id="0" name=""/>
        <dsp:cNvSpPr/>
      </dsp:nvSpPr>
      <dsp:spPr>
        <a:xfrm>
          <a:off x="575209" y="1369793"/>
          <a:ext cx="2292418" cy="200386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1778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Španělský jazyk a literatura</a:t>
          </a:r>
        </a:p>
      </dsp:txBody>
      <dsp:txXfrm>
        <a:off x="1148313" y="1670372"/>
        <a:ext cx="1117553" cy="1402704"/>
      </dsp:txXfrm>
    </dsp:sp>
    <dsp:sp modelId="{751C1D65-C290-4B18-B956-34D024D80D25}">
      <dsp:nvSpPr>
        <dsp:cNvPr id="0" name=""/>
        <dsp:cNvSpPr/>
      </dsp:nvSpPr>
      <dsp:spPr>
        <a:xfrm>
          <a:off x="2104" y="1798620"/>
          <a:ext cx="1146209" cy="11462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Bc.</a:t>
          </a:r>
        </a:p>
      </dsp:txBody>
      <dsp:txXfrm>
        <a:off x="169962" y="1966478"/>
        <a:ext cx="810493" cy="810493"/>
      </dsp:txXfrm>
    </dsp:sp>
    <dsp:sp modelId="{AA97627A-2A19-4586-A976-97E0911EE438}">
      <dsp:nvSpPr>
        <dsp:cNvPr id="0" name=""/>
        <dsp:cNvSpPr/>
      </dsp:nvSpPr>
      <dsp:spPr>
        <a:xfrm>
          <a:off x="3010903" y="467154"/>
          <a:ext cx="4534610" cy="3809141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2032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Španělský jazyk a literatura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Učitelství španělského jazyka a literatury pro ŠS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Překladatelství románských a germánských jazyků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/>
            <a:t>Severoamerická kulturní studia</a:t>
          </a:r>
          <a:endParaRPr lang="cs-CZ" sz="1600" kern="1200" dirty="0"/>
        </a:p>
      </dsp:txBody>
      <dsp:txXfrm>
        <a:off x="4144556" y="1038525"/>
        <a:ext cx="2210622" cy="2666399"/>
      </dsp:txXfrm>
    </dsp:sp>
    <dsp:sp modelId="{961E9F5B-A5A4-4107-90B3-9D8222FF494E}">
      <dsp:nvSpPr>
        <dsp:cNvPr id="0" name=""/>
        <dsp:cNvSpPr/>
      </dsp:nvSpPr>
      <dsp:spPr>
        <a:xfrm>
          <a:off x="2698281" y="1680761"/>
          <a:ext cx="1278584" cy="135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Mgr.</a:t>
          </a:r>
        </a:p>
      </dsp:txBody>
      <dsp:txXfrm>
        <a:off x="2885525" y="1879826"/>
        <a:ext cx="904096" cy="961171"/>
      </dsp:txXfrm>
    </dsp:sp>
    <dsp:sp modelId="{21CB3A98-B1CE-45D9-9FF7-D1A43CC8A41E}">
      <dsp:nvSpPr>
        <dsp:cNvPr id="0" name=""/>
        <dsp:cNvSpPr/>
      </dsp:nvSpPr>
      <dsp:spPr>
        <a:xfrm>
          <a:off x="8031604" y="1369793"/>
          <a:ext cx="3039105" cy="200386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2286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Románské jazyky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Románské literatury</a:t>
          </a:r>
        </a:p>
      </dsp:txBody>
      <dsp:txXfrm>
        <a:off x="8791380" y="1670372"/>
        <a:ext cx="1577976" cy="1402704"/>
      </dsp:txXfrm>
    </dsp:sp>
    <dsp:sp modelId="{64492068-3096-424C-855A-50CA5BB114FF}">
      <dsp:nvSpPr>
        <dsp:cNvPr id="0" name=""/>
        <dsp:cNvSpPr/>
      </dsp:nvSpPr>
      <dsp:spPr>
        <a:xfrm>
          <a:off x="7420863" y="1600200"/>
          <a:ext cx="1432314" cy="15430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Ph.D.</a:t>
          </a:r>
        </a:p>
      </dsp:txBody>
      <dsp:txXfrm>
        <a:off x="7630621" y="1826174"/>
        <a:ext cx="1012798" cy="10911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Den otevřených dveří FFMU - Španělština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30092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EAF94-4D94-4501-B82E-D1B1B4861E72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5860989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Den otevřených dveří FFMU - Španělština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992184-916E-4617-8454-855FDF321217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975629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0FC365-EAB2-4B63-B93A-4BA9EF7BA9E1}" type="slidenum">
              <a:rPr lang="cs-CZ" smtClean="0"/>
              <a:t>‹Nº›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3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3" y="4116406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2" y="414000"/>
            <a:ext cx="1546943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079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20000" y="718716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0FC365-EAB2-4B63-B93A-4BA9EF7BA9E1}" type="slidenum">
              <a:rPr lang="cs-CZ" smtClean="0"/>
              <a:t>‹Nº›</a:t>
            </a:fld>
            <a:endParaRPr 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81" y="718716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9" y="6050739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444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0FC365-EAB2-4B63-B93A-4BA9EF7BA9E1}" type="slidenum">
              <a:rPr lang="cs-CZ" smtClean="0"/>
              <a:t>‹Nº›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9" y="6050739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540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C0FC365-EAB2-4B63-B93A-4BA9EF7BA9E1}" type="slidenum">
              <a:rPr lang="cs-CZ" smtClean="0"/>
              <a:t>‹Nº›</a:t>
            </a:fld>
            <a:endParaRPr lang="cs-CZ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349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9302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1C0FC365-EAB2-4B63-B93A-4BA9EF7BA9E1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8532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10" y="2434292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1C0FC365-EAB2-4B63-B93A-4BA9EF7BA9E1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1464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C0FC365-EAB2-4B63-B93A-4BA9EF7BA9E1}" type="slidenum">
              <a:rPr lang="cs-CZ" smtClean="0"/>
              <a:t>‹Nº›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3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3" y="4116406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3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761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0FC365-EAB2-4B63-B93A-4BA9EF7BA9E1}" type="slidenum">
              <a:rPr lang="cs-CZ" smtClean="0"/>
              <a:t>‹Nº›</a:t>
            </a:fld>
            <a:endParaRPr 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1994" indent="-179996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987" indent="-179996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37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9" y="6050739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004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9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1994" indent="-179996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987" indent="-179996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37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0FC365-EAB2-4B63-B93A-4BA9EF7BA9E1}" type="slidenum">
              <a:rPr lang="cs-CZ" smtClean="0"/>
              <a:t>‹Nº›</a:t>
            </a:fld>
            <a:endParaRPr 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9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9" y="6050739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622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0FC365-EAB2-4B63-B93A-4BA9EF7BA9E1}" type="slidenum">
              <a:rPr lang="cs-CZ" smtClean="0"/>
              <a:t>‹Nº›</a:t>
            </a:fld>
            <a:endParaRPr 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9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2" y="1692001"/>
            <a:ext cx="5219999" cy="4140000"/>
          </a:xfrm>
          <a:prstGeom prst="rect">
            <a:avLst/>
          </a:prstGeom>
        </p:spPr>
        <p:txBody>
          <a:bodyPr/>
          <a:lstStyle>
            <a:lvl1pPr marL="251994" indent="-179996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987" indent="-179996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37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2" y="1690271"/>
            <a:ext cx="5219999" cy="4140000"/>
          </a:xfrm>
          <a:prstGeom prst="rect">
            <a:avLst/>
          </a:prstGeom>
        </p:spPr>
        <p:txBody>
          <a:bodyPr/>
          <a:lstStyle>
            <a:lvl1pPr marL="251994" indent="-179996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987" indent="-179996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37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9" y="6050739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2818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8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0FC365-EAB2-4B63-B93A-4BA9EF7BA9E1}" type="slidenum">
              <a:rPr lang="cs-CZ" smtClean="0"/>
              <a:t>‹Nº›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7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2" y="1667024"/>
            <a:ext cx="5219999" cy="4140000"/>
          </a:xfrm>
          <a:prstGeom prst="rect">
            <a:avLst/>
          </a:prstGeom>
        </p:spPr>
        <p:txBody>
          <a:bodyPr/>
          <a:lstStyle>
            <a:lvl1pPr marL="251994" indent="-179996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987" indent="-179996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37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9" y="6050739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0101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3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6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0FC365-EAB2-4B63-B93A-4BA9EF7BA9E1}" type="slidenum">
              <a:rPr lang="cs-CZ" smtClean="0"/>
              <a:t>‹Nº›</a:t>
            </a:fld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7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20000" y="1692006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3" y="1692006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9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9" y="6050739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3340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0FC365-EAB2-4B63-B93A-4BA9EF7BA9E1}" type="slidenum">
              <a:rPr lang="cs-CZ" smtClean="0"/>
              <a:t>‹Nº›</a:t>
            </a:fld>
            <a:endParaRPr lang="cs-CZ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3" y="692150"/>
            <a:ext cx="5200987" cy="5139850"/>
          </a:xfrm>
          <a:prstGeom prst="rect">
            <a:avLst/>
          </a:prstGeom>
        </p:spPr>
        <p:txBody>
          <a:bodyPr/>
          <a:lstStyle>
            <a:lvl1pPr marL="251994" indent="-179996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987" indent="-179996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37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4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7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9" y="6050739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4261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0FC365-EAB2-4B63-B93A-4BA9EF7BA9E1}" type="slidenum">
              <a:rPr lang="cs-CZ" smtClean="0"/>
              <a:t>‹Nº›</a:t>
            </a:fld>
            <a:endParaRPr 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1994" indent="-179996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987" indent="-179996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37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9" y="6050739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8879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1C0FC365-EAB2-4B63-B93A-4BA9EF7BA9E1}" type="slidenum">
              <a:rPr lang="cs-CZ" smtClean="0"/>
              <a:t>‹Nº›</a:t>
            </a:fld>
            <a:endParaRPr 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501713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sldNum="0" hdr="0" ftr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377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377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566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754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131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32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509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hyperlink" Target="http://knihovna.phil.muni.cz/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omanistika.phil.muni.cz/" TargetMode="External"/><Relationship Id="rId2" Type="http://schemas.openxmlformats.org/officeDocument/2006/relationships/hyperlink" Target="https://www.phil.muni.cz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program-24362@mail.muni.cz" TargetMode="External"/><Relationship Id="rId5" Type="http://schemas.openxmlformats.org/officeDocument/2006/relationships/hyperlink" Target="https://is.muni.cz/discussion/program/phil/B/B-SJ_/spanelsky_jazyk_a_literatura" TargetMode="External"/><Relationship Id="rId4" Type="http://schemas.openxmlformats.org/officeDocument/2006/relationships/hyperlink" Target="https://www.facebook.com/urjlffmu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0916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rebuchet MS" panose="020B0603020202020204" pitchFamily="34" charset="0"/>
              </a:rPr>
              <a:t>Výzkumné záměry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720000" y="1374776"/>
            <a:ext cx="10753200" cy="4660424"/>
          </a:xfrm>
        </p:spPr>
        <p:txBody>
          <a:bodyPr/>
          <a:lstStyle/>
          <a:p>
            <a:pPr marL="71998" indent="0" algn="ctr">
              <a:lnSpc>
                <a:spcPct val="100000"/>
              </a:lnSpc>
              <a:spcAft>
                <a:spcPts val="600"/>
              </a:spcAft>
              <a:buNone/>
            </a:pP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Lingvistika</a:t>
            </a:r>
          </a:p>
          <a:p>
            <a:pPr marL="71998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cs-CZ" sz="2000" dirty="0">
                <a:latin typeface="Trebuchet MS" panose="020B0603020202020204" pitchFamily="34" charset="0"/>
              </a:rPr>
              <a:t>	Americká španělština, vývoj jazyka, morfologie</a:t>
            </a:r>
          </a:p>
          <a:p>
            <a:pPr marL="71998" indent="0" algn="ctr">
              <a:lnSpc>
                <a:spcPct val="100000"/>
              </a:lnSpc>
              <a:spcAft>
                <a:spcPts val="600"/>
              </a:spcAft>
              <a:buNone/>
            </a:pP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Literatura</a:t>
            </a:r>
            <a:endParaRPr lang="es-ES" b="1" dirty="0">
              <a:solidFill>
                <a:schemeClr val="tx2">
                  <a:lumMod val="60000"/>
                  <a:lumOff val="40000"/>
                </a:schemeClr>
              </a:solidFill>
              <a:latin typeface="Trebuchet MS" panose="020B0603020202020204" pitchFamily="34" charset="0"/>
            </a:endParaRPr>
          </a:p>
          <a:p>
            <a:pPr marL="71998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cs-CZ" sz="2000" dirty="0">
                <a:latin typeface="Trebuchet MS" panose="020B0603020202020204" pitchFamily="34" charset="0"/>
              </a:rPr>
              <a:t>	</a:t>
            </a:r>
            <a:r>
              <a:rPr lang="es-ES" sz="2000" dirty="0" err="1">
                <a:latin typeface="Trebuchet MS" panose="020B0603020202020204" pitchFamily="34" charset="0"/>
              </a:rPr>
              <a:t>Sociologie</a:t>
            </a:r>
            <a:r>
              <a:rPr lang="es-ES" sz="2000" dirty="0">
                <a:latin typeface="Trebuchet MS" panose="020B0603020202020204" pitchFamily="34" charset="0"/>
              </a:rPr>
              <a:t> </a:t>
            </a:r>
            <a:r>
              <a:rPr lang="es-ES" sz="2000" dirty="0" err="1">
                <a:latin typeface="Trebuchet MS" panose="020B0603020202020204" pitchFamily="34" charset="0"/>
              </a:rPr>
              <a:t>intelektu</a:t>
            </a:r>
            <a:r>
              <a:rPr lang="cs-CZ" sz="2000" dirty="0" err="1">
                <a:latin typeface="Trebuchet MS" panose="020B0603020202020204" pitchFamily="34" charset="0"/>
              </a:rPr>
              <a:t>álů</a:t>
            </a:r>
            <a:r>
              <a:rPr lang="cs-CZ" sz="2000" dirty="0">
                <a:latin typeface="Trebuchet MS" panose="020B0603020202020204" pitchFamily="34" charset="0"/>
              </a:rPr>
              <a:t>, magický realismus, hispanoamerické divadlo</a:t>
            </a:r>
          </a:p>
          <a:p>
            <a:pPr marL="71998" indent="0" algn="ctr">
              <a:lnSpc>
                <a:spcPct val="100000"/>
              </a:lnSpc>
              <a:spcAft>
                <a:spcPts val="600"/>
              </a:spcAft>
              <a:buNone/>
            </a:pP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Kulturní</a:t>
            </a: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studia</a:t>
            </a:r>
          </a:p>
          <a:p>
            <a:pPr marL="71998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cs-CZ" sz="2000" dirty="0">
                <a:latin typeface="Trebuchet MS" panose="020B0603020202020204" pitchFamily="34" charset="0"/>
              </a:rPr>
              <a:t>	</a:t>
            </a:r>
            <a:r>
              <a:rPr lang="es-ES" sz="2000" dirty="0" err="1">
                <a:latin typeface="Trebuchet MS" panose="020B0603020202020204" pitchFamily="34" charset="0"/>
              </a:rPr>
              <a:t>Spole</a:t>
            </a:r>
            <a:r>
              <a:rPr lang="cs-CZ" sz="2000" dirty="0" err="1">
                <a:latin typeface="Trebuchet MS" panose="020B0603020202020204" pitchFamily="34" charset="0"/>
              </a:rPr>
              <a:t>čnost</a:t>
            </a:r>
            <a:r>
              <a:rPr lang="cs-CZ" sz="2000" dirty="0">
                <a:latin typeface="Trebuchet MS" panose="020B0603020202020204" pitchFamily="34" charset="0"/>
              </a:rPr>
              <a:t> a kultura zemí Střední Ameriky, Obraz USA v mexické literatuře a filmu</a:t>
            </a:r>
          </a:p>
          <a:p>
            <a:pPr marL="71998" indent="0" algn="ctr">
              <a:lnSpc>
                <a:spcPct val="100000"/>
              </a:lnSpc>
              <a:spcAft>
                <a:spcPts val="600"/>
              </a:spcAft>
              <a:buNone/>
            </a:pPr>
            <a:r>
              <a:rPr lang="cs-CZ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Translatologie</a:t>
            </a:r>
            <a:endParaRPr lang="cs-CZ" b="1" dirty="0">
              <a:solidFill>
                <a:schemeClr val="tx2">
                  <a:lumMod val="60000"/>
                  <a:lumOff val="40000"/>
                </a:schemeClr>
              </a:solidFill>
              <a:latin typeface="Trebuchet MS" panose="020B0603020202020204" pitchFamily="34" charset="0"/>
            </a:endParaRPr>
          </a:p>
          <a:p>
            <a:pPr marL="71998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cs-CZ" sz="2000" dirty="0">
                <a:latin typeface="Trebuchet MS" panose="020B0603020202020204" pitchFamily="34" charset="0"/>
              </a:rPr>
              <a:t>	Stylistická a pragmatická analýza textu a diskurzu, Srovnávací </a:t>
            </a:r>
            <a:r>
              <a:rPr lang="cs-CZ" sz="2000" dirty="0" err="1">
                <a:latin typeface="Trebuchet MS" panose="020B0603020202020204" pitchFamily="34" charset="0"/>
              </a:rPr>
              <a:t>translatologie</a:t>
            </a:r>
            <a:r>
              <a:rPr lang="cs-CZ" sz="2000" dirty="0">
                <a:latin typeface="Trebuchet MS" panose="020B0603020202020204" pitchFamily="34" charset="0"/>
              </a:rPr>
              <a:t>,</a:t>
            </a:r>
          </a:p>
          <a:p>
            <a:pPr marL="71998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cs-CZ" sz="2000" dirty="0">
                <a:latin typeface="Trebuchet MS" panose="020B0603020202020204" pitchFamily="34" charset="0"/>
              </a:rPr>
              <a:t>	Překlady literatury pro děti a mládež</a:t>
            </a:r>
          </a:p>
          <a:p>
            <a:pPr marL="71998" indent="0" algn="ctr">
              <a:lnSpc>
                <a:spcPct val="100000"/>
              </a:lnSpc>
              <a:spcAft>
                <a:spcPts val="600"/>
              </a:spcAft>
              <a:buNone/>
            </a:pP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Didaktika ŠJ</a:t>
            </a:r>
          </a:p>
          <a:p>
            <a:pPr marL="71998" indent="0" algn="just">
              <a:lnSpc>
                <a:spcPct val="100000"/>
              </a:lnSpc>
              <a:spcAft>
                <a:spcPts val="600"/>
              </a:spcAft>
              <a:buNone/>
            </a:pPr>
            <a:r>
              <a:rPr lang="cs-CZ" sz="2000" dirty="0">
                <a:latin typeface="Trebuchet MS" panose="020B0603020202020204" pitchFamily="34" charset="0"/>
              </a:rPr>
              <a:t>	Jazykové interference českých studentů ŠJ, E-</a:t>
            </a:r>
            <a:r>
              <a:rPr lang="cs-CZ" sz="2000" dirty="0" err="1">
                <a:latin typeface="Trebuchet MS" panose="020B0603020202020204" pitchFamily="34" charset="0"/>
              </a:rPr>
              <a:t>learning</a:t>
            </a:r>
            <a:endParaRPr lang="cs-CZ" sz="20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370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rebuchet MS" panose="020B0603020202020204" pitchFamily="34" charset="0"/>
              </a:rPr>
              <a:t>Nejnovější publikační činnost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30" y="1785938"/>
            <a:ext cx="2362505" cy="3638551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800" y="1785938"/>
            <a:ext cx="2575965" cy="363855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730" y="1785937"/>
            <a:ext cx="2531165" cy="363855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5660" y="1785937"/>
            <a:ext cx="2604060" cy="3638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062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Z</a:t>
            </a:r>
            <a:r>
              <a:rPr lang="cs-CZ" dirty="0" err="1"/>
              <a:t>ázemí</a:t>
            </a:r>
            <a:endParaRPr lang="cs-CZ" dirty="0"/>
          </a:p>
        </p:txBody>
      </p:sp>
      <p:pic>
        <p:nvPicPr>
          <p:cNvPr id="4" name="Obrázek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654695"/>
            <a:ext cx="4741357" cy="3548609"/>
          </a:xfrm>
          <a:prstGeom prst="rect">
            <a:avLst/>
          </a:prstGeom>
        </p:spPr>
      </p:pic>
      <p:pic>
        <p:nvPicPr>
          <p:cNvPr id="1026" name="Picture 2" descr="Vnitřní uspořádání knihovny - Investice - Ohlasy | Fórum">
            <a:extLst>
              <a:ext uri="{FF2B5EF4-FFF2-40B4-BE49-F238E27FC236}">
                <a16:creationId xmlns:a16="http://schemas.microsoft.com/office/drawing/2014/main" id="{33C2EF11-2C52-4988-891A-E640E85E26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987" y="381110"/>
            <a:ext cx="5419725" cy="3047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rostor Tichého kafe s křesílky">
            <a:extLst>
              <a:ext uri="{FF2B5EF4-FFF2-40B4-BE49-F238E27FC236}">
                <a16:creationId xmlns:a16="http://schemas.microsoft.com/office/drawing/2014/main" id="{4D26E77A-C1D6-426E-ACC7-17943007D5D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557" y="3549070"/>
            <a:ext cx="4867767" cy="273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7715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rebuchet MS" panose="020B0603020202020204" pitchFamily="34" charset="0"/>
              </a:rPr>
              <a:t>Studijní program</a:t>
            </a:r>
            <a:br>
              <a:rPr lang="cs-CZ" dirty="0">
                <a:latin typeface="Trebuchet MS" panose="020B0603020202020204" pitchFamily="34" charset="0"/>
              </a:rPr>
            </a:br>
            <a:r>
              <a:rPr lang="cs-CZ" dirty="0">
                <a:latin typeface="Trebuchet MS" panose="020B0603020202020204" pitchFamily="34" charset="0"/>
              </a:rPr>
              <a:t>Španělský jazyk a literatura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658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text 12"/>
          <p:cNvSpPr>
            <a:spLocks noGrp="1"/>
          </p:cNvSpPr>
          <p:nvPr>
            <p:ph type="body" sz="quarter" idx="26"/>
          </p:nvPr>
        </p:nvSpPr>
        <p:spPr>
          <a:xfrm>
            <a:off x="720725" y="1486501"/>
            <a:ext cx="3241675" cy="271576"/>
          </a:xfrm>
        </p:spPr>
        <p:txBody>
          <a:bodyPr/>
          <a:lstStyle/>
          <a:p>
            <a:r>
              <a:rPr lang="cs-CZ" dirty="0" err="1">
                <a:latin typeface="Trebuchet MS" panose="020B0603020202020204" pitchFamily="34" charset="0"/>
              </a:rPr>
              <a:t>Jednoo</a:t>
            </a:r>
            <a:r>
              <a:rPr lang="es-ES" dirty="0">
                <a:latin typeface="Trebuchet MS" panose="020B0603020202020204" pitchFamily="34" charset="0"/>
              </a:rPr>
              <a:t>b</a:t>
            </a:r>
            <a:r>
              <a:rPr lang="cs-CZ" dirty="0" err="1">
                <a:latin typeface="Trebuchet MS" panose="020B0603020202020204" pitchFamily="34" charset="0"/>
              </a:rPr>
              <a:t>orové</a:t>
            </a:r>
            <a:r>
              <a:rPr lang="cs-CZ" dirty="0">
                <a:latin typeface="Trebuchet MS" panose="020B0603020202020204" pitchFamily="34" charset="0"/>
              </a:rPr>
              <a:t> studium</a:t>
            </a:r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>
                <a:latin typeface="Trebuchet MS" panose="020B0603020202020204" pitchFamily="34" charset="0"/>
              </a:rPr>
              <a:t>Studijn</a:t>
            </a:r>
            <a:r>
              <a:rPr lang="cs-CZ" dirty="0">
                <a:latin typeface="Trebuchet MS" panose="020B0603020202020204" pitchFamily="34" charset="0"/>
              </a:rPr>
              <a:t>í plány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27"/>
          </p:nvPr>
        </p:nvSpPr>
        <p:spPr>
          <a:xfrm>
            <a:off x="4475401" y="1486501"/>
            <a:ext cx="2295823" cy="271576"/>
          </a:xfrm>
        </p:spPr>
        <p:txBody>
          <a:bodyPr/>
          <a:lstStyle/>
          <a:p>
            <a:r>
              <a:rPr lang="cs-CZ" dirty="0">
                <a:latin typeface="Trebuchet MS" panose="020B0603020202020204" pitchFamily="34" charset="0"/>
              </a:rPr>
              <a:t>Hlavní studijní plán</a:t>
            </a:r>
          </a:p>
        </p:txBody>
      </p:sp>
      <p:graphicFrame>
        <p:nvGraphicFramePr>
          <p:cNvPr id="16" name="Zástupný symbol pro obsah 15"/>
          <p:cNvGraphicFramePr>
            <a:graphicFrameLocks noGrp="1"/>
          </p:cNvGraphicFramePr>
          <p:nvPr>
            <p:ph idx="28"/>
            <p:extLst>
              <p:ext uri="{D42A27DB-BD31-4B8C-83A1-F6EECF244321}">
                <p14:modId xmlns:p14="http://schemas.microsoft.com/office/powerpoint/2010/main" val="3985153931"/>
              </p:ext>
            </p:extLst>
          </p:nvPr>
        </p:nvGraphicFramePr>
        <p:xfrm>
          <a:off x="720000" y="1966190"/>
          <a:ext cx="3242400" cy="4313669"/>
        </p:xfrm>
        <a:graphic>
          <a:graphicData uri="http://schemas.openxmlformats.org/drawingml/2006/table">
            <a:tbl>
              <a:tblPr bandRow="1">
                <a:tableStyleId>{69CF1AB2-1976-4502-BF36-3FF5EA218861}</a:tableStyleId>
              </a:tblPr>
              <a:tblGrid>
                <a:gridCol w="223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347">
                <a:tc>
                  <a:txBody>
                    <a:bodyPr/>
                    <a:lstStyle/>
                    <a:p>
                      <a:r>
                        <a:rPr lang="cs-CZ" sz="1900" b="0" dirty="0">
                          <a:latin typeface="Trebuchet MS" panose="020B0603020202020204" pitchFamily="34" charset="0"/>
                        </a:rPr>
                        <a:t>Praktický jazyk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900" b="0" dirty="0">
                          <a:latin typeface="Trebuchet MS" panose="020B0603020202020204" pitchFamily="34" charset="0"/>
                        </a:rPr>
                        <a:t>25 </a:t>
                      </a:r>
                      <a:r>
                        <a:rPr lang="cs-CZ" sz="1900" b="0" baseline="0" dirty="0" err="1">
                          <a:latin typeface="Trebuchet MS" panose="020B0603020202020204" pitchFamily="34" charset="0"/>
                        </a:rPr>
                        <a:t>kr.</a:t>
                      </a:r>
                      <a:endParaRPr lang="cs-CZ" sz="1900" b="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47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Lingvistika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25 </a:t>
                      </a:r>
                      <a:r>
                        <a:rPr lang="cs-CZ" sz="1900" dirty="0" err="1">
                          <a:latin typeface="Trebuchet MS" panose="020B0603020202020204" pitchFamily="34" charset="0"/>
                        </a:rPr>
                        <a:t>kr.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347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Literatura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25 </a:t>
                      </a:r>
                      <a:r>
                        <a:rPr lang="cs-CZ" sz="1900" dirty="0" err="1">
                          <a:latin typeface="Trebuchet MS" panose="020B0603020202020204" pitchFamily="34" charset="0"/>
                        </a:rPr>
                        <a:t>kr.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347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Kultura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10 </a:t>
                      </a:r>
                      <a:r>
                        <a:rPr lang="cs-CZ" sz="1900" dirty="0" err="1">
                          <a:latin typeface="Trebuchet MS" panose="020B0603020202020204" pitchFamily="34" charset="0"/>
                        </a:rPr>
                        <a:t>kr.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347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Překlad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5 </a:t>
                      </a:r>
                      <a:r>
                        <a:rPr lang="cs-CZ" sz="1900" dirty="0" err="1">
                          <a:latin typeface="Trebuchet MS" panose="020B0603020202020204" pitchFamily="34" charset="0"/>
                        </a:rPr>
                        <a:t>kr.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347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Didaktika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5 </a:t>
                      </a:r>
                      <a:r>
                        <a:rPr lang="cs-CZ" sz="1900" dirty="0" err="1">
                          <a:latin typeface="Trebuchet MS" panose="020B0603020202020204" pitchFamily="34" charset="0"/>
                        </a:rPr>
                        <a:t>kr.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347">
                <a:tc>
                  <a:txBody>
                    <a:bodyPr/>
                    <a:lstStyle/>
                    <a:p>
                      <a:r>
                        <a:rPr lang="cs-CZ" sz="1900" b="0" dirty="0">
                          <a:latin typeface="Trebuchet MS" panose="020B0603020202020204" pitchFamily="34" charset="0"/>
                        </a:rPr>
                        <a:t>Bakalářská práce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900" b="0" dirty="0">
                          <a:latin typeface="Trebuchet MS" panose="020B0603020202020204" pitchFamily="34" charset="0"/>
                        </a:rPr>
                        <a:t>10 </a:t>
                      </a:r>
                      <a:r>
                        <a:rPr lang="cs-CZ" sz="1900" b="0" dirty="0" err="1">
                          <a:latin typeface="Trebuchet MS" panose="020B0603020202020204" pitchFamily="34" charset="0"/>
                        </a:rPr>
                        <a:t>kr.</a:t>
                      </a:r>
                      <a:endParaRPr lang="cs-CZ" sz="1900" b="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Povinně volitelné a volitelné předměty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900" baseline="0" dirty="0">
                          <a:latin typeface="Trebuchet MS" panose="020B0603020202020204" pitchFamily="34" charset="0"/>
                        </a:rPr>
                        <a:t>60 </a:t>
                      </a:r>
                      <a:r>
                        <a:rPr lang="cs-CZ" sz="1900" baseline="0" dirty="0" err="1">
                          <a:latin typeface="Trebuchet MS" panose="020B0603020202020204" pitchFamily="34" charset="0"/>
                        </a:rPr>
                        <a:t>kr.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Trebuchet MS" panose="020B0603020202020204" pitchFamily="34" charset="0"/>
                        </a:rPr>
                        <a:t>Společný</a:t>
                      </a:r>
                      <a:r>
                        <a:rPr lang="cs-CZ" sz="1600" baseline="0" dirty="0">
                          <a:latin typeface="Trebuchet MS" panose="020B0603020202020204" pitchFamily="34" charset="0"/>
                        </a:rPr>
                        <a:t> univerzitní základ</a:t>
                      </a:r>
                      <a:endParaRPr lang="cs-CZ" sz="16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Trebuchet MS" panose="020B0603020202020204" pitchFamily="34" charset="0"/>
                        </a:rPr>
                        <a:t>15</a:t>
                      </a:r>
                      <a:r>
                        <a:rPr lang="cs-CZ" sz="1600" baseline="0" dirty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1600" baseline="0" dirty="0" err="1">
                          <a:latin typeface="Trebuchet MS" panose="020B0603020202020204" pitchFamily="34" charset="0"/>
                        </a:rPr>
                        <a:t>kr.</a:t>
                      </a:r>
                      <a:endParaRPr lang="cs-CZ" sz="16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20" name="Zástupný symbol pro obsah 15"/>
          <p:cNvGraphicFramePr>
            <a:graphicFrameLocks noGrp="1"/>
          </p:cNvGraphicFramePr>
          <p:nvPr>
            <p:ph idx="28"/>
            <p:extLst>
              <p:ext uri="{D42A27DB-BD31-4B8C-83A1-F6EECF244321}">
                <p14:modId xmlns:p14="http://schemas.microsoft.com/office/powerpoint/2010/main" val="3692033"/>
              </p:ext>
            </p:extLst>
          </p:nvPr>
        </p:nvGraphicFramePr>
        <p:xfrm>
          <a:off x="4475400" y="1966190"/>
          <a:ext cx="3360112" cy="4313669"/>
        </p:xfrm>
        <a:graphic>
          <a:graphicData uri="http://schemas.openxmlformats.org/drawingml/2006/table">
            <a:tbl>
              <a:tblPr bandRow="1">
                <a:tableStyleId>{69CF1AB2-1976-4502-BF36-3FF5EA218861}</a:tableStyleId>
              </a:tblPr>
              <a:tblGrid>
                <a:gridCol w="2403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8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347">
                <a:tc>
                  <a:txBody>
                    <a:bodyPr/>
                    <a:lstStyle/>
                    <a:p>
                      <a:r>
                        <a:rPr lang="cs-CZ" sz="1900" b="0" dirty="0">
                          <a:latin typeface="Trebuchet MS" panose="020B0603020202020204" pitchFamily="34" charset="0"/>
                        </a:rPr>
                        <a:t>Praktický jazyk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b="0" dirty="0">
                          <a:latin typeface="Trebuchet MS" panose="020B0603020202020204" pitchFamily="34" charset="0"/>
                        </a:rPr>
                        <a:t>25 </a:t>
                      </a:r>
                      <a:r>
                        <a:rPr lang="cs-CZ" sz="1900" b="0" baseline="0" dirty="0" err="1">
                          <a:latin typeface="Trebuchet MS" panose="020B0603020202020204" pitchFamily="34" charset="0"/>
                        </a:rPr>
                        <a:t>kr.</a:t>
                      </a:r>
                      <a:endParaRPr lang="cs-CZ" sz="1900" b="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47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Lingvistika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25 </a:t>
                      </a:r>
                      <a:r>
                        <a:rPr lang="cs-CZ" sz="1900" dirty="0" err="1">
                          <a:latin typeface="Trebuchet MS" panose="020B0603020202020204" pitchFamily="34" charset="0"/>
                        </a:rPr>
                        <a:t>kr.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347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Literatura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25 </a:t>
                      </a:r>
                      <a:r>
                        <a:rPr lang="cs-CZ" sz="1900" dirty="0" err="1">
                          <a:latin typeface="Trebuchet MS" panose="020B0603020202020204" pitchFamily="34" charset="0"/>
                        </a:rPr>
                        <a:t>kr.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347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Kultura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10 </a:t>
                      </a:r>
                      <a:r>
                        <a:rPr lang="cs-CZ" sz="1900" dirty="0" err="1">
                          <a:latin typeface="Trebuchet MS" panose="020B0603020202020204" pitchFamily="34" charset="0"/>
                        </a:rPr>
                        <a:t>kr.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347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Překlad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5 </a:t>
                      </a:r>
                      <a:r>
                        <a:rPr lang="cs-CZ" sz="1900" dirty="0" err="1">
                          <a:latin typeface="Trebuchet MS" panose="020B0603020202020204" pitchFamily="34" charset="0"/>
                        </a:rPr>
                        <a:t>kr.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347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Didaktika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5 </a:t>
                      </a:r>
                      <a:r>
                        <a:rPr lang="cs-CZ" sz="1900" dirty="0" err="1">
                          <a:latin typeface="Trebuchet MS" panose="020B0603020202020204" pitchFamily="34" charset="0"/>
                        </a:rPr>
                        <a:t>kr.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347">
                <a:tc>
                  <a:txBody>
                    <a:bodyPr/>
                    <a:lstStyle/>
                    <a:p>
                      <a:r>
                        <a:rPr lang="cs-CZ" sz="1900" b="0" dirty="0">
                          <a:latin typeface="Trebuchet MS" panose="020B0603020202020204" pitchFamily="34" charset="0"/>
                        </a:rPr>
                        <a:t>Bakalářská práce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b="0" dirty="0">
                          <a:latin typeface="Trebuchet MS" panose="020B0603020202020204" pitchFamily="34" charset="0"/>
                        </a:rPr>
                        <a:t>10 </a:t>
                      </a:r>
                      <a:r>
                        <a:rPr lang="cs-CZ" sz="1900" b="0" dirty="0" err="1">
                          <a:latin typeface="Trebuchet MS" panose="020B0603020202020204" pitchFamily="34" charset="0"/>
                        </a:rPr>
                        <a:t>kr.</a:t>
                      </a:r>
                      <a:endParaRPr lang="cs-CZ" sz="1900" b="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Vedlejší studijní</a:t>
                      </a:r>
                      <a:r>
                        <a:rPr lang="cs-CZ" sz="1900" baseline="0" dirty="0">
                          <a:latin typeface="Trebuchet MS" panose="020B0603020202020204" pitchFamily="34" charset="0"/>
                        </a:rPr>
                        <a:t> plán jiného programu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900" baseline="0" dirty="0">
                          <a:latin typeface="Trebuchet MS" panose="020B0603020202020204" pitchFamily="34" charset="0"/>
                        </a:rPr>
                        <a:t>60 </a:t>
                      </a:r>
                      <a:r>
                        <a:rPr lang="cs-CZ" sz="1900" baseline="0" dirty="0" err="1">
                          <a:latin typeface="Trebuchet MS" panose="020B0603020202020204" pitchFamily="34" charset="0"/>
                        </a:rPr>
                        <a:t>kr.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Trebuchet MS" panose="020B0603020202020204" pitchFamily="34" charset="0"/>
                        </a:rPr>
                        <a:t>Společný</a:t>
                      </a:r>
                      <a:r>
                        <a:rPr lang="cs-CZ" sz="1600" baseline="0" dirty="0">
                          <a:latin typeface="Trebuchet MS" panose="020B0603020202020204" pitchFamily="34" charset="0"/>
                        </a:rPr>
                        <a:t> univerzitní základ</a:t>
                      </a:r>
                      <a:endParaRPr lang="cs-CZ" sz="1600" dirty="0">
                        <a:latin typeface="Trebuchet MS" panose="020B0603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Trebuchet MS" panose="020B0603020202020204" pitchFamily="34" charset="0"/>
                        </a:rPr>
                        <a:t>15</a:t>
                      </a:r>
                      <a:r>
                        <a:rPr lang="cs-CZ" sz="1600" baseline="0" dirty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1600" baseline="0" dirty="0" err="1">
                          <a:latin typeface="Trebuchet MS" panose="020B0603020202020204" pitchFamily="34" charset="0"/>
                        </a:rPr>
                        <a:t>kr.</a:t>
                      </a:r>
                      <a:endParaRPr lang="cs-CZ" sz="1600" dirty="0">
                        <a:latin typeface="Trebuchet MS" panose="020B0603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1" name="Zástupný symbol pro text 12"/>
          <p:cNvSpPr txBox="1">
            <a:spLocks/>
          </p:cNvSpPr>
          <p:nvPr/>
        </p:nvSpPr>
        <p:spPr>
          <a:xfrm>
            <a:off x="8397490" y="1441751"/>
            <a:ext cx="2466975" cy="25426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1" fontAlgn="base" hangingPunct="1">
              <a:lnSpc>
                <a:spcPts val="23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>
                <a:latin typeface="Trebuchet MS" panose="020B0603020202020204" pitchFamily="34" charset="0"/>
              </a:rPr>
              <a:t>Vedlejší studijní plán</a:t>
            </a:r>
          </a:p>
        </p:txBody>
      </p:sp>
      <p:graphicFrame>
        <p:nvGraphicFramePr>
          <p:cNvPr id="22" name="Zástupný symbol pro obsah 15"/>
          <p:cNvGraphicFramePr>
            <a:graphicFrameLocks noGrp="1"/>
          </p:cNvGraphicFramePr>
          <p:nvPr>
            <p:ph idx="28"/>
            <p:extLst>
              <p:ext uri="{D42A27DB-BD31-4B8C-83A1-F6EECF244321}">
                <p14:modId xmlns:p14="http://schemas.microsoft.com/office/powerpoint/2010/main" val="3023221880"/>
              </p:ext>
            </p:extLst>
          </p:nvPr>
        </p:nvGraphicFramePr>
        <p:xfrm>
          <a:off x="8397487" y="1966189"/>
          <a:ext cx="3418277" cy="3602447"/>
        </p:xfrm>
        <a:graphic>
          <a:graphicData uri="http://schemas.openxmlformats.org/drawingml/2006/table">
            <a:tbl>
              <a:tblPr bandRow="1">
                <a:tableStyleId>{69CF1AB2-1976-4502-BF36-3FF5EA218861}</a:tableStyleId>
              </a:tblPr>
              <a:tblGrid>
                <a:gridCol w="2289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1286">
                <a:tc>
                  <a:txBody>
                    <a:bodyPr/>
                    <a:lstStyle/>
                    <a:p>
                      <a:r>
                        <a:rPr lang="cs-CZ" sz="1900" b="0" dirty="0">
                          <a:latin typeface="Trebuchet MS" panose="020B0603020202020204" pitchFamily="34" charset="0"/>
                        </a:rPr>
                        <a:t>Hlavní studijní plán jiného programu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900" b="0" dirty="0">
                          <a:latin typeface="Trebuchet MS" panose="020B0603020202020204" pitchFamily="34" charset="0"/>
                        </a:rPr>
                        <a:t>105</a:t>
                      </a:r>
                      <a:r>
                        <a:rPr lang="cs-CZ" sz="1900" b="0" baseline="0" dirty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1900" b="0" baseline="0" dirty="0" err="1">
                          <a:latin typeface="Trebuchet MS" panose="020B0603020202020204" pitchFamily="34" charset="0"/>
                        </a:rPr>
                        <a:t>kr.</a:t>
                      </a:r>
                      <a:endParaRPr lang="cs-CZ" sz="1900" b="0" dirty="0">
                        <a:latin typeface="Trebuchet MS" panose="020B0603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47">
                <a:tc>
                  <a:txBody>
                    <a:bodyPr/>
                    <a:lstStyle/>
                    <a:p>
                      <a:r>
                        <a:rPr lang="cs-CZ" sz="1900" b="0" dirty="0">
                          <a:latin typeface="Trebuchet MS" panose="020B0603020202020204" pitchFamily="34" charset="0"/>
                        </a:rPr>
                        <a:t>Praktický jazyk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900" b="0" baseline="0" dirty="0">
                          <a:latin typeface="Trebuchet MS" panose="020B0603020202020204" pitchFamily="34" charset="0"/>
                        </a:rPr>
                        <a:t>20 </a:t>
                      </a:r>
                      <a:r>
                        <a:rPr lang="cs-CZ" sz="1900" b="0" baseline="0" dirty="0" err="1">
                          <a:latin typeface="Trebuchet MS" panose="020B0603020202020204" pitchFamily="34" charset="0"/>
                        </a:rPr>
                        <a:t>kr.</a:t>
                      </a:r>
                      <a:endParaRPr lang="cs-CZ" sz="1900" b="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178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Lingvistika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10-20 </a:t>
                      </a:r>
                      <a:r>
                        <a:rPr lang="cs-CZ" sz="1900" dirty="0" err="1">
                          <a:latin typeface="Trebuchet MS" panose="020B0603020202020204" pitchFamily="34" charset="0"/>
                        </a:rPr>
                        <a:t>kr.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941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Literatura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10-20 </a:t>
                      </a:r>
                      <a:r>
                        <a:rPr lang="cs-CZ" sz="1900" dirty="0" err="1">
                          <a:latin typeface="Trebuchet MS" panose="020B0603020202020204" pitchFamily="34" charset="0"/>
                        </a:rPr>
                        <a:t>kr.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416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Kultura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10-20 </a:t>
                      </a:r>
                      <a:r>
                        <a:rPr lang="cs-CZ" sz="1900" dirty="0" err="1">
                          <a:latin typeface="Trebuchet MS" panose="020B0603020202020204" pitchFamily="34" charset="0"/>
                        </a:rPr>
                        <a:t>kr.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347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Překlad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0 – 5 </a:t>
                      </a:r>
                      <a:r>
                        <a:rPr lang="cs-CZ" sz="1900" dirty="0" err="1">
                          <a:latin typeface="Trebuchet MS" panose="020B0603020202020204" pitchFamily="34" charset="0"/>
                        </a:rPr>
                        <a:t>kr.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347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Didaktika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0 – 5 </a:t>
                      </a:r>
                      <a:r>
                        <a:rPr lang="cs-CZ" sz="1900" dirty="0" err="1">
                          <a:latin typeface="Trebuchet MS" panose="020B0603020202020204" pitchFamily="34" charset="0"/>
                        </a:rPr>
                        <a:t>kr.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Trebuchet MS" panose="020B0603020202020204" pitchFamily="34" charset="0"/>
                        </a:rPr>
                        <a:t>Společný</a:t>
                      </a:r>
                      <a:r>
                        <a:rPr lang="cs-CZ" sz="1600" baseline="0" dirty="0">
                          <a:latin typeface="Trebuchet MS" panose="020B0603020202020204" pitchFamily="34" charset="0"/>
                        </a:rPr>
                        <a:t> univerzitní základ</a:t>
                      </a:r>
                      <a:endParaRPr lang="cs-CZ" sz="16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Trebuchet MS" panose="020B0603020202020204" pitchFamily="34" charset="0"/>
                        </a:rPr>
                        <a:t>15 </a:t>
                      </a:r>
                      <a:r>
                        <a:rPr lang="cs-CZ" sz="1600" dirty="0" err="1">
                          <a:latin typeface="Trebuchet MS" panose="020B0603020202020204" pitchFamily="34" charset="0"/>
                        </a:rPr>
                        <a:t>kr.</a:t>
                      </a:r>
                      <a:endParaRPr lang="cs-CZ" sz="1600" dirty="0">
                        <a:latin typeface="Trebuchet MS" panose="020B0603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816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předmětů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9467426"/>
              </p:ext>
            </p:extLst>
          </p:nvPr>
        </p:nvGraphicFramePr>
        <p:xfrm>
          <a:off x="721065" y="1314451"/>
          <a:ext cx="10752135" cy="45288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04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0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04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0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504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8485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latin typeface="Trebuchet MS" panose="020B0603020202020204" pitchFamily="34" charset="0"/>
                        </a:rPr>
                        <a:t>Lingvistické</a:t>
                      </a:r>
                    </a:p>
                    <a:p>
                      <a:pPr algn="ctr"/>
                      <a:r>
                        <a:rPr lang="es-ES" sz="1900" dirty="0">
                          <a:latin typeface="Trebuchet MS" panose="020B0603020202020204" pitchFamily="34" charset="0"/>
                        </a:rPr>
                        <a:t>(min</a:t>
                      </a:r>
                      <a:r>
                        <a:rPr lang="es-ES" sz="1900" baseline="0" dirty="0">
                          <a:latin typeface="Trebuchet MS" panose="020B0603020202020204" pitchFamily="34" charset="0"/>
                        </a:rPr>
                        <a:t>. 8 </a:t>
                      </a:r>
                      <a:r>
                        <a:rPr lang="es-ES" sz="1900" baseline="0" dirty="0" err="1">
                          <a:latin typeface="Trebuchet MS" panose="020B0603020202020204" pitchFamily="34" charset="0"/>
                        </a:rPr>
                        <a:t>kredit</a:t>
                      </a:r>
                      <a:r>
                        <a:rPr lang="cs-CZ" sz="1900" baseline="0" dirty="0">
                          <a:latin typeface="Trebuchet MS" panose="020B0603020202020204" pitchFamily="34" charset="0"/>
                        </a:rPr>
                        <a:t>ů)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latin typeface="Trebuchet MS" panose="020B0603020202020204" pitchFamily="34" charset="0"/>
                        </a:rPr>
                        <a:t>Kulturně-literární</a:t>
                      </a:r>
                    </a:p>
                    <a:p>
                      <a:pPr algn="ctr"/>
                      <a:r>
                        <a:rPr lang="cs-CZ" sz="1900" dirty="0">
                          <a:latin typeface="Trebuchet MS" panose="020B0603020202020204" pitchFamily="34" charset="0"/>
                        </a:rPr>
                        <a:t>(min.</a:t>
                      </a:r>
                      <a:r>
                        <a:rPr lang="cs-CZ" sz="1900" baseline="0" dirty="0">
                          <a:latin typeface="Trebuchet MS" panose="020B0603020202020204" pitchFamily="34" charset="0"/>
                        </a:rPr>
                        <a:t> 8 kreditů)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latin typeface="Trebuchet MS" panose="020B0603020202020204" pitchFamily="34" charset="0"/>
                        </a:rPr>
                        <a:t>Románské jazyky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latin typeface="Trebuchet MS" panose="020B0603020202020204" pitchFamily="34" charset="0"/>
                        </a:rPr>
                        <a:t>Různé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latin typeface="Trebuchet MS" panose="020B0603020202020204" pitchFamily="34" charset="0"/>
                        </a:rPr>
                        <a:t>Jazyková cvičení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354">
                <a:tc>
                  <a:txBody>
                    <a:bodyPr/>
                    <a:lstStyle/>
                    <a:p>
                      <a:r>
                        <a:rPr lang="cs-CZ" sz="1600" dirty="0">
                          <a:effectLst/>
                          <a:latin typeface="Trebuchet MS" panose="020B0603020202020204" pitchFamily="34" charset="0"/>
                        </a:rPr>
                        <a:t>Úvod do jazykovědy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effectLst/>
                          <a:latin typeface="Trebuchet MS" panose="020B0603020202020204" pitchFamily="34" charset="0"/>
                        </a:rPr>
                        <a:t>Španělská literatura</a:t>
                      </a:r>
                      <a:endParaRPr lang="cs-CZ" sz="16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Trebuchet MS" panose="020B0603020202020204" pitchFamily="34" charset="0"/>
                        </a:rPr>
                        <a:t>Francouzština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Trebuchet MS" panose="020B0603020202020204" pitchFamily="34" charset="0"/>
                        </a:rPr>
                        <a:t>Baskičtina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Trebuchet MS" panose="020B0603020202020204" pitchFamily="34" charset="0"/>
                        </a:rPr>
                        <a:t>Jazyková cvičení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9872">
                <a:tc>
                  <a:txBody>
                    <a:bodyPr/>
                    <a:lstStyle/>
                    <a:p>
                      <a:r>
                        <a:rPr lang="cs-CZ" sz="1600" dirty="0" err="1">
                          <a:latin typeface="Trebuchet MS" panose="020B0603020202020204" pitchFamily="34" charset="0"/>
                        </a:rPr>
                        <a:t>Morfosyntax</a:t>
                      </a:r>
                      <a:r>
                        <a:rPr lang="cs-CZ" sz="1600" dirty="0">
                          <a:latin typeface="Trebuchet MS" panose="020B0603020202020204" pitchFamily="34" charset="0"/>
                        </a:rPr>
                        <a:t> španělštiny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effectLst/>
                          <a:latin typeface="Trebuchet MS" panose="020B0603020202020204" pitchFamily="34" charset="0"/>
                        </a:rPr>
                        <a:t>Původní kultury a etnické minority v Latinské Americe</a:t>
                      </a:r>
                      <a:endParaRPr lang="cs-CZ" sz="16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Trebuchet MS" panose="020B0603020202020204" pitchFamily="34" charset="0"/>
                        </a:rPr>
                        <a:t>Italština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effectLst/>
                          <a:latin typeface="Trebuchet MS" panose="020B0603020202020204" pitchFamily="34" charset="0"/>
                        </a:rPr>
                        <a:t>Minority </a:t>
                      </a:r>
                      <a:r>
                        <a:rPr lang="cs-CZ" sz="1600" kern="1200" dirty="0" err="1">
                          <a:effectLst/>
                          <a:latin typeface="Trebuchet MS" panose="020B0603020202020204" pitchFamily="34" charset="0"/>
                        </a:rPr>
                        <a:t>Languages</a:t>
                      </a:r>
                      <a:r>
                        <a:rPr lang="cs-CZ" sz="1600" kern="1200" dirty="0">
                          <a:effectLst/>
                          <a:latin typeface="Trebuchet MS" panose="020B0603020202020204" pitchFamily="34" charset="0"/>
                        </a:rPr>
                        <a:t> in </a:t>
                      </a:r>
                      <a:r>
                        <a:rPr lang="cs-CZ" sz="1600" kern="1200" dirty="0" err="1">
                          <a:effectLst/>
                          <a:latin typeface="Trebuchet MS" panose="020B0603020202020204" pitchFamily="34" charset="0"/>
                        </a:rPr>
                        <a:t>Europe</a:t>
                      </a:r>
                      <a:endParaRPr lang="cs-CZ" sz="16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Trebuchet MS" panose="020B0603020202020204" pitchFamily="34" charset="0"/>
                        </a:rPr>
                        <a:t>Expresi</a:t>
                      </a:r>
                      <a:r>
                        <a:rPr lang="es-ES" sz="1600" dirty="0" err="1">
                          <a:latin typeface="Trebuchet MS" panose="020B0603020202020204" pitchFamily="34" charset="0"/>
                        </a:rPr>
                        <a:t>ón</a:t>
                      </a:r>
                      <a:r>
                        <a:rPr lang="es-ES" sz="1600" baseline="0" dirty="0">
                          <a:latin typeface="Trebuchet MS" panose="020B0603020202020204" pitchFamily="34" charset="0"/>
                        </a:rPr>
                        <a:t> oral</a:t>
                      </a:r>
                      <a:endParaRPr lang="cs-CZ" sz="16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4354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effectLst/>
                          <a:latin typeface="Trebuchet MS" panose="020B0603020202020204" pitchFamily="34" charset="0"/>
                        </a:rPr>
                        <a:t>Úvod do španělské frazeologie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effectLst/>
                          <a:latin typeface="Trebuchet MS" panose="020B0603020202020204" pitchFamily="34" charset="0"/>
                        </a:rPr>
                        <a:t>Zlatý věk španělské literatury</a:t>
                      </a:r>
                      <a:endParaRPr lang="cs-CZ" sz="16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Trebuchet MS" panose="020B0603020202020204" pitchFamily="34" charset="0"/>
                        </a:rPr>
                        <a:t>Portugalština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effectLst/>
                          <a:latin typeface="Trebuchet MS" panose="020B0603020202020204" pitchFamily="34" charset="0"/>
                        </a:rPr>
                        <a:t>Czech </a:t>
                      </a:r>
                      <a:r>
                        <a:rPr lang="cs-CZ" sz="1600" kern="1200" dirty="0" err="1">
                          <a:effectLst/>
                          <a:latin typeface="Trebuchet MS" panose="020B0603020202020204" pitchFamily="34" charset="0"/>
                        </a:rPr>
                        <a:t>Queer</a:t>
                      </a:r>
                      <a:r>
                        <a:rPr lang="cs-CZ" sz="1600" kern="1200" dirty="0"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1600" kern="1200" dirty="0" err="1">
                          <a:effectLst/>
                          <a:latin typeface="Trebuchet MS" panose="020B0603020202020204" pitchFamily="34" charset="0"/>
                        </a:rPr>
                        <a:t>History</a:t>
                      </a:r>
                      <a:endParaRPr lang="cs-CZ" sz="16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5389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  <a:latin typeface="Trebuchet MS" panose="020B0603020202020204" pitchFamily="34" charset="0"/>
                        </a:rPr>
                        <a:t>Historie španělského lexika</a:t>
                      </a:r>
                      <a:endParaRPr lang="cs-CZ" sz="16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effectLst/>
                          <a:latin typeface="Trebuchet MS" panose="020B0603020202020204" pitchFamily="34" charset="0"/>
                        </a:rPr>
                        <a:t>Úvod do dějin, kultury a reálií </a:t>
                      </a:r>
                      <a:r>
                        <a:rPr lang="cs-CZ" sz="1600" kern="1200" dirty="0" err="1">
                          <a:effectLst/>
                          <a:latin typeface="Trebuchet MS" panose="020B0603020202020204" pitchFamily="34" charset="0"/>
                        </a:rPr>
                        <a:t>hispanofonních</a:t>
                      </a:r>
                      <a:r>
                        <a:rPr lang="cs-CZ" sz="1600" kern="1200" dirty="0">
                          <a:effectLst/>
                          <a:latin typeface="Trebuchet MS" panose="020B0603020202020204" pitchFamily="34" charset="0"/>
                        </a:rPr>
                        <a:t> zemí</a:t>
                      </a:r>
                      <a:endParaRPr lang="cs-CZ" sz="16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Trebuchet MS" panose="020B0603020202020204" pitchFamily="34" charset="0"/>
                        </a:rPr>
                        <a:t>Katalánština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effectLst/>
                          <a:latin typeface="Trebuchet MS" panose="020B0603020202020204" pitchFamily="34" charset="0"/>
                        </a:rPr>
                        <a:t>Rozvojová antropologie v latinskoamerickém areálu</a:t>
                      </a:r>
                      <a:endParaRPr lang="cs-CZ" sz="16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1307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rebuchet MS" panose="020B0603020202020204" pitchFamily="34" charset="0"/>
              </a:rPr>
              <a:t>Mobilita, vnější vztahy, studentské projekty a spolky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382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rebuchet MS" panose="020B0603020202020204" pitchFamily="34" charset="0"/>
              </a:rPr>
              <a:t>Studijní pobyty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5939123"/>
              </p:ext>
            </p:extLst>
          </p:nvPr>
        </p:nvGraphicFramePr>
        <p:xfrm>
          <a:off x="306389" y="1549400"/>
          <a:ext cx="3994151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4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5920">
                <a:tc>
                  <a:txBody>
                    <a:bodyPr/>
                    <a:lstStyle/>
                    <a:p>
                      <a:pPr algn="ctr"/>
                      <a:r>
                        <a:rPr lang="fr-FR" sz="1900" dirty="0">
                          <a:latin typeface="Trebuchet MS" panose="020B0603020202020204" pitchFamily="34" charset="0"/>
                        </a:rPr>
                        <a:t>Er</a:t>
                      </a:r>
                      <a:r>
                        <a:rPr lang="es-ES" sz="1900" dirty="0" err="1">
                          <a:latin typeface="Trebuchet MS" panose="020B0603020202020204" pitchFamily="34" charset="0"/>
                        </a:rPr>
                        <a:t>asmus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s-ES" sz="1900" dirty="0">
                          <a:latin typeface="Trebuchet MS" panose="020B0603020202020204" pitchFamily="34" charset="0"/>
                        </a:rPr>
                        <a:t>Universidad de Málaga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s-ES" sz="1900" dirty="0">
                          <a:latin typeface="Trebuchet MS" panose="020B0603020202020204" pitchFamily="34" charset="0"/>
                        </a:rPr>
                        <a:t>Universidad de</a:t>
                      </a:r>
                      <a:r>
                        <a:rPr lang="es-ES" sz="1900" baseline="0" dirty="0">
                          <a:latin typeface="Trebuchet MS" panose="020B0603020202020204" pitchFamily="34" charset="0"/>
                        </a:rPr>
                        <a:t> Valencia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s-ES" sz="1900" dirty="0">
                          <a:latin typeface="Trebuchet MS" panose="020B0603020202020204" pitchFamily="34" charset="0"/>
                        </a:rPr>
                        <a:t>Universidad</a:t>
                      </a:r>
                      <a:r>
                        <a:rPr lang="es-ES" sz="1900" baseline="0" dirty="0">
                          <a:latin typeface="Trebuchet MS" panose="020B0603020202020204" pitchFamily="34" charset="0"/>
                        </a:rPr>
                        <a:t> de Almería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s-ES" sz="1900" dirty="0">
                          <a:latin typeface="Trebuchet MS" panose="020B0603020202020204" pitchFamily="34" charset="0"/>
                        </a:rPr>
                        <a:t>Universidad</a:t>
                      </a:r>
                      <a:r>
                        <a:rPr lang="es-ES" sz="1900" baseline="0" dirty="0">
                          <a:latin typeface="Trebuchet MS" panose="020B0603020202020204" pitchFamily="34" charset="0"/>
                        </a:rPr>
                        <a:t> de Oviedo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s-ES" sz="1900" dirty="0">
                          <a:latin typeface="Trebuchet MS" panose="020B0603020202020204" pitchFamily="34" charset="0"/>
                        </a:rPr>
                        <a:t>Universidad Complutense</a:t>
                      </a:r>
                      <a:r>
                        <a:rPr lang="es-ES" sz="1900" baseline="0" dirty="0">
                          <a:latin typeface="Trebuchet MS" panose="020B0603020202020204" pitchFamily="34" charset="0"/>
                        </a:rPr>
                        <a:t> de Madrid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s-ES" sz="1900" dirty="0">
                          <a:latin typeface="Trebuchet MS" panose="020B0603020202020204" pitchFamily="34" charset="0"/>
                        </a:rPr>
                        <a:t>Universidad de Cádiz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s-ES" sz="1900" dirty="0">
                          <a:latin typeface="Trebuchet MS" panose="020B0603020202020204" pitchFamily="34" charset="0"/>
                        </a:rPr>
                        <a:t>Universidad de</a:t>
                      </a:r>
                      <a:r>
                        <a:rPr lang="es-ES" sz="1900" baseline="0" dirty="0">
                          <a:latin typeface="Trebuchet MS" panose="020B0603020202020204" pitchFamily="34" charset="0"/>
                        </a:rPr>
                        <a:t> Zaragoza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s-ES" sz="1900" dirty="0">
                          <a:latin typeface="Trebuchet MS" panose="020B0603020202020204" pitchFamily="34" charset="0"/>
                        </a:rPr>
                        <a:t>Universidad de León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s-ES" sz="1900" dirty="0" err="1">
                          <a:latin typeface="Trebuchet MS" panose="020B0603020202020204" pitchFamily="34" charset="0"/>
                        </a:rPr>
                        <a:t>Uniwersitet</a:t>
                      </a:r>
                      <a:r>
                        <a:rPr lang="es-ES" sz="1900" baseline="0" dirty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s-ES" sz="1900" baseline="0" dirty="0" err="1">
                          <a:latin typeface="Trebuchet MS" panose="020B0603020202020204" pitchFamily="34" charset="0"/>
                        </a:rPr>
                        <a:t>Gda</a:t>
                      </a:r>
                      <a:r>
                        <a:rPr lang="cs-CZ" sz="1900" baseline="0" dirty="0" err="1">
                          <a:latin typeface="Trebuchet MS" panose="020B0603020202020204" pitchFamily="34" charset="0"/>
                        </a:rPr>
                        <a:t>ński</a:t>
                      </a:r>
                      <a:endParaRPr lang="es-ES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…</a:t>
                      </a:r>
                      <a:endParaRPr lang="es-ES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9" name="Zástupný symbol pro obsah 8"/>
          <p:cNvGraphicFramePr>
            <a:graphicFrameLocks noGrp="1"/>
          </p:cNvGraphicFramePr>
          <p:nvPr>
            <p:ph idx="28"/>
            <p:extLst>
              <p:ext uri="{D42A27DB-BD31-4B8C-83A1-F6EECF244321}">
                <p14:modId xmlns:p14="http://schemas.microsoft.com/office/powerpoint/2010/main" val="3731059525"/>
              </p:ext>
            </p:extLst>
          </p:nvPr>
        </p:nvGraphicFramePr>
        <p:xfrm>
          <a:off x="4644230" y="1549403"/>
          <a:ext cx="3478215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8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s-ES" sz="1900" dirty="0">
                          <a:latin typeface="Trebuchet MS" panose="020B0603020202020204" pitchFamily="34" charset="0"/>
                        </a:rPr>
                        <a:t>CEEPUS</a:t>
                      </a:r>
                      <a:r>
                        <a:rPr lang="cs-CZ" sz="1900" dirty="0">
                          <a:latin typeface="Trebuchet MS" panose="020B0603020202020204" pitchFamily="34" charset="0"/>
                        </a:rPr>
                        <a:t> - </a:t>
                      </a:r>
                      <a:r>
                        <a:rPr lang="es-ES" sz="1900" b="0" i="0" kern="1200" dirty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Red de Hispanistas de Europa Central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cs-CZ" sz="1900" b="0" i="0" kern="1200" dirty="0" err="1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Pázmány</a:t>
                      </a:r>
                      <a:r>
                        <a:rPr lang="cs-CZ" sz="1900" b="0" i="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Péter </a:t>
                      </a:r>
                      <a:r>
                        <a:rPr lang="cs-CZ" sz="1900" b="0" i="0" kern="1200" dirty="0" err="1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Katolikus</a:t>
                      </a:r>
                      <a:r>
                        <a:rPr lang="cs-CZ" sz="1900" b="0" i="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900" b="0" i="0" kern="1200" dirty="0" err="1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Egyetem</a:t>
                      </a:r>
                      <a:r>
                        <a:rPr lang="cs-CZ" sz="1900" b="0" i="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, Budapešť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312">
                <a:tc>
                  <a:txBody>
                    <a:bodyPr/>
                    <a:lstStyle/>
                    <a:p>
                      <a:r>
                        <a:rPr lang="cs-CZ" sz="1900" b="0" i="0" kern="1200" dirty="0" err="1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West</a:t>
                      </a:r>
                      <a:r>
                        <a:rPr lang="cs-CZ" sz="1900" b="0" i="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University </a:t>
                      </a:r>
                      <a:r>
                        <a:rPr lang="cs-CZ" sz="1900" b="0" i="0" kern="1200" dirty="0" err="1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Of</a:t>
                      </a:r>
                      <a:r>
                        <a:rPr lang="cs-CZ" sz="1900" b="0" i="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900" b="0" i="0" kern="1200" dirty="0" err="1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Timisoara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cs-CZ" sz="1900" b="0" i="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St. Kliment </a:t>
                      </a:r>
                      <a:r>
                        <a:rPr lang="cs-CZ" sz="1900" b="0" i="0" kern="1200" dirty="0" err="1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Ohridski</a:t>
                      </a:r>
                      <a:r>
                        <a:rPr lang="cs-CZ" sz="1900" b="0" i="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Sofia University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0312">
                <a:tc>
                  <a:txBody>
                    <a:bodyPr/>
                    <a:lstStyle/>
                    <a:p>
                      <a:r>
                        <a:rPr lang="cs-CZ" sz="1900" b="0" i="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University </a:t>
                      </a:r>
                      <a:r>
                        <a:rPr lang="cs-CZ" sz="1900" b="0" i="0" kern="1200" dirty="0" err="1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of</a:t>
                      </a:r>
                      <a:r>
                        <a:rPr lang="cs-CZ" sz="1900" b="0" i="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Zagreb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0312">
                <a:tc>
                  <a:txBody>
                    <a:bodyPr/>
                    <a:lstStyle/>
                    <a:p>
                      <a:r>
                        <a:rPr lang="cs-CZ" sz="1900" b="0" i="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University </a:t>
                      </a:r>
                      <a:r>
                        <a:rPr lang="cs-CZ" sz="1900" b="0" i="0" kern="1200" dirty="0" err="1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of</a:t>
                      </a:r>
                      <a:r>
                        <a:rPr lang="cs-CZ" sz="1900" b="0" i="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Zadar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312">
                <a:tc>
                  <a:txBody>
                    <a:bodyPr/>
                    <a:lstStyle/>
                    <a:p>
                      <a:pPr algn="l"/>
                      <a:r>
                        <a:rPr lang="cs-CZ" sz="1900" b="0" i="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Moldova </a:t>
                      </a:r>
                      <a:r>
                        <a:rPr lang="cs-CZ" sz="1900" b="0" i="0" kern="1200" dirty="0" err="1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State</a:t>
                      </a:r>
                      <a:r>
                        <a:rPr lang="cs-CZ" sz="1900" b="0" i="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University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algn="l"/>
                      <a:r>
                        <a:rPr lang="cs-CZ" sz="1900" dirty="0" err="1">
                          <a:latin typeface="Trebuchet MS" panose="020B0603020202020204" pitchFamily="34" charset="0"/>
                        </a:rPr>
                        <a:t>Eötvös</a:t>
                      </a:r>
                      <a:r>
                        <a:rPr lang="cs-CZ" sz="1900" dirty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1900" dirty="0" err="1">
                          <a:latin typeface="Trebuchet MS" panose="020B0603020202020204" pitchFamily="34" charset="0"/>
                        </a:rPr>
                        <a:t>Loránd</a:t>
                      </a:r>
                      <a:r>
                        <a:rPr lang="cs-CZ" sz="1900" dirty="0">
                          <a:latin typeface="Trebuchet MS" panose="020B0603020202020204" pitchFamily="34" charset="0"/>
                        </a:rPr>
                        <a:t> University, Budapešť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0312">
                <a:tc>
                  <a:txBody>
                    <a:bodyPr/>
                    <a:lstStyle/>
                    <a:p>
                      <a:pPr algn="l"/>
                      <a:r>
                        <a:rPr lang="cs-CZ" sz="1900" dirty="0" err="1">
                          <a:latin typeface="Trebuchet MS" panose="020B0603020202020204" pitchFamily="34" charset="0"/>
                        </a:rPr>
                        <a:t>The</a:t>
                      </a:r>
                      <a:r>
                        <a:rPr lang="cs-CZ" sz="1900" dirty="0">
                          <a:latin typeface="Trebuchet MS" panose="020B0603020202020204" pitchFamily="34" charset="0"/>
                        </a:rPr>
                        <a:t> University </a:t>
                      </a:r>
                      <a:r>
                        <a:rPr lang="cs-CZ" sz="1900" dirty="0" err="1">
                          <a:latin typeface="Trebuchet MS" panose="020B0603020202020204" pitchFamily="34" charset="0"/>
                        </a:rPr>
                        <a:t>Of</a:t>
                      </a:r>
                      <a:r>
                        <a:rPr lang="cs-CZ" sz="1900" dirty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1900" dirty="0" err="1">
                          <a:latin typeface="Trebuchet MS" panose="020B0603020202020204" pitchFamily="34" charset="0"/>
                        </a:rPr>
                        <a:t>Bucharest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0312">
                <a:tc>
                  <a:txBody>
                    <a:bodyPr/>
                    <a:lstStyle/>
                    <a:p>
                      <a:pPr algn="l"/>
                      <a:r>
                        <a:rPr lang="cs-CZ" sz="1900" dirty="0">
                          <a:latin typeface="Trebuchet MS" panose="020B0603020202020204" pitchFamily="34" charset="0"/>
                        </a:rPr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0" name="Zástupný symbol pro obsah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0169188"/>
              </p:ext>
            </p:extLst>
          </p:nvPr>
        </p:nvGraphicFramePr>
        <p:xfrm>
          <a:off x="8466137" y="1549400"/>
          <a:ext cx="3478215" cy="393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8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>
                          <a:latin typeface="Trebuchet MS" panose="020B0603020202020204" pitchFamily="34" charset="0"/>
                        </a:rPr>
                        <a:t>Partnerské</a:t>
                      </a:r>
                      <a:r>
                        <a:rPr lang="cs-CZ" sz="1900" baseline="0" dirty="0">
                          <a:latin typeface="Trebuchet MS" panose="020B0603020202020204" pitchFamily="34" charset="0"/>
                        </a:rPr>
                        <a:t> univerzity</a:t>
                      </a:r>
                      <a:endParaRPr lang="es-ES" sz="1900" baseline="0" dirty="0">
                        <a:latin typeface="Trebuchet MS" panose="020B0603020202020204" pitchFamily="34" charset="0"/>
                      </a:endParaRPr>
                    </a:p>
                    <a:p>
                      <a:pPr algn="ctr"/>
                      <a:r>
                        <a:rPr lang="es-ES" sz="1900" baseline="0" dirty="0">
                          <a:latin typeface="Trebuchet MS" panose="020B0603020202020204" pitchFamily="34" charset="0"/>
                        </a:rPr>
                        <a:t>MUNI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cs-CZ" sz="1900" dirty="0" err="1">
                          <a:latin typeface="Trebuchet MS" panose="020B0603020202020204" pitchFamily="34" charset="0"/>
                        </a:rPr>
                        <a:t>Pontifcia</a:t>
                      </a:r>
                      <a:r>
                        <a:rPr lang="cs-CZ" sz="1900" dirty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1900" dirty="0" err="1">
                          <a:latin typeface="Trebuchet MS" panose="020B0603020202020204" pitchFamily="34" charset="0"/>
                        </a:rPr>
                        <a:t>Universidade</a:t>
                      </a:r>
                      <a:r>
                        <a:rPr lang="cs-CZ" sz="1900" dirty="0">
                          <a:latin typeface="Trebuchet MS" panose="020B0603020202020204" pitchFamily="34" charset="0"/>
                        </a:rPr>
                        <a:t> de Rio de </a:t>
                      </a:r>
                      <a:r>
                        <a:rPr lang="cs-CZ" sz="1900" dirty="0" err="1">
                          <a:latin typeface="Trebuchet MS" panose="020B0603020202020204" pitchFamily="34" charset="0"/>
                        </a:rPr>
                        <a:t>Janeiro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cs-CZ" sz="1900" dirty="0" err="1">
                          <a:latin typeface="Trebuchet MS" panose="020B0603020202020204" pitchFamily="34" charset="0"/>
                        </a:rPr>
                        <a:t>Universidad</a:t>
                      </a:r>
                      <a:r>
                        <a:rPr lang="cs-CZ" sz="1900" dirty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1900" dirty="0" err="1">
                          <a:latin typeface="Trebuchet MS" panose="020B0603020202020204" pitchFamily="34" charset="0"/>
                        </a:rPr>
                        <a:t>Nacional</a:t>
                      </a:r>
                      <a:r>
                        <a:rPr lang="cs-CZ" sz="1900" dirty="0">
                          <a:latin typeface="Trebuchet MS" panose="020B0603020202020204" pitchFamily="34" charset="0"/>
                        </a:rPr>
                        <a:t> Au</a:t>
                      </a:r>
                      <a:r>
                        <a:rPr lang="fr-FR" sz="1900" dirty="0">
                          <a:latin typeface="Trebuchet MS" panose="020B0603020202020204" pitchFamily="34" charset="0"/>
                        </a:rPr>
                        <a:t>t</a:t>
                      </a:r>
                      <a:r>
                        <a:rPr lang="es-ES" sz="1900" dirty="0" err="1">
                          <a:latin typeface="Trebuchet MS" panose="020B0603020202020204" pitchFamily="34" charset="0"/>
                        </a:rPr>
                        <a:t>ónoma</a:t>
                      </a:r>
                      <a:r>
                        <a:rPr lang="es-ES" sz="1900" baseline="0" dirty="0">
                          <a:latin typeface="Trebuchet MS" panose="020B0603020202020204" pitchFamily="34" charset="0"/>
                        </a:rPr>
                        <a:t> de México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es-ES" sz="1900" dirty="0">
                          <a:latin typeface="Trebuchet MS" panose="020B0603020202020204" pitchFamily="34" charset="0"/>
                        </a:rPr>
                        <a:t>Universidad de Guadalajara, México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5300">
                <a:tc>
                  <a:txBody>
                    <a:bodyPr/>
                    <a:lstStyle/>
                    <a:p>
                      <a:r>
                        <a:rPr lang="cs-CZ" sz="1900" kern="1200" dirty="0" err="1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Universidad</a:t>
                      </a:r>
                      <a:r>
                        <a:rPr lang="cs-CZ" sz="1900" kern="120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cs-CZ" sz="1900" kern="1200" dirty="0" err="1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Costa</a:t>
                      </a:r>
                      <a:r>
                        <a:rPr lang="cs-CZ" sz="1900" kern="120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900" kern="1200" dirty="0" err="1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Rica</a:t>
                      </a:r>
                      <a:endParaRPr lang="cs-CZ" sz="1900" kern="1200" dirty="0">
                        <a:solidFill>
                          <a:schemeClr val="dk1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5300">
                <a:tc>
                  <a:txBody>
                    <a:bodyPr/>
                    <a:lstStyle/>
                    <a:p>
                      <a:r>
                        <a:rPr lang="es-ES" sz="1900" kern="120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…</a:t>
                      </a:r>
                      <a:endParaRPr lang="cs-CZ" sz="1900" kern="1200" dirty="0">
                        <a:solidFill>
                          <a:schemeClr val="dk1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25507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2171707"/>
              </p:ext>
            </p:extLst>
          </p:nvPr>
        </p:nvGraphicFramePr>
        <p:xfrm>
          <a:off x="720001" y="2563813"/>
          <a:ext cx="3080475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0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5920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Kulturní instituce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Moravské zemské muzeum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Moravská zemská knihovna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Velvyslanectví Španělska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>
                <a:latin typeface="Trebuchet MS" panose="020B0603020202020204" pitchFamily="34" charset="0"/>
              </a:rPr>
              <a:t>Partnersk</a:t>
            </a:r>
            <a:r>
              <a:rPr lang="cs-CZ" dirty="0">
                <a:latin typeface="Trebuchet MS" panose="020B0603020202020204" pitchFamily="34" charset="0"/>
              </a:rPr>
              <a:t>é</a:t>
            </a:r>
            <a:r>
              <a:rPr lang="es-ES" dirty="0">
                <a:latin typeface="Trebuchet MS" panose="020B0603020202020204" pitchFamily="34" charset="0"/>
              </a:rPr>
              <a:t> </a:t>
            </a:r>
            <a:r>
              <a:rPr lang="es-ES" dirty="0" err="1">
                <a:latin typeface="Trebuchet MS" panose="020B0603020202020204" pitchFamily="34" charset="0"/>
              </a:rPr>
              <a:t>instituce</a:t>
            </a:r>
            <a:endParaRPr lang="cs-CZ" dirty="0">
              <a:latin typeface="Trebuchet MS" panose="020B0603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19999" y="1361979"/>
            <a:ext cx="108013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Trebuchet MS" panose="020B0603020202020204" pitchFamily="34" charset="0"/>
              </a:rPr>
              <a:t>Účast studentů v kulturních projektech, festivalech, konferencích, soutěžích, praxích atd. s partnerskými institucemi</a:t>
            </a:r>
          </a:p>
        </p:txBody>
      </p:sp>
      <p:graphicFrame>
        <p:nvGraphicFramePr>
          <p:cNvPr id="7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238336"/>
              </p:ext>
            </p:extLst>
          </p:nvPr>
        </p:nvGraphicFramePr>
        <p:xfrm>
          <a:off x="4194245" y="2563813"/>
          <a:ext cx="3080475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0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5920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Festivaly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 err="1">
                          <a:latin typeface="Trebuchet MS" panose="020B0603020202020204" pitchFamily="34" charset="0"/>
                        </a:rPr>
                        <a:t>Iberica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 err="1">
                          <a:latin typeface="Trebuchet MS" panose="020B0603020202020204" pitchFamily="34" charset="0"/>
                        </a:rPr>
                        <a:t>Cinemamundi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La </a:t>
                      </a:r>
                      <a:r>
                        <a:rPr lang="cs-CZ" sz="1900" dirty="0" err="1">
                          <a:latin typeface="Trebuchet MS" panose="020B0603020202020204" pitchFamily="34" charset="0"/>
                        </a:rPr>
                        <a:t>Película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3411173"/>
              </p:ext>
            </p:extLst>
          </p:nvPr>
        </p:nvGraphicFramePr>
        <p:xfrm>
          <a:off x="720001" y="2563813"/>
          <a:ext cx="3080475" cy="172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0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5920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Kulturní</a:t>
                      </a:r>
                      <a:r>
                        <a:rPr lang="es-ES" sz="1900" dirty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s-ES" sz="1900" dirty="0" err="1">
                          <a:latin typeface="Trebuchet MS" panose="020B0603020202020204" pitchFamily="34" charset="0"/>
                        </a:rPr>
                        <a:t>instituce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/>
                        <a:t>Moravské zemské muzeum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cs-CZ" sz="1900" dirty="0"/>
                        <a:t>Moravská zemská knihovna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1638671"/>
              </p:ext>
            </p:extLst>
          </p:nvPr>
        </p:nvGraphicFramePr>
        <p:xfrm>
          <a:off x="7668489" y="2563813"/>
          <a:ext cx="3080475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0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5920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Soutěže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Iberoamerická</a:t>
                      </a:r>
                      <a:r>
                        <a:rPr lang="cs-CZ" sz="1900" baseline="0" dirty="0">
                          <a:latin typeface="Trebuchet MS" panose="020B0603020202020204" pitchFamily="34" charset="0"/>
                        </a:rPr>
                        <a:t> cena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Překladatelská</a:t>
                      </a:r>
                      <a:r>
                        <a:rPr lang="cs-CZ" sz="1900" baseline="0" dirty="0">
                          <a:latin typeface="Trebuchet MS" panose="020B0603020202020204" pitchFamily="34" charset="0"/>
                        </a:rPr>
                        <a:t> soutěž</a:t>
                      </a:r>
                    </a:p>
                    <a:p>
                      <a:r>
                        <a:rPr lang="cs-CZ" sz="1900" baseline="0" dirty="0">
                          <a:latin typeface="Trebuchet MS" panose="020B0603020202020204" pitchFamily="34" charset="0"/>
                        </a:rPr>
                        <a:t>FF OU v Ostravě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5680978"/>
              </p:ext>
            </p:extLst>
          </p:nvPr>
        </p:nvGraphicFramePr>
        <p:xfrm>
          <a:off x="719997" y="4516439"/>
          <a:ext cx="3080475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0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5920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Didaktická praxe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UNICAES, El Salvador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Brněnská gymnázia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Španělská</a:t>
                      </a:r>
                      <a:r>
                        <a:rPr lang="cs-CZ" sz="1900" baseline="0" dirty="0">
                          <a:latin typeface="Trebuchet MS" panose="020B0603020202020204" pitchFamily="34" charset="0"/>
                        </a:rPr>
                        <a:t> olympiáda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4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9961050"/>
              </p:ext>
            </p:extLst>
          </p:nvPr>
        </p:nvGraphicFramePr>
        <p:xfrm>
          <a:off x="4194245" y="4489451"/>
          <a:ext cx="3080475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0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5920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Studentské konference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Mendelova Univerzita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>
                          <a:latin typeface="Trebuchet MS" panose="020B0603020202020204" pitchFamily="34" charset="0"/>
                        </a:rPr>
                        <a:t>Univerzita</a:t>
                      </a:r>
                      <a:r>
                        <a:rPr lang="cs-CZ" sz="1900" baseline="0" dirty="0">
                          <a:latin typeface="Trebuchet MS" panose="020B0603020202020204" pitchFamily="34" charset="0"/>
                        </a:rPr>
                        <a:t> Karlova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55829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317" y="2075690"/>
            <a:ext cx="2824679" cy="3500439"/>
          </a:xfrm>
        </p:spPr>
      </p:pic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>
                <a:latin typeface="Trebuchet MS" panose="020B0603020202020204" pitchFamily="34" charset="0"/>
              </a:rPr>
              <a:t>Najdete je na </a:t>
            </a:r>
            <a:r>
              <a:rPr lang="cs-CZ" dirty="0" err="1">
                <a:latin typeface="Trebuchet MS" panose="020B0603020202020204" pitchFamily="34" charset="0"/>
              </a:rPr>
              <a:t>Facebooku</a:t>
            </a:r>
            <a:r>
              <a:rPr lang="cs-CZ" dirty="0">
                <a:latin typeface="Trebuchet MS" panose="020B0603020202020204" pitchFamily="34" charset="0"/>
              </a:rPr>
              <a:t>!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rebuchet MS" panose="020B0603020202020204" pitchFamily="34" charset="0"/>
              </a:rPr>
              <a:t>Studentské spolky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360" y="2075688"/>
            <a:ext cx="3111667" cy="3547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831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rebuchet MS" panose="020B0603020202020204" pitchFamily="34" charset="0"/>
              </a:rPr>
              <a:t>Španělský</a:t>
            </a:r>
            <a:r>
              <a:rPr lang="cs-CZ" dirty="0"/>
              <a:t> jazyk a literatura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latin typeface="Trebuchet MS" panose="020B0603020202020204" pitchFamily="34" charset="0"/>
              </a:rPr>
              <a:t>Den otevřených dveří</a:t>
            </a:r>
          </a:p>
          <a:p>
            <a:r>
              <a:rPr lang="es-ES" dirty="0">
                <a:latin typeface="Trebuchet MS" panose="020B0603020202020204" pitchFamily="34" charset="0"/>
              </a:rPr>
              <a:t>22</a:t>
            </a:r>
            <a:r>
              <a:rPr lang="cs-CZ" dirty="0">
                <a:latin typeface="Trebuchet MS" panose="020B0603020202020204" pitchFamily="34" charset="0"/>
              </a:rPr>
              <a:t>.-</a:t>
            </a:r>
            <a:r>
              <a:rPr lang="es-ES" dirty="0">
                <a:latin typeface="Trebuchet MS" panose="020B0603020202020204" pitchFamily="34" charset="0"/>
              </a:rPr>
              <a:t>23</a:t>
            </a:r>
            <a:r>
              <a:rPr lang="cs-CZ" dirty="0">
                <a:latin typeface="Trebuchet MS" panose="020B0603020202020204" pitchFamily="34" charset="0"/>
              </a:rPr>
              <a:t>.1.202</a:t>
            </a:r>
            <a:r>
              <a:rPr lang="es-ES" dirty="0">
                <a:latin typeface="Trebuchet MS" panose="020B0603020202020204" pitchFamily="34" charset="0"/>
              </a:rPr>
              <a:t>1</a:t>
            </a:r>
            <a:endParaRPr lang="cs-CZ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0343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rebuchet MS" panose="020B0603020202020204" pitchFamily="34" charset="0"/>
              </a:rPr>
              <a:t>Po dokončení studia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9840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Možný studijní itinerář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9191400"/>
              </p:ext>
            </p:extLst>
          </p:nvPr>
        </p:nvGraphicFramePr>
        <p:xfrm>
          <a:off x="400386" y="1314451"/>
          <a:ext cx="11072814" cy="4743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51244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>
                <a:latin typeface="Trebuchet MS" panose="020B0603020202020204" pitchFamily="34" charset="0"/>
              </a:rPr>
              <a:t>Profil</a:t>
            </a:r>
            <a:r>
              <a:rPr lang="cs-CZ" dirty="0">
                <a:latin typeface="Trebuchet MS" panose="020B0603020202020204" pitchFamily="34" charset="0"/>
              </a:rPr>
              <a:t> absolventů</a:t>
            </a:r>
            <a:r>
              <a:rPr lang="es-ES" dirty="0">
                <a:latin typeface="Trebuchet MS" panose="020B0603020202020204" pitchFamily="34" charset="0"/>
              </a:rPr>
              <a:t> </a:t>
            </a:r>
            <a:r>
              <a:rPr lang="es-ES" dirty="0" err="1">
                <a:latin typeface="Trebuchet MS" panose="020B0603020202020204" pitchFamily="34" charset="0"/>
              </a:rPr>
              <a:t>Bc</a:t>
            </a:r>
            <a:r>
              <a:rPr lang="es-ES" dirty="0">
                <a:latin typeface="Trebuchet MS" panose="020B0603020202020204" pitchFamily="34" charset="0"/>
              </a:rPr>
              <a:t>. </a:t>
            </a:r>
            <a:r>
              <a:rPr lang="es-ES" dirty="0" err="1">
                <a:latin typeface="Trebuchet MS" panose="020B0603020202020204" pitchFamily="34" charset="0"/>
              </a:rPr>
              <a:t>programu</a:t>
            </a:r>
            <a:endParaRPr lang="cs-CZ" dirty="0">
              <a:latin typeface="Trebuchet MS" panose="020B0603020202020204" pitchFamily="34" charset="0"/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2185165"/>
              </p:ext>
            </p:extLst>
          </p:nvPr>
        </p:nvGraphicFramePr>
        <p:xfrm>
          <a:off x="720000" y="1443038"/>
          <a:ext cx="10753200" cy="4610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7472">
                <a:tc>
                  <a:txBody>
                    <a:bodyPr/>
                    <a:lstStyle/>
                    <a:p>
                      <a:r>
                        <a:rPr lang="cs-CZ" sz="2800" dirty="0">
                          <a:latin typeface="Trebuchet MS" panose="020B0603020202020204" pitchFamily="34" charset="0"/>
                        </a:rPr>
                        <a:t>Vědomosti</a:t>
                      </a:r>
                      <a:r>
                        <a:rPr lang="cs-CZ" sz="2800" baseline="0" dirty="0">
                          <a:latin typeface="Trebuchet MS" panose="020B0603020202020204" pitchFamily="34" charset="0"/>
                        </a:rPr>
                        <a:t> a dovednosti</a:t>
                      </a:r>
                      <a:endParaRPr lang="es-ES" sz="2800" baseline="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5065">
                <a:tc>
                  <a:txBody>
                    <a:bodyPr/>
                    <a:lstStyle/>
                    <a:p>
                      <a:r>
                        <a:rPr lang="es-ES" sz="1900" dirty="0" err="1">
                          <a:solidFill>
                            <a:schemeClr val="tx2"/>
                          </a:solidFill>
                          <a:latin typeface="Trebuchet MS" panose="020B0603020202020204" pitchFamily="34" charset="0"/>
                        </a:rPr>
                        <a:t>Ciz</a:t>
                      </a:r>
                      <a:r>
                        <a:rPr lang="cs-CZ" sz="1900" dirty="0">
                          <a:solidFill>
                            <a:schemeClr val="tx2"/>
                          </a:solidFill>
                          <a:latin typeface="Trebuchet MS" panose="020B0603020202020204" pitchFamily="34" charset="0"/>
                        </a:rPr>
                        <a:t>í jazyk</a:t>
                      </a:r>
                      <a:r>
                        <a:rPr lang="cs-CZ" sz="1900" dirty="0">
                          <a:latin typeface="Trebuchet MS" panose="020B0603020202020204" pitchFamily="34" charset="0"/>
                        </a:rPr>
                        <a:t>: španělština</a:t>
                      </a:r>
                      <a:r>
                        <a:rPr lang="cs-CZ" sz="1900" baseline="0" dirty="0">
                          <a:latin typeface="Trebuchet MS" panose="020B0603020202020204" pitchFamily="34" charset="0"/>
                        </a:rPr>
                        <a:t> na úrovni C1</a:t>
                      </a:r>
                      <a:endParaRPr lang="cs-CZ" sz="19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6083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solidFill>
                            <a:schemeClr val="tx2"/>
                          </a:solidFill>
                          <a:latin typeface="Trebuchet MS" panose="020B0603020202020204" pitchFamily="34" charset="0"/>
                        </a:rPr>
                        <a:t>Filologie:</a:t>
                      </a:r>
                      <a:r>
                        <a:rPr lang="cs-CZ" sz="2000" dirty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Trebuchet MS" panose="020B0603020202020204" pitchFamily="34" charset="0"/>
                        </a:rPr>
                        <a:t>Jazykov</a:t>
                      </a:r>
                      <a:r>
                        <a:rPr lang="cs-CZ" sz="2000" dirty="0" err="1">
                          <a:latin typeface="Trebuchet MS" panose="020B0603020202020204" pitchFamily="34" charset="0"/>
                        </a:rPr>
                        <a:t>ěda</a:t>
                      </a:r>
                      <a:r>
                        <a:rPr lang="cs-CZ" sz="2000" dirty="0">
                          <a:latin typeface="Trebuchet MS" panose="020B0603020202020204" pitchFamily="34" charset="0"/>
                        </a:rPr>
                        <a:t>,</a:t>
                      </a:r>
                      <a:r>
                        <a:rPr lang="cs-CZ" sz="2000" baseline="0" dirty="0">
                          <a:latin typeface="Trebuchet MS" panose="020B0603020202020204" pitchFamily="34" charset="0"/>
                        </a:rPr>
                        <a:t> literatura, dějiny a kultura Španělska a španělské mluvicích zemí…</a:t>
                      </a:r>
                      <a:endParaRPr lang="cs-CZ" sz="20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2107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>
                          <a:solidFill>
                            <a:schemeClr val="tx2"/>
                          </a:solidFill>
                          <a:latin typeface="Trebuchet MS" panose="020B0603020202020204" pitchFamily="34" charset="0"/>
                        </a:rPr>
                        <a:t>Filo</a:t>
                      </a:r>
                      <a:r>
                        <a:rPr lang="cs-CZ" sz="2400" dirty="0" err="1">
                          <a:solidFill>
                            <a:schemeClr val="tx2"/>
                          </a:solidFill>
                          <a:latin typeface="Trebuchet MS" panose="020B0603020202020204" pitchFamily="34" charset="0"/>
                        </a:rPr>
                        <a:t>zofická</a:t>
                      </a:r>
                      <a:r>
                        <a:rPr lang="cs-CZ" sz="2400" baseline="0" dirty="0">
                          <a:solidFill>
                            <a:schemeClr val="tx2"/>
                          </a:solidFill>
                          <a:latin typeface="Trebuchet MS" panose="020B0603020202020204" pitchFamily="34" charset="0"/>
                        </a:rPr>
                        <a:t> fakulta: </a:t>
                      </a:r>
                      <a:r>
                        <a:rPr lang="cs-CZ" sz="2400" baseline="0" dirty="0">
                          <a:latin typeface="Trebuchet MS" panose="020B0603020202020204" pitchFamily="34" charset="0"/>
                        </a:rPr>
                        <a:t>kritické myšlení</a:t>
                      </a:r>
                      <a:endParaRPr lang="cs-CZ" sz="24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1655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Zástupný symbol pro obrázek 2"/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8945" y="1056681"/>
            <a:ext cx="9448800" cy="3932744"/>
          </a:xfrm>
        </p:spPr>
      </p:pic>
      <p:sp>
        <p:nvSpPr>
          <p:cNvPr id="6" name="TextovéPole 5"/>
          <p:cNvSpPr txBox="1"/>
          <p:nvPr/>
        </p:nvSpPr>
        <p:spPr>
          <a:xfrm>
            <a:off x="8654143" y="5083628"/>
            <a:ext cx="19594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Zdroj: </a:t>
            </a:r>
            <a:r>
              <a:rPr lang="cs-CZ" sz="1100" dirty="0" err="1"/>
              <a:t>xkcd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34309028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Zástupný symbol pro obrázek 2"/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4814"/>
            <a:ext cx="12192000" cy="4172373"/>
          </a:xfrm>
        </p:spPr>
      </p:pic>
    </p:spTree>
    <p:extLst>
      <p:ext uri="{BB962C8B-B14F-4D97-AF65-F5344CB8AC3E}">
        <p14:creationId xmlns:p14="http://schemas.microsoft.com/office/powerpoint/2010/main" val="24001558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Uplatn</a:t>
            </a:r>
            <a:r>
              <a:rPr lang="cs-CZ" dirty="0" err="1"/>
              <a:t>ění</a:t>
            </a:r>
            <a:r>
              <a:rPr lang="cs-CZ" dirty="0"/>
              <a:t> absolventů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0000" y="2385881"/>
            <a:ext cx="4432176" cy="242641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3866" y="1670212"/>
            <a:ext cx="5659335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640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1466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rebuchet MS" panose="020B0603020202020204" pitchFamily="34" charset="0"/>
              </a:rPr>
              <a:t>Osnova</a:t>
            </a:r>
            <a:r>
              <a:rPr lang="cs-CZ" dirty="0"/>
              <a:t> </a:t>
            </a:r>
            <a:r>
              <a:rPr lang="cs-CZ" dirty="0">
                <a:latin typeface="Trebuchet MS" panose="020B0603020202020204" pitchFamily="34" charset="0"/>
              </a:rPr>
              <a:t>prezentace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rebuchet MS" panose="020B0603020202020204" pitchFamily="34" charset="0"/>
              </a:rPr>
              <a:t>O Ústavu románských jazyků a literatur</a:t>
            </a:r>
          </a:p>
          <a:p>
            <a:r>
              <a:rPr lang="cs-CZ" dirty="0">
                <a:latin typeface="Trebuchet MS" panose="020B0603020202020204" pitchFamily="34" charset="0"/>
              </a:rPr>
              <a:t>Skladba programu Španělský jazyk a literatur</a:t>
            </a:r>
            <a:r>
              <a:rPr lang="es-ES" dirty="0">
                <a:latin typeface="Trebuchet MS" panose="020B0603020202020204" pitchFamily="34" charset="0"/>
              </a:rPr>
              <a:t>a</a:t>
            </a:r>
            <a:endParaRPr lang="cs-CZ" dirty="0">
              <a:latin typeface="Trebuchet MS" panose="020B0603020202020204" pitchFamily="34" charset="0"/>
            </a:endParaRPr>
          </a:p>
          <a:p>
            <a:r>
              <a:rPr lang="cs-CZ" dirty="0">
                <a:latin typeface="Trebuchet MS" panose="020B0603020202020204" pitchFamily="34" charset="0"/>
              </a:rPr>
              <a:t>Mobilita, studentské projekty a spolky</a:t>
            </a:r>
          </a:p>
          <a:p>
            <a:r>
              <a:rPr lang="cs-CZ" dirty="0">
                <a:latin typeface="Trebuchet MS" panose="020B0603020202020204" pitchFamily="34" charset="0"/>
              </a:rPr>
              <a:t>Po dokončení studia</a:t>
            </a:r>
          </a:p>
          <a:p>
            <a:r>
              <a:rPr lang="cs-CZ" dirty="0">
                <a:latin typeface="Trebuchet MS" panose="020B0603020202020204" pitchFamily="34" charset="0"/>
              </a:rPr>
              <a:t>Dotazy</a:t>
            </a:r>
          </a:p>
        </p:txBody>
      </p:sp>
    </p:spTree>
    <p:extLst>
      <p:ext uri="{BB962C8B-B14F-4D97-AF65-F5344CB8AC3E}">
        <p14:creationId xmlns:p14="http://schemas.microsoft.com/office/powerpoint/2010/main" val="2833546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rebuchet MS" panose="020B0603020202020204" pitchFamily="34" charset="0"/>
              </a:rPr>
              <a:t>Hlavní zdroje informace o studiu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rebuchet MS" panose="020B0603020202020204" pitchFamily="34" charset="0"/>
                <a:hlinkClick r:id="rId2"/>
              </a:rPr>
              <a:t>Web Filozofické fakulty</a:t>
            </a:r>
            <a:endParaRPr lang="cs-CZ" dirty="0">
              <a:latin typeface="Trebuchet MS" panose="020B0603020202020204" pitchFamily="34" charset="0"/>
            </a:endParaRPr>
          </a:p>
          <a:p>
            <a:pPr lvl="1"/>
            <a:r>
              <a:rPr lang="cs-CZ" dirty="0">
                <a:latin typeface="Trebuchet MS" panose="020B0603020202020204" pitchFamily="34" charset="0"/>
              </a:rPr>
              <a:t>Katalog programů</a:t>
            </a:r>
          </a:p>
          <a:p>
            <a:r>
              <a:rPr lang="cs-CZ" dirty="0">
                <a:latin typeface="Trebuchet MS" panose="020B0603020202020204" pitchFamily="34" charset="0"/>
                <a:hlinkClick r:id="rId3"/>
              </a:rPr>
              <a:t>Web Ústavu románských jazyků a literatur</a:t>
            </a:r>
            <a:endParaRPr lang="cs-CZ" dirty="0">
              <a:latin typeface="Trebuchet MS" panose="020B0603020202020204" pitchFamily="34" charset="0"/>
            </a:endParaRPr>
          </a:p>
          <a:p>
            <a:r>
              <a:rPr lang="cs-CZ" dirty="0" err="1">
                <a:latin typeface="Trebuchet MS" panose="020B0603020202020204" pitchFamily="34" charset="0"/>
                <a:hlinkClick r:id="rId4"/>
              </a:rPr>
              <a:t>Facebook</a:t>
            </a:r>
            <a:r>
              <a:rPr lang="cs-CZ" dirty="0">
                <a:latin typeface="Trebuchet MS" panose="020B0603020202020204" pitchFamily="34" charset="0"/>
                <a:hlinkClick r:id="rId4"/>
              </a:rPr>
              <a:t> ÚRJL</a:t>
            </a:r>
            <a:endParaRPr lang="cs-CZ" dirty="0">
              <a:latin typeface="Trebuchet MS" panose="020B0603020202020204" pitchFamily="34" charset="0"/>
            </a:endParaRPr>
          </a:p>
          <a:p>
            <a:r>
              <a:rPr lang="cs-CZ" sz="2000" dirty="0">
                <a:latin typeface="Trebuchet MS" panose="020B0603020202020204" pitchFamily="34" charset="0"/>
                <a:hlinkClick r:id="rId5"/>
              </a:rPr>
              <a:t>Diskuzní fórum </a:t>
            </a:r>
            <a:r>
              <a:rPr lang="cs-CZ" sz="2000" dirty="0">
                <a:latin typeface="Trebuchet MS" panose="020B0603020202020204" pitchFamily="34" charset="0"/>
              </a:rPr>
              <a:t>pro uchazeče na is.muni.cz</a:t>
            </a:r>
          </a:p>
          <a:p>
            <a:r>
              <a:rPr lang="cs-CZ" sz="2000" dirty="0">
                <a:latin typeface="Trebuchet MS" panose="020B0603020202020204" pitchFamily="34" charset="0"/>
              </a:rPr>
              <a:t>Konzultant / garant programu: Daniel V</a:t>
            </a:r>
            <a:r>
              <a:rPr lang="es-ES" sz="2000" dirty="0" err="1">
                <a:latin typeface="Trebuchet MS" panose="020B0603020202020204" pitchFamily="34" charset="0"/>
              </a:rPr>
              <a:t>ázquez</a:t>
            </a:r>
            <a:r>
              <a:rPr lang="es-ES" sz="2000" dirty="0">
                <a:latin typeface="Trebuchet MS" panose="020B0603020202020204" pitchFamily="34" charset="0"/>
              </a:rPr>
              <a:t> </a:t>
            </a:r>
            <a:br>
              <a:rPr lang="es-ES" sz="2000" dirty="0">
                <a:latin typeface="Trebuchet MS" panose="020B0603020202020204" pitchFamily="34" charset="0"/>
              </a:rPr>
            </a:br>
            <a:r>
              <a:rPr lang="es-ES" sz="2000" dirty="0">
                <a:latin typeface="Trebuchet MS" panose="020B0603020202020204" pitchFamily="34" charset="0"/>
              </a:rPr>
              <a:t>(</a:t>
            </a:r>
            <a:r>
              <a:rPr lang="cs-CZ" sz="2000" dirty="0">
                <a:latin typeface="Trebuchet MS" panose="020B0603020202020204" pitchFamily="34" charset="0"/>
                <a:hlinkClick r:id="rId6"/>
              </a:rPr>
              <a:t>program-24362@mail.muni.cz</a:t>
            </a:r>
            <a:r>
              <a:rPr lang="cs-CZ" sz="2000" dirty="0">
                <a:latin typeface="Trebuchet MS" panose="020B0603020202020204" pitchFamily="34" charset="0"/>
              </a:rPr>
              <a:t>; prihlaska@muni.cz</a:t>
            </a:r>
            <a:r>
              <a:rPr lang="es-ES" sz="2000" dirty="0">
                <a:latin typeface="Trebuchet MS" panose="020B0603020202020204" pitchFamily="34" charset="0"/>
              </a:rPr>
              <a:t>)</a:t>
            </a:r>
            <a:endParaRPr lang="cs-CZ" sz="20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297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rebuchet MS" panose="020B0603020202020204" pitchFamily="34" charset="0"/>
              </a:rPr>
              <a:t>Ústav románských jazyků a literatur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384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1575" y="1360407"/>
            <a:ext cx="9944100" cy="4711783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i="1" dirty="0">
                <a:latin typeface="Trebuchet MS" panose="020B0603020202020204" pitchFamily="34" charset="0"/>
              </a:rPr>
              <a:t>Romanistika</a:t>
            </a:r>
            <a:r>
              <a:rPr lang="cs-CZ" dirty="0">
                <a:latin typeface="Trebuchet MS" panose="020B0603020202020204" pitchFamily="34" charset="0"/>
              </a:rPr>
              <a:t> je jeden ze zákládajících ústavů Filozofické fakulty (1919)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dirty="0">
                <a:latin typeface="Trebuchet MS" panose="020B0603020202020204" pitchFamily="34" charset="0"/>
              </a:rPr>
              <a:t>Španělština se začíná vyučovat v 50. letech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s-ES" dirty="0">
                <a:latin typeface="Trebuchet MS" panose="020B0603020202020204" pitchFamily="34" charset="0"/>
              </a:rPr>
              <a:t>Po roce 1990 </a:t>
            </a:r>
            <a:r>
              <a:rPr lang="cs-CZ" dirty="0">
                <a:latin typeface="Trebuchet MS" panose="020B0603020202020204" pitchFamily="34" charset="0"/>
              </a:rPr>
              <a:t>výuka španělštiny prudce roste: jednooborové studium; až 100 přijatých studentů za rok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dirty="0">
                <a:latin typeface="Trebuchet MS" panose="020B0603020202020204" pitchFamily="34" charset="0"/>
              </a:rPr>
              <a:t>Od roku 2010 znovu pokles, dnes stabilizovaný počet přijatých studentů 40 až 50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dirty="0">
                <a:latin typeface="Trebuchet MS" panose="020B0603020202020204" pitchFamily="34" charset="0"/>
              </a:rPr>
              <a:t>ÚRJL dnes: cca. 500 studentů, </a:t>
            </a:r>
            <a:r>
              <a:rPr lang="es-ES" dirty="0">
                <a:latin typeface="Trebuchet MS" panose="020B0603020202020204" pitchFamily="34" charset="0"/>
              </a:rPr>
              <a:t>29</a:t>
            </a:r>
            <a:r>
              <a:rPr lang="cs-CZ" dirty="0">
                <a:latin typeface="Trebuchet MS" panose="020B0603020202020204" pitchFamily="34" charset="0"/>
              </a:rPr>
              <a:t> vyučujících, 2</a:t>
            </a:r>
            <a:r>
              <a:rPr lang="es-ES" dirty="0">
                <a:latin typeface="Trebuchet MS" panose="020B0603020202020204" pitchFamily="34" charset="0"/>
              </a:rPr>
              <a:t>7</a:t>
            </a:r>
            <a:r>
              <a:rPr lang="cs-CZ" dirty="0">
                <a:latin typeface="Trebuchet MS" panose="020B0603020202020204" pitchFamily="34" charset="0"/>
              </a:rPr>
              <a:t> doktorandů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6203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rebuchet MS" panose="020B0603020202020204" pitchFamily="34" charset="0"/>
              </a:rPr>
              <a:t>ÚRJL dnes: studijní programy</a:t>
            </a:r>
          </a:p>
        </p:txBody>
      </p:sp>
      <p:sp>
        <p:nvSpPr>
          <p:cNvPr id="22" name="Zástupný symbol pro obsah 21"/>
          <p:cNvSpPr>
            <a:spLocks noGrp="1"/>
          </p:cNvSpPr>
          <p:nvPr>
            <p:ph sz="quarter" idx="4294967295"/>
          </p:nvPr>
        </p:nvSpPr>
        <p:spPr>
          <a:xfrm>
            <a:off x="576072" y="1701419"/>
            <a:ext cx="3209544" cy="3501517"/>
          </a:xfrm>
        </p:spPr>
        <p:txBody>
          <a:bodyPr/>
          <a:lstStyle/>
          <a:p>
            <a:r>
              <a:rPr lang="cs-CZ" sz="2000" dirty="0">
                <a:latin typeface="Trebuchet MS" panose="020B0603020202020204" pitchFamily="34" charset="0"/>
              </a:rPr>
              <a:t>Bakalářské studium (Bc.)</a:t>
            </a:r>
          </a:p>
          <a:p>
            <a:endParaRPr lang="cs-CZ" sz="2000" dirty="0">
              <a:latin typeface="Trebuchet MS" panose="020B0603020202020204" pitchFamily="34" charset="0"/>
            </a:endParaRPr>
          </a:p>
          <a:p>
            <a:pPr marL="285744" lvl="1" indent="-285744">
              <a:buFont typeface="Arial" panose="020B0604020202020204" pitchFamily="34" charset="0"/>
              <a:buChar char="•"/>
            </a:pPr>
            <a:r>
              <a:rPr lang="cs-CZ" i="1" dirty="0">
                <a:latin typeface="Trebuchet MS" panose="020B0603020202020204" pitchFamily="34" charset="0"/>
              </a:rPr>
              <a:t>Španělský jazyk a literatura</a:t>
            </a:r>
          </a:p>
          <a:p>
            <a:pPr marL="285744" lvl="1" indent="-285744">
              <a:buFont typeface="Arial" panose="020B0604020202020204" pitchFamily="34" charset="0"/>
              <a:buChar char="•"/>
            </a:pPr>
            <a:r>
              <a:rPr lang="cs-CZ" dirty="0">
                <a:latin typeface="Trebuchet MS" panose="020B0603020202020204" pitchFamily="34" charset="0"/>
              </a:rPr>
              <a:t>Francouzský jazyk a literatura</a:t>
            </a:r>
          </a:p>
          <a:p>
            <a:pPr marL="285744" lvl="1" indent="-285744">
              <a:buFont typeface="Arial" panose="020B0604020202020204" pitchFamily="34" charset="0"/>
              <a:buChar char="•"/>
            </a:pPr>
            <a:r>
              <a:rPr lang="cs-CZ" dirty="0">
                <a:latin typeface="Trebuchet MS" panose="020B0603020202020204" pitchFamily="34" charset="0"/>
              </a:rPr>
              <a:t>Italský jazyk a literatura</a:t>
            </a:r>
          </a:p>
          <a:p>
            <a:pPr marL="285744" lvl="1" indent="-285744">
              <a:buFont typeface="Arial" panose="020B0604020202020204" pitchFamily="34" charset="0"/>
              <a:buChar char="•"/>
            </a:pPr>
            <a:r>
              <a:rPr lang="cs-CZ" dirty="0">
                <a:latin typeface="Trebuchet MS" panose="020B0603020202020204" pitchFamily="34" charset="0"/>
              </a:rPr>
              <a:t>Portugalský jazyk a literatura</a:t>
            </a:r>
          </a:p>
          <a:p>
            <a:pPr marL="285744" lvl="1" indent="-285744">
              <a:buFont typeface="Arial" panose="020B0604020202020204" pitchFamily="34" charset="0"/>
              <a:buChar char="•"/>
            </a:pPr>
            <a:r>
              <a:rPr lang="cs-CZ" dirty="0">
                <a:latin typeface="Trebuchet MS" panose="020B0603020202020204" pitchFamily="34" charset="0"/>
              </a:rPr>
              <a:t>Katalánský jazyk a literatura</a:t>
            </a:r>
          </a:p>
          <a:p>
            <a:endParaRPr lang="cs-CZ" dirty="0">
              <a:latin typeface="Trebuchet MS" panose="020B0603020202020204" pitchFamily="34" charset="0"/>
            </a:endParaRPr>
          </a:p>
        </p:txBody>
      </p:sp>
      <p:sp>
        <p:nvSpPr>
          <p:cNvPr id="25" name="Zástupný symbol pro obsah 21"/>
          <p:cNvSpPr>
            <a:spLocks noGrp="1"/>
          </p:cNvSpPr>
          <p:nvPr>
            <p:ph sz="quarter" idx="4294967295"/>
          </p:nvPr>
        </p:nvSpPr>
        <p:spPr>
          <a:xfrm>
            <a:off x="3785616" y="1701421"/>
            <a:ext cx="4401312" cy="4467735"/>
          </a:xfrm>
        </p:spPr>
        <p:txBody>
          <a:bodyPr/>
          <a:lstStyle/>
          <a:p>
            <a:r>
              <a:rPr lang="cs-CZ" sz="2000" dirty="0">
                <a:latin typeface="Trebuchet MS" panose="020B0603020202020204" pitchFamily="34" charset="0"/>
              </a:rPr>
              <a:t>Navazující magisterské studium (Mgr.)</a:t>
            </a:r>
          </a:p>
          <a:p>
            <a:endParaRPr lang="cs-CZ" sz="2000" dirty="0">
              <a:latin typeface="Trebuchet MS" panose="020B0603020202020204" pitchFamily="34" charset="0"/>
            </a:endParaRPr>
          </a:p>
          <a:p>
            <a:pPr marL="285744" lvl="1" indent="-285744">
              <a:buFont typeface="Arial" panose="020B0604020202020204" pitchFamily="34" charset="0"/>
              <a:buChar char="•"/>
            </a:pPr>
            <a:r>
              <a:rPr lang="cs-CZ" i="1" dirty="0">
                <a:latin typeface="Trebuchet MS" panose="020B0603020202020204" pitchFamily="34" charset="0"/>
              </a:rPr>
              <a:t>Španělský jazyk a literatura</a:t>
            </a:r>
          </a:p>
          <a:p>
            <a:pPr marL="285744" lvl="1" indent="-285744">
              <a:buFont typeface="Arial" panose="020B0604020202020204" pitchFamily="34" charset="0"/>
              <a:buChar char="•"/>
            </a:pPr>
            <a:r>
              <a:rPr lang="cs-CZ" dirty="0">
                <a:latin typeface="Trebuchet MS" panose="020B0603020202020204" pitchFamily="34" charset="0"/>
              </a:rPr>
              <a:t>Francouzský jazyk a literatura</a:t>
            </a:r>
          </a:p>
          <a:p>
            <a:pPr marL="285744" lvl="1" indent="-285744">
              <a:buFont typeface="Arial" panose="020B0604020202020204" pitchFamily="34" charset="0"/>
              <a:buChar char="•"/>
            </a:pPr>
            <a:r>
              <a:rPr lang="cs-CZ" dirty="0">
                <a:latin typeface="Trebuchet MS" panose="020B0603020202020204" pitchFamily="34" charset="0"/>
              </a:rPr>
              <a:t>Italský jazyk a literatura</a:t>
            </a:r>
          </a:p>
          <a:p>
            <a:pPr marL="285744" lvl="1" indent="-285744">
              <a:buFont typeface="Arial" panose="020B0604020202020204" pitchFamily="34" charset="0"/>
              <a:buChar char="•"/>
            </a:pPr>
            <a:r>
              <a:rPr lang="cs-CZ" dirty="0">
                <a:latin typeface="Trebuchet MS" panose="020B0603020202020204" pitchFamily="34" charset="0"/>
              </a:rPr>
              <a:t>Portugalský jazyk a literatura</a:t>
            </a:r>
          </a:p>
          <a:p>
            <a:pPr marL="285744" lvl="1" indent="-285744">
              <a:buFont typeface="Arial" panose="020B0604020202020204" pitchFamily="34" charset="0"/>
              <a:buChar char="•"/>
            </a:pPr>
            <a:endParaRPr lang="cs-CZ" dirty="0">
              <a:latin typeface="Trebuchet MS" panose="020B0603020202020204" pitchFamily="34" charset="0"/>
            </a:endParaRPr>
          </a:p>
          <a:p>
            <a:pPr marL="285744" lvl="1" indent="-285744">
              <a:buFont typeface="Arial" panose="020B0604020202020204" pitchFamily="34" charset="0"/>
              <a:buChar char="•"/>
            </a:pPr>
            <a:r>
              <a:rPr lang="cs-CZ" i="1" dirty="0">
                <a:latin typeface="Trebuchet MS" panose="020B0603020202020204" pitchFamily="34" charset="0"/>
              </a:rPr>
              <a:t>Učitelství španělského jazyka a literatury pro ŠS</a:t>
            </a:r>
          </a:p>
          <a:p>
            <a:pPr marL="285744" lvl="1" indent="-285744">
              <a:buFont typeface="Arial" panose="020B0604020202020204" pitchFamily="34" charset="0"/>
              <a:buChar char="•"/>
            </a:pPr>
            <a:r>
              <a:rPr lang="cs-CZ" sz="1400" dirty="0">
                <a:latin typeface="Trebuchet MS" panose="020B0603020202020204" pitchFamily="34" charset="0"/>
              </a:rPr>
              <a:t>Učitelství francouzského jazyka a literatury pro ŠS</a:t>
            </a:r>
          </a:p>
          <a:p>
            <a:pPr marL="285744" lvl="1" indent="-285744">
              <a:buFont typeface="Arial" panose="020B0604020202020204" pitchFamily="34" charset="0"/>
              <a:buChar char="•"/>
            </a:pPr>
            <a:r>
              <a:rPr lang="cs-CZ" dirty="0">
                <a:latin typeface="Trebuchet MS" panose="020B0603020202020204" pitchFamily="34" charset="0"/>
              </a:rPr>
              <a:t>Učitelství italského jazyka a literatury pro ŠS</a:t>
            </a:r>
          </a:p>
          <a:p>
            <a:pPr marL="285744" lvl="1" indent="-285744">
              <a:buFont typeface="Arial" panose="020B0604020202020204" pitchFamily="34" charset="0"/>
              <a:buChar char="•"/>
            </a:pPr>
            <a:r>
              <a:rPr lang="cs-CZ" sz="1400" dirty="0">
                <a:latin typeface="Trebuchet MS" panose="020B0603020202020204" pitchFamily="34" charset="0"/>
              </a:rPr>
              <a:t>Učitelství portugalského jazyka a literatury pro ŠS</a:t>
            </a:r>
          </a:p>
          <a:p>
            <a:pPr marL="285744" lvl="1" indent="-285744">
              <a:buFont typeface="Arial" panose="020B0604020202020204" pitchFamily="34" charset="0"/>
              <a:buChar char="•"/>
            </a:pPr>
            <a:endParaRPr lang="cs-CZ" dirty="0">
              <a:latin typeface="Trebuchet MS" panose="020B0603020202020204" pitchFamily="34" charset="0"/>
            </a:endParaRPr>
          </a:p>
          <a:p>
            <a:pPr marL="285744" lvl="1" indent="-285744">
              <a:buFont typeface="Arial" panose="020B0604020202020204" pitchFamily="34" charset="0"/>
              <a:buChar char="•"/>
            </a:pPr>
            <a:r>
              <a:rPr lang="cs-CZ" i="1" dirty="0">
                <a:latin typeface="Trebuchet MS" panose="020B0603020202020204" pitchFamily="34" charset="0"/>
              </a:rPr>
              <a:t>Překladatelství románských a germánských jazyků</a:t>
            </a:r>
          </a:p>
          <a:p>
            <a:pPr marL="285744" lvl="1" indent="-285744">
              <a:buFont typeface="Arial" panose="020B0604020202020204" pitchFamily="34" charset="0"/>
              <a:buChar char="•"/>
            </a:pPr>
            <a:endParaRPr lang="cs-CZ" i="1" dirty="0">
              <a:latin typeface="Trebuchet MS" panose="020B0603020202020204" pitchFamily="34" charset="0"/>
            </a:endParaRPr>
          </a:p>
          <a:p>
            <a:pPr marL="285744" lvl="1" indent="-285744">
              <a:buFont typeface="Arial" panose="020B0604020202020204" pitchFamily="34" charset="0"/>
              <a:buChar char="•"/>
            </a:pPr>
            <a:r>
              <a:rPr lang="cs-CZ" i="1" dirty="0">
                <a:latin typeface="Trebuchet MS" panose="020B0603020202020204" pitchFamily="34" charset="0"/>
              </a:rPr>
              <a:t>Severoamerická kulturní studia</a:t>
            </a:r>
          </a:p>
          <a:p>
            <a:pPr marL="285744" lvl="1" indent="-285744">
              <a:buFont typeface="Arial" panose="020B0604020202020204" pitchFamily="34" charset="0"/>
              <a:buChar char="•"/>
            </a:pPr>
            <a:endParaRPr lang="cs-CZ" dirty="0">
              <a:latin typeface="Trebuchet MS" panose="020B0603020202020204" pitchFamily="34" charset="0"/>
            </a:endParaRPr>
          </a:p>
          <a:p>
            <a:endParaRPr lang="cs-CZ" dirty="0">
              <a:latin typeface="Trebuchet MS" panose="020B0603020202020204" pitchFamily="34" charset="0"/>
            </a:endParaRPr>
          </a:p>
          <a:p>
            <a:endParaRPr lang="cs-CZ" dirty="0">
              <a:latin typeface="Trebuchet MS" panose="020B0603020202020204" pitchFamily="34" charset="0"/>
            </a:endParaRPr>
          </a:p>
        </p:txBody>
      </p:sp>
      <p:sp>
        <p:nvSpPr>
          <p:cNvPr id="28" name="Zástupný symbol pro obsah 21"/>
          <p:cNvSpPr>
            <a:spLocks noGrp="1"/>
          </p:cNvSpPr>
          <p:nvPr>
            <p:ph sz="quarter" idx="4294967295"/>
          </p:nvPr>
        </p:nvSpPr>
        <p:spPr>
          <a:xfrm>
            <a:off x="8546592" y="1701420"/>
            <a:ext cx="3063240" cy="3501517"/>
          </a:xfrm>
        </p:spPr>
        <p:txBody>
          <a:bodyPr/>
          <a:lstStyle/>
          <a:p>
            <a:r>
              <a:rPr lang="cs-CZ" sz="2000" dirty="0">
                <a:latin typeface="Trebuchet MS" panose="020B0603020202020204" pitchFamily="34" charset="0"/>
              </a:rPr>
              <a:t>Doktorské studium (Ph.D.)</a:t>
            </a:r>
          </a:p>
          <a:p>
            <a:endParaRPr lang="cs-CZ" sz="2000" dirty="0">
              <a:latin typeface="Trebuchet MS" panose="020B0603020202020204" pitchFamily="34" charset="0"/>
            </a:endParaRPr>
          </a:p>
          <a:p>
            <a:pPr marL="285744" lvl="1" indent="-285744">
              <a:buFont typeface="Arial" panose="020B0604020202020204" pitchFamily="34" charset="0"/>
              <a:buChar char="•"/>
            </a:pPr>
            <a:r>
              <a:rPr lang="cs-CZ" dirty="0">
                <a:latin typeface="Trebuchet MS" panose="020B0603020202020204" pitchFamily="34" charset="0"/>
              </a:rPr>
              <a:t>Románské jazyky</a:t>
            </a:r>
          </a:p>
          <a:p>
            <a:pPr marL="285744" lvl="1" indent="-285744">
              <a:buFont typeface="Arial" panose="020B0604020202020204" pitchFamily="34" charset="0"/>
              <a:buChar char="•"/>
            </a:pPr>
            <a:r>
              <a:rPr lang="cs-CZ" dirty="0">
                <a:latin typeface="Trebuchet MS" panose="020B0603020202020204" pitchFamily="34" charset="0"/>
              </a:rPr>
              <a:t>Románské literatury</a:t>
            </a:r>
          </a:p>
          <a:p>
            <a:endParaRPr lang="cs-CZ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307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rebuchet MS" panose="020B0603020202020204" pitchFamily="34" charset="0"/>
              </a:rPr>
              <a:t>Historické osobností brněnské Hispanistiky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998" indent="0">
              <a:buNone/>
            </a:pPr>
            <a:r>
              <a:rPr lang="cs-CZ" dirty="0">
                <a:latin typeface="Trebuchet MS" panose="020B0603020202020204" pitchFamily="34" charset="0"/>
              </a:rPr>
              <a:t>Prof. Lubomír Bartoš (1932 – 2017)</a:t>
            </a:r>
          </a:p>
          <a:p>
            <a:pPr marL="323992" lvl="1" indent="0">
              <a:buNone/>
            </a:pPr>
            <a:r>
              <a:rPr lang="cs-CZ" dirty="0">
                <a:latin typeface="Trebuchet MS" panose="020B0603020202020204" pitchFamily="34" charset="0"/>
              </a:rPr>
              <a:t>přední fonetik a romanista</a:t>
            </a:r>
          </a:p>
          <a:p>
            <a:pPr marL="71998" indent="0">
              <a:buNone/>
            </a:pPr>
            <a:r>
              <a:rPr lang="cs-CZ" dirty="0">
                <a:latin typeface="Trebuchet MS" panose="020B0603020202020204" pitchFamily="34" charset="0"/>
              </a:rPr>
              <a:t>Doc. Eva </a:t>
            </a:r>
            <a:r>
              <a:rPr lang="cs-CZ" dirty="0" err="1">
                <a:latin typeface="Trebuchet MS" panose="020B0603020202020204" pitchFamily="34" charset="0"/>
              </a:rPr>
              <a:t>Spitzová</a:t>
            </a:r>
            <a:endParaRPr lang="cs-CZ" dirty="0">
              <a:latin typeface="Trebuchet MS" panose="020B0603020202020204" pitchFamily="34" charset="0"/>
            </a:endParaRPr>
          </a:p>
          <a:p>
            <a:pPr marL="323992" lvl="1" indent="0">
              <a:buNone/>
            </a:pPr>
            <a:r>
              <a:rPr lang="cs-CZ" dirty="0" err="1">
                <a:latin typeface="Trebuchet MS" panose="020B0603020202020204" pitchFamily="34" charset="0"/>
              </a:rPr>
              <a:t>morfosyntaktička</a:t>
            </a:r>
            <a:r>
              <a:rPr lang="cs-CZ" dirty="0">
                <a:latin typeface="Trebuchet MS" panose="020B0603020202020204" pitchFamily="34" charset="0"/>
              </a:rPr>
              <a:t>, překladatelka</a:t>
            </a:r>
          </a:p>
          <a:p>
            <a:pPr marL="71998" indent="0">
              <a:buNone/>
            </a:pPr>
            <a:r>
              <a:rPr lang="cs-CZ" dirty="0">
                <a:latin typeface="Trebuchet MS" panose="020B0603020202020204" pitchFamily="34" charset="0"/>
              </a:rPr>
              <a:t>Doc. Eva Lukavská</a:t>
            </a:r>
          </a:p>
          <a:p>
            <a:pPr marL="323992" lvl="1" indent="0">
              <a:buNone/>
            </a:pPr>
            <a:r>
              <a:rPr lang="cs-CZ" dirty="0">
                <a:latin typeface="Trebuchet MS" panose="020B0603020202020204" pitchFamily="34" charset="0"/>
              </a:rPr>
              <a:t>literární vědkyně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791" y="2373685"/>
            <a:ext cx="2449639" cy="345831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9018" y="2360178"/>
            <a:ext cx="2234183" cy="3471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798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Vyučující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157859" y="2644170"/>
            <a:ext cx="938141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9600" dirty="0">
                <a:latin typeface="Trebuchet MS" panose="020B0603020202020204" pitchFamily="34" charset="0"/>
              </a:rPr>
              <a:t>+</a:t>
            </a:r>
            <a:endParaRPr lang="cs-CZ" dirty="0">
              <a:latin typeface="Trebuchet MS" panose="020B0603020202020204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128267"/>
              </p:ext>
            </p:extLst>
          </p:nvPr>
        </p:nvGraphicFramePr>
        <p:xfrm>
          <a:off x="1458776" y="1368108"/>
          <a:ext cx="295402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4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5920">
                <a:tc>
                  <a:txBody>
                    <a:bodyPr/>
                    <a:lstStyle/>
                    <a:p>
                      <a:r>
                        <a:rPr lang="es-ES" sz="1900" baseline="0" dirty="0"/>
                        <a:t>3</a:t>
                      </a:r>
                      <a:r>
                        <a:rPr lang="cs-CZ" sz="1900" baseline="0" dirty="0"/>
                        <a:t> docent</a:t>
                      </a:r>
                      <a:r>
                        <a:rPr lang="es-ES" sz="1900" baseline="0" dirty="0"/>
                        <a:t>i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/>
                        <a:t>José</a:t>
                      </a:r>
                      <a:r>
                        <a:rPr lang="cs-CZ" sz="1900" baseline="0" dirty="0"/>
                        <a:t> Luis </a:t>
                      </a:r>
                      <a:r>
                        <a:rPr lang="cs-CZ" sz="1900" baseline="0" dirty="0" err="1"/>
                        <a:t>Bellón</a:t>
                      </a:r>
                      <a:r>
                        <a:rPr lang="cs-CZ" sz="1900" baseline="0" dirty="0"/>
                        <a:t> </a:t>
                      </a:r>
                      <a:r>
                        <a:rPr lang="cs-CZ" sz="1900" baseline="0" dirty="0" err="1"/>
                        <a:t>Aguilera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/>
                        <a:t>Ivo Buzek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s-ES" sz="1900" dirty="0" err="1"/>
                        <a:t>Petr</a:t>
                      </a:r>
                      <a:r>
                        <a:rPr lang="es-ES" sz="1900" dirty="0"/>
                        <a:t> </a:t>
                      </a:r>
                      <a:r>
                        <a:rPr lang="es-ES" sz="1900" dirty="0" err="1"/>
                        <a:t>Stehlík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7819222"/>
                  </a:ext>
                </a:extLst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962407"/>
              </p:ext>
            </p:extLst>
          </p:nvPr>
        </p:nvGraphicFramePr>
        <p:xfrm>
          <a:off x="1458776" y="3088640"/>
          <a:ext cx="3009039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9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9958">
                <a:tc>
                  <a:txBody>
                    <a:bodyPr/>
                    <a:lstStyle/>
                    <a:p>
                      <a:r>
                        <a:rPr lang="cs-CZ" sz="1900" baseline="0" dirty="0"/>
                        <a:t>3 odborní asistenti/</a:t>
                      </a:r>
                      <a:r>
                        <a:rPr lang="cs-CZ" sz="1900" baseline="0" dirty="0" err="1"/>
                        <a:t>ky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 err="1"/>
                        <a:t>Athena</a:t>
                      </a:r>
                      <a:r>
                        <a:rPr lang="cs-CZ" sz="1900" dirty="0"/>
                        <a:t> </a:t>
                      </a:r>
                      <a:r>
                        <a:rPr lang="cs-CZ" sz="1900" dirty="0" err="1"/>
                        <a:t>Alchazidu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s-ES" sz="1900" dirty="0"/>
                        <a:t>Cristina Rodríguez García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cs-CZ" sz="1900" dirty="0"/>
                        <a:t>Daniel Vázquez</a:t>
                      </a:r>
                      <a:r>
                        <a:rPr lang="es-ES" sz="1900" dirty="0"/>
                        <a:t> Touriño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488463"/>
              </p:ext>
            </p:extLst>
          </p:nvPr>
        </p:nvGraphicFramePr>
        <p:xfrm>
          <a:off x="1431266" y="4809172"/>
          <a:ext cx="3009039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9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7888">
                <a:tc>
                  <a:txBody>
                    <a:bodyPr/>
                    <a:lstStyle/>
                    <a:p>
                      <a:r>
                        <a:rPr lang="cs-CZ" sz="1900" dirty="0"/>
                        <a:t>2</a:t>
                      </a:r>
                      <a:r>
                        <a:rPr lang="es-ES" sz="1900" dirty="0"/>
                        <a:t> </a:t>
                      </a:r>
                      <a:r>
                        <a:rPr lang="es-ES" sz="1900" dirty="0" err="1"/>
                        <a:t>lekto</a:t>
                      </a:r>
                      <a:r>
                        <a:rPr lang="cs-CZ" sz="1900" dirty="0" err="1"/>
                        <a:t>ři</a:t>
                      </a:r>
                      <a:r>
                        <a:rPr lang="es-ES" sz="1900" dirty="0"/>
                        <a:t>/k</a:t>
                      </a:r>
                      <a:r>
                        <a:rPr lang="cs-CZ" sz="1900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900" dirty="0"/>
                        <a:t>Milada Malá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900" dirty="0"/>
                        <a:t>d</a:t>
                      </a:r>
                      <a:r>
                        <a:rPr lang="es-ES" sz="1900" dirty="0" err="1"/>
                        <a:t>ohoda</a:t>
                      </a:r>
                      <a:r>
                        <a:rPr lang="es-ES" sz="1900" dirty="0"/>
                        <a:t> se </a:t>
                      </a:r>
                      <a:r>
                        <a:rPr lang="cs-CZ" sz="1900" dirty="0"/>
                        <a:t>španělskou </a:t>
                      </a:r>
                      <a:r>
                        <a:rPr lang="cs-CZ" sz="1900" dirty="0" err="1"/>
                        <a:t>vladou</a:t>
                      </a:r>
                      <a:endParaRPr lang="cs-CZ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481009"/>
                  </a:ext>
                </a:extLst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993328"/>
              </p:ext>
            </p:extLst>
          </p:nvPr>
        </p:nvGraphicFramePr>
        <p:xfrm>
          <a:off x="6558825" y="2180272"/>
          <a:ext cx="3009039" cy="26289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009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2890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solidFill>
                            <a:schemeClr val="tx2"/>
                          </a:solidFill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lang="cs-CZ" sz="2800" baseline="0" dirty="0">
                          <a:solidFill>
                            <a:schemeClr val="tx2"/>
                          </a:solidFill>
                          <a:latin typeface="Trebuchet MS" panose="020B0603020202020204" pitchFamily="34" charset="0"/>
                        </a:rPr>
                        <a:t> až 6 externistů a hostujících profesorů/</a:t>
                      </a:r>
                      <a:r>
                        <a:rPr lang="cs-CZ" sz="2800" baseline="0" dirty="0" err="1">
                          <a:solidFill>
                            <a:schemeClr val="tx2"/>
                          </a:solidFill>
                          <a:latin typeface="Trebuchet MS" panose="020B0603020202020204" pitchFamily="34" charset="0"/>
                        </a:rPr>
                        <a:t>ek</a:t>
                      </a:r>
                      <a:r>
                        <a:rPr lang="cs-CZ" sz="2800" baseline="0" dirty="0">
                          <a:solidFill>
                            <a:schemeClr val="tx2"/>
                          </a:solidFill>
                          <a:latin typeface="Trebuchet MS" panose="020B0603020202020204" pitchFamily="34" charset="0"/>
                        </a:rPr>
                        <a:t> každý rok</a:t>
                      </a:r>
                      <a:endParaRPr lang="cs-CZ" sz="2800" dirty="0">
                        <a:solidFill>
                          <a:schemeClr val="tx2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102339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FB3CE895-BE08-49EA-AD08-3441431B7BAE}" vid="{031FEB9C-C865-4BE3-912C-4664E933F4E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105</TotalTime>
  <Words>914</Words>
  <Application>Microsoft Office PowerPoint</Application>
  <PresentationFormat>Panorámica</PresentationFormat>
  <Paragraphs>243</Paragraphs>
  <Slides>26</Slides>
  <Notes>0</Notes>
  <HiddenSlides>2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2" baseType="lpstr">
      <vt:lpstr>Arial</vt:lpstr>
      <vt:lpstr>Calibri</vt:lpstr>
      <vt:lpstr>Tahoma</vt:lpstr>
      <vt:lpstr>Trebuchet MS</vt:lpstr>
      <vt:lpstr>Wingdings</vt:lpstr>
      <vt:lpstr>Prezentace_MU_CZ</vt:lpstr>
      <vt:lpstr>Presentación de PowerPoint</vt:lpstr>
      <vt:lpstr>Španělský jazyk a literatura</vt:lpstr>
      <vt:lpstr>Osnova prezentace</vt:lpstr>
      <vt:lpstr>Hlavní zdroje informace o studiu</vt:lpstr>
      <vt:lpstr>Ústav románských jazyků a literatur</vt:lpstr>
      <vt:lpstr>Presentación de PowerPoint</vt:lpstr>
      <vt:lpstr>ÚRJL dnes: studijní programy</vt:lpstr>
      <vt:lpstr>Historické osobností brněnské Hispanistiky</vt:lpstr>
      <vt:lpstr>Vyučující</vt:lpstr>
      <vt:lpstr>Výzkumné záměry</vt:lpstr>
      <vt:lpstr>Nejnovější publikační činnost</vt:lpstr>
      <vt:lpstr>Zázemí</vt:lpstr>
      <vt:lpstr>Studijní program Španělský jazyk a literatura</vt:lpstr>
      <vt:lpstr>Studijní plány</vt:lpstr>
      <vt:lpstr>Příklady předmětů</vt:lpstr>
      <vt:lpstr>Mobilita, vnější vztahy, studentské projekty a spolky</vt:lpstr>
      <vt:lpstr>Studijní pobyty</vt:lpstr>
      <vt:lpstr>Partnerské instituce</vt:lpstr>
      <vt:lpstr>Studentské spolky</vt:lpstr>
      <vt:lpstr>Po dokončení studia</vt:lpstr>
      <vt:lpstr>Možný studijní itinerář</vt:lpstr>
      <vt:lpstr>Profil absolventů Bc. programu</vt:lpstr>
      <vt:lpstr>Presentación de PowerPoint</vt:lpstr>
      <vt:lpstr>Presentación de PowerPoint</vt:lpstr>
      <vt:lpstr>Uplatnění absolventů</vt:lpstr>
      <vt:lpstr>Presentación de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Daniel Vázquez Touriňo</dc:creator>
  <cp:lastModifiedBy>Daniel Vázquez Touriño</cp:lastModifiedBy>
  <cp:revision>81</cp:revision>
  <cp:lastPrinted>2020-01-18T08:23:51Z</cp:lastPrinted>
  <dcterms:created xsi:type="dcterms:W3CDTF">2019-01-15T11:49:14Z</dcterms:created>
  <dcterms:modified xsi:type="dcterms:W3CDTF">2021-01-21T09:34:54Z</dcterms:modified>
</cp:coreProperties>
</file>