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067" userDrawn="1">
          <p15:clr>
            <a:srgbClr val="A4A3A4"/>
          </p15:clr>
        </p15:guide>
        <p15:guide id="4" pos="6176" userDrawn="1">
          <p15:clr>
            <a:srgbClr val="A4A3A4"/>
          </p15:clr>
        </p15:guide>
        <p15:guide id="5" pos="3613" userDrawn="1">
          <p15:clr>
            <a:srgbClr val="A4A3A4"/>
          </p15:clr>
        </p15:guide>
        <p15:guide id="6" pos="1504" userDrawn="1">
          <p15:clr>
            <a:srgbClr val="A4A3A4"/>
          </p15:clr>
        </p15:guide>
        <p15:guide id="7" orient="horz" pos="504" userDrawn="1">
          <p15:clr>
            <a:srgbClr val="A4A3A4"/>
          </p15:clr>
        </p15:guide>
        <p15:guide id="8" orient="horz" pos="34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8" y="924"/>
      </p:cViewPr>
      <p:guideLst>
        <p:guide orient="horz" pos="2160"/>
        <p:guide pos="3840"/>
        <p:guide pos="4067"/>
        <p:guide pos="6176"/>
        <p:guide pos="3613"/>
        <p:guide pos="1504"/>
        <p:guide orient="horz" pos="504"/>
        <p:guide orient="horz" pos="34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5359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3788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4583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1270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4124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1275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3847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291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758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456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851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0C4D4-CF05-464B-8764-5C065CFC8166}" type="datetimeFigureOut">
              <a:rPr lang="cs-CZ" smtClean="0"/>
              <a:t>08.12.2020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3CD56-BCE7-431D-8E23-76AE179EE3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322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13801" r="19245" b="19533"/>
          <a:stretch/>
        </p:blipFill>
        <p:spPr>
          <a:xfrm>
            <a:off x="6481011" y="818147"/>
            <a:ext cx="3304674" cy="4572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8" t="1769" r="45662" b="2692"/>
          <a:stretch/>
        </p:blipFill>
        <p:spPr>
          <a:xfrm>
            <a:off x="2406316" y="834188"/>
            <a:ext cx="3320716" cy="4555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69965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Širokoúhlá obrazovka</PresentationFormat>
  <Paragraphs>0</Paragraphs>
  <Slides>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Motiv Office</vt:lpstr>
      <vt:lpstr>Prezentace aplikace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Nesvadbová</dc:creator>
  <cp:lastModifiedBy>Lucie Nesvadbová</cp:lastModifiedBy>
  <cp:revision>1</cp:revision>
  <dcterms:created xsi:type="dcterms:W3CDTF">2020-12-08T10:05:03Z</dcterms:created>
  <dcterms:modified xsi:type="dcterms:W3CDTF">2020-12-08T10:06:43Z</dcterms:modified>
</cp:coreProperties>
</file>