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D199-2B13-4070-8C53-C06770EA61F1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64048-E65E-4EEE-AA6E-25779D3B453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D199-2B13-4070-8C53-C06770EA61F1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64048-E65E-4EEE-AA6E-25779D3B45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D199-2B13-4070-8C53-C06770EA61F1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64048-E65E-4EEE-AA6E-25779D3B45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D199-2B13-4070-8C53-C06770EA61F1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64048-E65E-4EEE-AA6E-25779D3B45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D199-2B13-4070-8C53-C06770EA61F1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64048-E65E-4EEE-AA6E-25779D3B453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D199-2B13-4070-8C53-C06770EA61F1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64048-E65E-4EEE-AA6E-25779D3B45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D199-2B13-4070-8C53-C06770EA61F1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64048-E65E-4EEE-AA6E-25779D3B45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D199-2B13-4070-8C53-C06770EA61F1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64048-E65E-4EEE-AA6E-25779D3B45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D199-2B13-4070-8C53-C06770EA61F1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64048-E65E-4EEE-AA6E-25779D3B45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D199-2B13-4070-8C53-C06770EA61F1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64048-E65E-4EEE-AA6E-25779D3B45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D199-2B13-4070-8C53-C06770EA61F1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CC64048-E65E-4EEE-AA6E-25779D3B4536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4BD199-2B13-4070-8C53-C06770EA61F1}" type="datetimeFigureOut">
              <a:rPr lang="cs-CZ" smtClean="0"/>
              <a:t>2.11.2013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C64048-E65E-4EEE-AA6E-25779D3B4536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Problematika praktické výuky sportovních aktivit na FSpS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Jan </a:t>
            </a:r>
            <a:r>
              <a:rPr lang="cs-CZ" dirty="0" smtClean="0"/>
              <a:t>Ondráček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68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i="1" dirty="0"/>
              <a:t>Studenti přijatí do I. ročníku </a:t>
            </a:r>
            <a:r>
              <a:rPr lang="cs-CZ" sz="2800" b="1" i="1" dirty="0" err="1"/>
              <a:t>bc.</a:t>
            </a:r>
            <a:r>
              <a:rPr lang="cs-CZ" sz="2800" b="1" i="1" dirty="0"/>
              <a:t> studia </a:t>
            </a:r>
            <a:r>
              <a:rPr lang="cs-CZ" sz="2800" b="1" i="1" dirty="0" smtClean="0"/>
              <a:t>2013/2014</a:t>
            </a:r>
            <a:endParaRPr lang="cs-CZ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00" t="34059" r="16951" b="29888"/>
          <a:stretch/>
        </p:blipFill>
        <p:spPr bwMode="auto">
          <a:xfrm>
            <a:off x="395536" y="2564904"/>
            <a:ext cx="8424936" cy="2761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932040" y="5247991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i="1" dirty="0" smtClean="0"/>
              <a:t>zdroj: stud. odd. FSpS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65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i="1" dirty="0"/>
              <a:t>Studenti přijatí do I. ročníku </a:t>
            </a:r>
            <a:r>
              <a:rPr lang="cs-CZ" sz="2800" b="1" i="1" dirty="0" err="1"/>
              <a:t>mgr.</a:t>
            </a:r>
            <a:r>
              <a:rPr lang="cs-CZ" sz="2800" b="1" i="1" dirty="0"/>
              <a:t> studia </a:t>
            </a:r>
            <a:r>
              <a:rPr lang="cs-CZ" sz="2800" b="1" i="1" dirty="0" smtClean="0"/>
              <a:t>2013/2014</a:t>
            </a:r>
            <a:endParaRPr lang="cs-CZ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68" t="34483" r="15611" b="34554"/>
          <a:stretch/>
        </p:blipFill>
        <p:spPr bwMode="auto">
          <a:xfrm>
            <a:off x="179512" y="2852936"/>
            <a:ext cx="8561063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932040" y="5247991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i="1" dirty="0" smtClean="0"/>
              <a:t>zdroj: stud. odd. FSpS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210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na pronájmy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Gymnastika (Sokol Brno I) 250,- Kč/hod.</a:t>
            </a:r>
          </a:p>
          <a:p>
            <a:r>
              <a:rPr lang="cs-CZ" dirty="0" smtClean="0"/>
              <a:t>Softbal (Jundrov) 250,- Kč/hod.</a:t>
            </a:r>
          </a:p>
          <a:p>
            <a:r>
              <a:rPr lang="cs-CZ" dirty="0" smtClean="0"/>
              <a:t>Atletika (Rosnička) 300,- Kč/hod.</a:t>
            </a:r>
          </a:p>
          <a:p>
            <a:r>
              <a:rPr lang="cs-CZ" dirty="0" smtClean="0"/>
              <a:t>Plavání (Kraví hora) 315,- Kč/hod.</a:t>
            </a:r>
          </a:p>
          <a:p>
            <a:r>
              <a:rPr lang="cs-CZ" dirty="0" smtClean="0"/>
              <a:t>Fotbal (hřiště Nový Lískovec) 350</a:t>
            </a:r>
            <a:r>
              <a:rPr lang="cs-CZ" dirty="0"/>
              <a:t>,- Kč/hod.</a:t>
            </a:r>
          </a:p>
          <a:p>
            <a:r>
              <a:rPr lang="cs-CZ" dirty="0" smtClean="0"/>
              <a:t>Fotbal (hala Bohunice) 600,- </a:t>
            </a:r>
            <a:r>
              <a:rPr lang="cs-CZ" dirty="0"/>
              <a:t>Kč/hod.</a:t>
            </a:r>
          </a:p>
          <a:p>
            <a:r>
              <a:rPr lang="cs-CZ" dirty="0" smtClean="0"/>
              <a:t>Bruslení (</a:t>
            </a:r>
            <a:r>
              <a:rPr lang="cs-CZ" dirty="0" err="1" smtClean="0"/>
              <a:t>krasohala</a:t>
            </a:r>
            <a:r>
              <a:rPr lang="cs-CZ" dirty="0" smtClean="0"/>
              <a:t> Rondo) 750</a:t>
            </a:r>
            <a:r>
              <a:rPr lang="cs-CZ" dirty="0"/>
              <a:t>,- Kč/hod.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8970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31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112</Words>
  <Application>Microsoft Office PowerPoint</Application>
  <PresentationFormat>Předvádění na obrazovce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Tok</vt:lpstr>
      <vt:lpstr>Problematika praktické výuky sportovních aktivit na FSpS </vt:lpstr>
      <vt:lpstr>Studenti přijatí do I. ročníku bc. studia 2013/2014</vt:lpstr>
      <vt:lpstr>Studenti přijatí do I. ročníku mgr. studia 2013/2014</vt:lpstr>
      <vt:lpstr>Náklady na pronájmy</vt:lpstr>
      <vt:lpstr>Děkuji za pozornost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Problematika praktické výuky sportovních aktivit na FSpS</dc:title>
  <dc:creator>Jan Ondráček</dc:creator>
  <cp:lastModifiedBy>Jan Ondráček</cp:lastModifiedBy>
  <cp:revision>3</cp:revision>
  <dcterms:created xsi:type="dcterms:W3CDTF">2013-11-02T13:01:05Z</dcterms:created>
  <dcterms:modified xsi:type="dcterms:W3CDTF">2013-11-02T14:08:02Z</dcterms:modified>
</cp:coreProperties>
</file>