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329" r:id="rId2"/>
    <p:sldId id="394" r:id="rId3"/>
    <p:sldId id="395" r:id="rId4"/>
    <p:sldId id="396" r:id="rId5"/>
    <p:sldId id="397" r:id="rId6"/>
    <p:sldId id="398" r:id="rId7"/>
    <p:sldId id="399" r:id="rId8"/>
    <p:sldId id="400" r:id="rId9"/>
    <p:sldId id="401" r:id="rId10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900CC"/>
    <a:srgbClr val="4C0000"/>
    <a:srgbClr val="1A8A5A"/>
    <a:srgbClr val="FFFFFF"/>
    <a:srgbClr val="009999"/>
    <a:srgbClr val="FFCC66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100" autoAdjust="0"/>
    <p:restoredTop sz="91628" autoAdjust="0"/>
  </p:normalViewPr>
  <p:slideViewPr>
    <p:cSldViewPr snapToGrid="0">
      <p:cViewPr varScale="1">
        <p:scale>
          <a:sx n="105" d="100"/>
          <a:sy n="105" d="100"/>
        </p:scale>
        <p:origin x="141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169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17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4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6014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4" y="9376014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6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8006"/>
            <a:ext cx="5388610" cy="444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4302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6" y="9374302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22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rect/metodika/stud/BcMgrstud/mp/69037809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Porada vedoucích SO</a:t>
            </a:r>
            <a:br>
              <a:rPr lang="cs-CZ" dirty="0" smtClean="0"/>
            </a:br>
            <a:r>
              <a:rPr lang="cs-CZ" sz="2400" dirty="0" smtClean="0"/>
              <a:t>3. 5. 2017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29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zkušební řád MU - aktuálně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připomínkovém řízení do 4. 5. 2017 (děkanové, členové kolegia rektora)</a:t>
            </a:r>
          </a:p>
          <a:p>
            <a:r>
              <a:rPr lang="cs-CZ" dirty="0" smtClean="0"/>
              <a:t>Bude projednán v Legislativní komisi AS</a:t>
            </a:r>
          </a:p>
          <a:p>
            <a:r>
              <a:rPr lang="cs-CZ" dirty="0" smtClean="0"/>
              <a:t>Směřujeme k odeslání AS MU 17. 5. 2017</a:t>
            </a:r>
          </a:p>
          <a:p>
            <a:r>
              <a:rPr lang="cs-CZ" dirty="0" smtClean="0"/>
              <a:t>Směřujeme k projednání v AS MU v červnu 2017</a:t>
            </a:r>
          </a:p>
          <a:p>
            <a:r>
              <a:rPr lang="cs-CZ" dirty="0" smtClean="0"/>
              <a:t>Výhledově! Revize všech fakultních předpisů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433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108200"/>
            <a:ext cx="8082321" cy="4114800"/>
          </a:xfrm>
        </p:spPr>
        <p:txBody>
          <a:bodyPr/>
          <a:lstStyle/>
          <a:p>
            <a:r>
              <a:rPr lang="cs-CZ" dirty="0" smtClean="0"/>
              <a:t>Čl. 4 Studijní katalog, dříve Programy a formy studia</a:t>
            </a:r>
          </a:p>
          <a:p>
            <a:r>
              <a:rPr lang="cs-CZ" dirty="0" smtClean="0"/>
              <a:t>Čl. 5 Mezifakultní a meziuniverzitní studium</a:t>
            </a:r>
          </a:p>
          <a:p>
            <a:r>
              <a:rPr lang="cs-CZ" dirty="0" smtClean="0"/>
              <a:t>Čl. 9. možnost stanovit povinné přednášky, právo na min. jednu absenci</a:t>
            </a:r>
          </a:p>
          <a:p>
            <a:r>
              <a:rPr lang="cs-CZ" dirty="0" smtClean="0"/>
              <a:t>Čl. 10 řada zpřesnění týkající se zápisu do studia a opětovného zápisu</a:t>
            </a:r>
          </a:p>
          <a:p>
            <a:r>
              <a:rPr lang="cs-CZ" dirty="0" smtClean="0"/>
              <a:t>Čl. 11 limit registrace 60 ECTS a další</a:t>
            </a:r>
          </a:p>
          <a:p>
            <a:r>
              <a:rPr lang="cs-CZ" dirty="0" smtClean="0"/>
              <a:t>Čl. 12/1/c/d/; samostatné vyhodnocování</a:t>
            </a:r>
          </a:p>
          <a:p>
            <a:r>
              <a:rPr lang="cs-CZ" dirty="0" smtClean="0"/>
              <a:t>Čl. 15 uvedení do souladu se zákonem</a:t>
            </a:r>
          </a:p>
          <a:p>
            <a:r>
              <a:rPr lang="cs-CZ" dirty="0" smtClean="0"/>
              <a:t>Čl. 16 jen zkouška a zápočet, průběžné kontroly, lhůty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771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17/3 nové</a:t>
            </a:r>
          </a:p>
          <a:p>
            <a:r>
              <a:rPr lang="cs-CZ" dirty="0" smtClean="0"/>
              <a:t>Čl. 20 odstraněna souborná zkouška</a:t>
            </a:r>
          </a:p>
          <a:p>
            <a:r>
              <a:rPr lang="cs-CZ" dirty="0" smtClean="0"/>
              <a:t>Čl. 21a oprava úspěšného hodnocení, bude přečíslováno</a:t>
            </a:r>
          </a:p>
          <a:p>
            <a:r>
              <a:rPr lang="cs-CZ" dirty="0" smtClean="0"/>
              <a:t>Čl. 22a/3/4/5</a:t>
            </a:r>
          </a:p>
          <a:p>
            <a:r>
              <a:rPr lang="cs-CZ" dirty="0" smtClean="0"/>
              <a:t>Čl. 22b/6</a:t>
            </a:r>
          </a:p>
          <a:p>
            <a:r>
              <a:rPr lang="cs-CZ" dirty="0" smtClean="0"/>
              <a:t>Čl. 24/4/f/g</a:t>
            </a:r>
          </a:p>
          <a:p>
            <a:r>
              <a:rPr lang="cs-CZ" dirty="0" smtClean="0"/>
              <a:t>Čl. 35/4/f a /12</a:t>
            </a:r>
          </a:p>
          <a:p>
            <a:r>
              <a:rPr lang="cs-CZ" dirty="0" smtClean="0"/>
              <a:t>Čl. 38/4/7</a:t>
            </a:r>
          </a:p>
          <a:p>
            <a:r>
              <a:rPr lang="cs-CZ" dirty="0" smtClean="0"/>
              <a:t>Čl. 39 limit pro revizi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513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39a nový</a:t>
            </a:r>
          </a:p>
          <a:p>
            <a:r>
              <a:rPr lang="cs-CZ" dirty="0" smtClean="0"/>
              <a:t>Čl. 40, správní řád, soulad se zákonem</a:t>
            </a:r>
          </a:p>
          <a:p>
            <a:r>
              <a:rPr lang="cs-CZ" dirty="0" smtClean="0"/>
              <a:t>Čl. 43 přechodná ustanovení – ve vývoji, podle výsledku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048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E-přihláška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Prezentaci nové e-přihlášky provede Dr. </a:t>
            </a:r>
            <a:r>
              <a:rPr lang="cs-CZ" dirty="0" err="1" smtClean="0"/>
              <a:t>Misáková</a:t>
            </a:r>
            <a:endParaRPr lang="cs-CZ" dirty="0" smtClean="0"/>
          </a:p>
          <a:p>
            <a:r>
              <a:rPr lang="cs-CZ" dirty="0" smtClean="0"/>
              <a:t>Diskuze, dotazy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707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Předlohy, které jsme na SO RMU vytvořili, nebo revidovali, jsou v dokumentovém serveru v IS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://is.muni.cz/auth/do/rect/metodika/stud/BcMgrstud/mp/69037809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/>
              <a:t>Budeme </a:t>
            </a:r>
            <a:r>
              <a:rPr lang="cs-CZ" dirty="0" smtClean="0"/>
              <a:t>doplňovat </a:t>
            </a:r>
            <a:r>
              <a:rPr lang="cs-CZ" dirty="0"/>
              <a:t>podle situace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77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 jako orgán veřejné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Nejpozději 1. 7. 2017</a:t>
            </a:r>
          </a:p>
          <a:p>
            <a:r>
              <a:rPr lang="cs-CZ" dirty="0" smtClean="0"/>
              <a:t>Povinnost doručovat do datové schránky a naopak</a:t>
            </a:r>
          </a:p>
          <a:p>
            <a:r>
              <a:rPr lang="cs-CZ" dirty="0" smtClean="0"/>
              <a:t>ZVŠ 63/3</a:t>
            </a:r>
          </a:p>
          <a:p>
            <a:r>
              <a:rPr lang="cs-CZ" dirty="0" smtClean="0"/>
              <a:t>Vize: pokračujeme jak dosud, doručení IS analogie doručení do DS, kverulanty obsloužíme individuálně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407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Stipendia – aktuálně nalezené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Odůvodnění: psát celé věty, více specifikovat důvod přiznání stipendia (ne „mimořádná pomoc ve výuce“), nesmí z něj být zřejmé, že jde o závislou </a:t>
            </a:r>
            <a:r>
              <a:rPr lang="cs-CZ" dirty="0" smtClean="0"/>
              <a:t>činnost – práci</a:t>
            </a:r>
          </a:p>
          <a:p>
            <a:r>
              <a:rPr lang="cs-CZ" dirty="0" smtClean="0"/>
              <a:t>Nálezy k jednotlivým fakultám rozdám písemně na poradě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38377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39778</TotalTime>
  <Words>343</Words>
  <Application>Microsoft Office PowerPoint</Application>
  <PresentationFormat>Předvádění na obrazovce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Porada vedoucích SO 3. 5. 2017</vt:lpstr>
      <vt:lpstr>Studijní a zkušební řád MU - aktuálně</vt:lpstr>
      <vt:lpstr>Vybraná témata</vt:lpstr>
      <vt:lpstr>Vybraná témata</vt:lpstr>
      <vt:lpstr>Vybraná témata</vt:lpstr>
      <vt:lpstr>E-přihláška 2017</vt:lpstr>
      <vt:lpstr>UDR</vt:lpstr>
      <vt:lpstr>MU jako orgán veřejné moci</vt:lpstr>
      <vt:lpstr>Stipendia – aktuálně nalezené problémy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Jaroslava Králová</dc:creator>
  <cp:lastModifiedBy>Martina Vlková</cp:lastModifiedBy>
  <cp:revision>402</cp:revision>
  <cp:lastPrinted>2017-03-07T13:07:01Z</cp:lastPrinted>
  <dcterms:created xsi:type="dcterms:W3CDTF">2015-11-23T07:04:47Z</dcterms:created>
  <dcterms:modified xsi:type="dcterms:W3CDTF">2017-05-02T11:58:08Z</dcterms:modified>
</cp:coreProperties>
</file>