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</p:sldMasterIdLst>
  <p:notesMasterIdLst>
    <p:notesMasterId r:id="rId6"/>
  </p:notesMasterIdLst>
  <p:handoutMasterIdLst>
    <p:handoutMasterId r:id="rId7"/>
  </p:handoutMasterIdLst>
  <p:sldIdLst>
    <p:sldId id="256" r:id="rId2"/>
    <p:sldId id="257" r:id="rId3"/>
    <p:sldId id="259" r:id="rId4"/>
    <p:sldId id="258" r:id="rId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87D"/>
    <a:srgbClr val="96969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833" autoAdjust="0"/>
    <p:restoredTop sz="94611" autoAdjust="0"/>
  </p:normalViewPr>
  <p:slideViewPr>
    <p:cSldViewPr snapToGrid="0">
      <p:cViewPr varScale="1">
        <p:scale>
          <a:sx n="155" d="100"/>
          <a:sy n="155" d="100"/>
        </p:scale>
        <p:origin x="-2238" y="-96"/>
      </p:cViewPr>
      <p:guideLst>
        <p:guide orient="horz" pos="1120"/>
        <p:guide orient="horz" pos="1272"/>
        <p:guide orient="horz" pos="715"/>
        <p:guide orient="horz" pos="3861"/>
        <p:guide orient="horz" pos="3944"/>
        <p:guide pos="321"/>
        <p:guide pos="5418"/>
        <p:guide pos="682"/>
        <p:guide pos="2766"/>
        <p:guide pos="2976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cs-CZ" altLang="cs-CZ"/>
          </a:p>
        </p:txBody>
      </p:sp>
      <p:sp>
        <p:nvSpPr>
          <p:cNvPr id="1003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cs-CZ" altLang="cs-CZ"/>
          </a:p>
        </p:txBody>
      </p:sp>
      <p:sp>
        <p:nvSpPr>
          <p:cNvPr id="1003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cs-CZ" altLang="cs-CZ"/>
          </a:p>
        </p:txBody>
      </p:sp>
      <p:sp>
        <p:nvSpPr>
          <p:cNvPr id="1003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634D9CB-1186-4E97-85EF-EEFDD3E78B1E}" type="slidenum">
              <a:rPr lang="cs-CZ" altLang="cs-CZ"/>
              <a:pPr/>
              <a:t>‹#›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845144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cs-CZ" altLang="cs-CZ"/>
          </a:p>
        </p:txBody>
      </p:sp>
      <p:sp>
        <p:nvSpPr>
          <p:cNvPr id="1024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endParaRPr lang="cs-CZ" altLang="cs-CZ"/>
          </a:p>
        </p:txBody>
      </p:sp>
      <p:sp>
        <p:nvSpPr>
          <p:cNvPr id="1024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24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altLang="cs-CZ" smtClean="0"/>
              <a:t>Klepnutím lze upravit styly předlohy textu.</a:t>
            </a:r>
          </a:p>
          <a:p>
            <a:pPr lvl="1"/>
            <a:r>
              <a:rPr lang="cs-CZ" altLang="cs-CZ" smtClean="0"/>
              <a:t>Druhá úroveň</a:t>
            </a:r>
          </a:p>
          <a:p>
            <a:pPr lvl="2"/>
            <a:r>
              <a:rPr lang="cs-CZ" altLang="cs-CZ" smtClean="0"/>
              <a:t>Třetí úroveň</a:t>
            </a:r>
          </a:p>
          <a:p>
            <a:pPr lvl="3"/>
            <a:r>
              <a:rPr lang="cs-CZ" altLang="cs-CZ" smtClean="0"/>
              <a:t>Čtvrtá úroveň</a:t>
            </a:r>
          </a:p>
          <a:p>
            <a:pPr lvl="4"/>
            <a:r>
              <a:rPr lang="cs-CZ" altLang="cs-CZ" smtClean="0"/>
              <a:t>Pátá úroveň</a:t>
            </a:r>
          </a:p>
        </p:txBody>
      </p:sp>
      <p:sp>
        <p:nvSpPr>
          <p:cNvPr id="1024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cs-CZ" altLang="cs-CZ"/>
          </a:p>
        </p:txBody>
      </p:sp>
      <p:sp>
        <p:nvSpPr>
          <p:cNvPr id="1024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fld id="{061A6D36-8CFB-40FE-8D60-D2050488125D}" type="slidenum">
              <a:rPr lang="cs-CZ" altLang="cs-CZ"/>
              <a:pPr/>
              <a:t>‹#›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3881114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48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1082675" y="2565401"/>
            <a:ext cx="7518400" cy="2663825"/>
          </a:xfrm>
        </p:spPr>
        <p:txBody>
          <a:bodyPr tIns="0" bIns="0" anchor="ctr"/>
          <a:lstStyle>
            <a:lvl1pPr>
              <a:defRPr sz="3200"/>
            </a:lvl1pPr>
          </a:lstStyle>
          <a:p>
            <a:pPr lvl="0"/>
            <a:r>
              <a:rPr lang="cs-CZ" altLang="cs-CZ" noProof="0" dirty="0" smtClean="0"/>
              <a:t>Kliknutím lze upravit styl.</a:t>
            </a:r>
          </a:p>
        </p:txBody>
      </p:sp>
      <p:sp>
        <p:nvSpPr>
          <p:cNvPr id="7" name="Rectangle 1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22694" y="6248400"/>
            <a:ext cx="630591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969696"/>
                </a:solidFill>
              </a:defRPr>
            </a:lvl1pPr>
          </a:lstStyle>
          <a:p>
            <a:r>
              <a:rPr lang="cs-CZ" altLang="cs-CZ" dirty="0"/>
              <a:t>Definujte zápatí - název prezentace / pracoviště</a:t>
            </a:r>
          </a:p>
        </p:txBody>
      </p:sp>
      <p:sp>
        <p:nvSpPr>
          <p:cNvPr id="8" name="Rectangle 1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858000" y="6248400"/>
            <a:ext cx="184174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969696"/>
                </a:solidFill>
              </a:defRPr>
            </a:lvl1pPr>
          </a:lstStyle>
          <a:p>
            <a:fld id="{0DE708CC-0C3F-4567-9698-B54C0F35BD31}" type="slidenum">
              <a:rPr lang="cs-CZ" altLang="cs-CZ" smtClean="0"/>
              <a:pPr/>
              <a:t>‹#›</a:t>
            </a:fld>
            <a:endParaRPr lang="cs-CZ" alt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dirty="0" smtClean="0"/>
              <a:t>Kliknutím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/>
              <a:t>Definujte zápatí - název prezentace / pracoviště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FD44865-E482-4274-BA0A-6D969A5DE30D}" type="slidenum">
              <a:rPr lang="cs-CZ" altLang="cs-CZ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13906166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897689" y="1125539"/>
            <a:ext cx="1703387" cy="500697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509588" y="1125539"/>
            <a:ext cx="6037861" cy="5006975"/>
          </a:xfrm>
        </p:spPr>
        <p:txBody>
          <a:bodyPr vert="eaVert"/>
          <a:lstStyle/>
          <a:p>
            <a:pPr lvl="0"/>
            <a:r>
              <a:rPr lang="cs-CZ" dirty="0" smtClean="0"/>
              <a:t>Kliknutím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/>
              <a:t>Definujte zápatí - název prezentace / pracoviště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67153075-B133-4825-BEAD-9495BA665D34}" type="slidenum">
              <a:rPr lang="cs-CZ" altLang="cs-CZ"/>
              <a:pPr/>
              <a:t>‹#›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27527274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342900" indent="-342900">
              <a:buClr>
                <a:srgbClr val="00287D"/>
              </a:buClr>
              <a:buSzPct val="100000"/>
              <a:buFont typeface="Wingdings" panose="05000000000000000000" pitchFamily="2" charset="2"/>
              <a:buChar char="§"/>
              <a:defRPr/>
            </a:lvl1pPr>
            <a:lvl2pPr marL="742950" indent="-285750">
              <a:buClr>
                <a:srgbClr val="00287D"/>
              </a:buClr>
              <a:buFont typeface="Wingdings" panose="05000000000000000000" pitchFamily="2" charset="2"/>
              <a:buChar char="§"/>
              <a:defRPr/>
            </a:lvl2pPr>
            <a:lvl3pPr marL="914400" indent="0">
              <a:buNone/>
              <a:defRPr/>
            </a:lvl3pPr>
          </a:lstStyle>
          <a:p>
            <a:pPr lvl="0"/>
            <a:r>
              <a:rPr lang="cs-CZ" dirty="0" smtClean="0"/>
              <a:t>Kliknutím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 dirty="0"/>
              <a:t>Definujte zápatí - název prezentace / pracoviště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0970407D-EE58-4A0B-824B-1D3AE42DD9CF}" type="slidenum">
              <a:rPr lang="cs-CZ" altLang="cs-CZ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26860472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9589" y="4406901"/>
            <a:ext cx="8091487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dirty="0" smtClean="0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09589" y="2906713"/>
            <a:ext cx="8091487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 dirty="0"/>
              <a:t>Definujte zápatí - název prezentace / pracoviště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7F5D36C-8A95-44A1-B2E3-4B4CEE4AA93A}" type="slidenum">
              <a:rPr lang="cs-CZ" altLang="cs-CZ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256364509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509588" y="2019301"/>
            <a:ext cx="3876944" cy="411056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724131" y="2019301"/>
            <a:ext cx="3876944" cy="411056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 dirty="0"/>
              <a:t>Definujte zápatí - název prezentace / pracoviště</a:t>
            </a: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1152B74-69A5-4C0F-AF65-094CC50B2C3C}" type="slidenum">
              <a:rPr lang="cs-CZ" altLang="cs-CZ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224004540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9589" y="1134533"/>
            <a:ext cx="8091487" cy="643467"/>
          </a:xfrm>
        </p:spPr>
        <p:txBody>
          <a:bodyPr/>
          <a:lstStyle>
            <a:lvl1pPr>
              <a:defRPr/>
            </a:lvl1pPr>
          </a:lstStyle>
          <a:p>
            <a:r>
              <a:rPr lang="cs-CZ" dirty="0" smtClean="0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12369" y="2019300"/>
            <a:ext cx="3878657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509588" y="2915728"/>
            <a:ext cx="3874282" cy="321043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723119" y="2019300"/>
            <a:ext cx="3877957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722963" y="2938734"/>
            <a:ext cx="3878113" cy="319113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</p:txBody>
      </p:sp>
      <p:sp>
        <p:nvSpPr>
          <p:cNvPr id="7" name="Zástupný symbol pro zápatí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 dirty="0"/>
              <a:t>Definujte zápatí - název prezentace / pracoviště</a:t>
            </a:r>
          </a:p>
        </p:txBody>
      </p:sp>
      <p:sp>
        <p:nvSpPr>
          <p:cNvPr id="8" name="Zástupný symbol pro číslo snímku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C595CD6F-6F72-494C-9F75-EA7F2E402090}" type="slidenum">
              <a:rPr lang="cs-CZ" altLang="cs-CZ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35253173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Kliknutím lze upravit styl.</a:t>
            </a:r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 dirty="0"/>
              <a:t>Definujte zápatí - název prezentace / pracoviště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27DA5A4-BFC5-452F-9F43-ADC3A6F1509E}" type="slidenum">
              <a:rPr lang="cs-CZ" altLang="cs-CZ"/>
              <a:pPr/>
              <a:t>‹#›</a:t>
            </a:fld>
            <a:endParaRPr lang="cs-CZ" altLang="cs-CZ" dirty="0"/>
          </a:p>
        </p:txBody>
      </p:sp>
      <p:sp>
        <p:nvSpPr>
          <p:cNvPr id="5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509588" y="2019300"/>
            <a:ext cx="8091487" cy="410686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</p:txBody>
      </p:sp>
    </p:spTree>
    <p:extLst>
      <p:ext uri="{BB962C8B-B14F-4D97-AF65-F5344CB8AC3E}">
        <p14:creationId xmlns:p14="http://schemas.microsoft.com/office/powerpoint/2010/main" val="37100029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 dirty="0"/>
              <a:t>Definujte zápatí - název prezentace / pracoviště</a:t>
            </a:r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6D6C118-631F-4A80-9886-907009361577}" type="slidenum">
              <a:rPr lang="cs-CZ" altLang="cs-CZ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2954064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09588" y="1134534"/>
            <a:ext cx="8091487" cy="643465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dirty="0" smtClean="0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1" y="2019300"/>
            <a:ext cx="5026025" cy="410686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509588" y="2019300"/>
            <a:ext cx="2746884" cy="410686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dirty="0" smtClean="0"/>
              <a:t>Kliknutím lze upravit styly předlohy textu.</a:t>
            </a: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/>
              <a:t>Definujte zápatí - název prezentace / pracoviště</a:t>
            </a: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A562BE3-FB3A-4F01-A26A-8D36CDF01ADA}" type="slidenum">
              <a:rPr lang="cs-CZ" altLang="cs-CZ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2315454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5087507"/>
            <a:ext cx="5486400" cy="566739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1134533"/>
            <a:ext cx="5486400" cy="387454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dirty="0" smtClean="0"/>
              <a:t>Kliknutím na ikonu přidáte obrázek.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654246"/>
            <a:ext cx="5486400" cy="47562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altLang="cs-CZ"/>
              <a:t>Definujte zápatí - název prezentace / pracoviště</a:t>
            </a: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268BFBB-FD49-4E22-AEFE-2646EB3E88CA}" type="slidenum">
              <a:rPr lang="cs-CZ" altLang="cs-CZ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6953200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emf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21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509589" y="1125539"/>
            <a:ext cx="8086635" cy="647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45720" rIns="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cs-CZ" altLang="cs-CZ" dirty="0" smtClean="0"/>
              <a:t>Klepnutím lze upravit styl předlohy nadpisů.</a:t>
            </a:r>
          </a:p>
        </p:txBody>
      </p:sp>
      <p:sp>
        <p:nvSpPr>
          <p:cNvPr id="64522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9589" y="2017713"/>
            <a:ext cx="8082321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altLang="cs-CZ" dirty="0" smtClean="0"/>
              <a:t>Klepnutím lze upravit styly předlohy textu.</a:t>
            </a:r>
          </a:p>
          <a:p>
            <a:pPr lvl="1"/>
            <a:r>
              <a:rPr lang="cs-CZ" altLang="cs-CZ" dirty="0" smtClean="0"/>
              <a:t>Druhá úroveň</a:t>
            </a:r>
          </a:p>
        </p:txBody>
      </p:sp>
      <p:sp>
        <p:nvSpPr>
          <p:cNvPr id="64529" name="Rectangle 1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22694" y="6248400"/>
            <a:ext cx="630591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969696"/>
                </a:solidFill>
                <a:latin typeface="+mj-lt"/>
              </a:defRPr>
            </a:lvl1pPr>
          </a:lstStyle>
          <a:p>
            <a:r>
              <a:rPr lang="cs-CZ" altLang="cs-CZ" dirty="0" smtClean="0"/>
              <a:t>Definujte zápatí - název prezentace / pracoviště</a:t>
            </a:r>
            <a:endParaRPr lang="cs-CZ" altLang="cs-CZ" dirty="0"/>
          </a:p>
        </p:txBody>
      </p:sp>
      <p:sp>
        <p:nvSpPr>
          <p:cNvPr id="64530" name="Rectangle 1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858000" y="6248400"/>
            <a:ext cx="184174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969696"/>
                </a:solidFill>
                <a:latin typeface="+mj-lt"/>
              </a:defRPr>
            </a:lvl1pPr>
          </a:lstStyle>
          <a:p>
            <a:fld id="{0DE708CC-0C3F-4567-9698-B54C0F35BD31}" type="slidenum">
              <a:rPr lang="cs-CZ" altLang="cs-CZ" smtClean="0"/>
              <a:pPr/>
              <a:t>‹#›</a:t>
            </a:fld>
            <a:endParaRPr lang="cs-CZ" altLang="cs-CZ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timing>
    <p:tnLst>
      <p:par>
        <p:cTn id="1" dur="indefinite" restart="never" nodeType="tmRoot"/>
      </p:par>
    </p:tnLst>
  </p:timing>
  <p:hf hd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00287D"/>
        </a:buClr>
        <a:buSzPct val="100000"/>
        <a:buFont typeface="Wingdings" pitchFamily="2" charset="2"/>
        <a:buChar char="§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00287D"/>
        </a:buClr>
        <a:buSzPct val="80000"/>
        <a:buFont typeface="Wingdings" pitchFamily="2" charset="2"/>
        <a:buChar char="§"/>
        <a:defRPr sz="24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Blip>
          <a:blip r:embed="rId14"/>
        </a:buBlip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90000"/>
        <a:buFont typeface="Wingdings" pitchFamily="2" charset="2"/>
        <a:buBlip>
          <a:blip r:embed="rId14"/>
        </a:buBlip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Blip>
          <a:blip r:embed="rId14"/>
        </a:buBlip>
        <a:defRPr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Blip>
          <a:blip r:embed="rId14"/>
        </a:buBlip>
        <a:defRPr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Blip>
          <a:blip r:embed="rId14"/>
        </a:buBlip>
        <a:defRPr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Blip>
          <a:blip r:embed="rId14"/>
        </a:buBlip>
        <a:defRPr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Blip>
          <a:blip r:embed="rId14"/>
        </a:buBlip>
        <a:defRPr>
          <a:solidFill>
            <a:schemeClr val="tx1"/>
          </a:solidFill>
          <a:latin typeface="+mn-lt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414068" y="6248400"/>
            <a:ext cx="6314536" cy="457200"/>
          </a:xfrm>
        </p:spPr>
        <p:txBody>
          <a:bodyPr/>
          <a:lstStyle/>
          <a:p>
            <a:r>
              <a:rPr lang="cs-CZ" altLang="cs-CZ" dirty="0"/>
              <a:t>Definujte zápatí - název prezentace / pracoviště</a:t>
            </a:r>
          </a:p>
        </p:txBody>
      </p:sp>
      <p:sp>
        <p:nvSpPr>
          <p:cNvPr id="4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833113" cy="457200"/>
          </a:xfrm>
        </p:spPr>
        <p:txBody>
          <a:bodyPr/>
          <a:lstStyle/>
          <a:p>
            <a:fld id="{EA4ADC9B-C3B1-4CB1-8B0D-14D528DA44A1}" type="slidenum">
              <a:rPr lang="cs-CZ" altLang="cs-CZ"/>
              <a:pPr/>
              <a:t>1</a:t>
            </a:fld>
            <a:endParaRPr lang="cs-CZ" altLang="cs-CZ" dirty="0"/>
          </a:p>
        </p:txBody>
      </p:sp>
      <p:sp>
        <p:nvSpPr>
          <p:cNvPr id="9523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endParaRPr lang="cs-CZ" alt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Definujte zápatí - název prezentace / pracoviště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FCCE4E1-ABCF-4F5D-BF07-EFB1B1F25C69}" type="slidenum">
              <a:rPr lang="cs-CZ" altLang="cs-CZ"/>
              <a:pPr/>
              <a:t>2</a:t>
            </a:fld>
            <a:endParaRPr lang="cs-CZ" altLang="cs-CZ"/>
          </a:p>
        </p:txBody>
      </p:sp>
      <p:sp>
        <p:nvSpPr>
          <p:cNvPr id="962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cs-CZ" altLang="cs-CZ"/>
          </a:p>
        </p:txBody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cs-CZ" alt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7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endParaRPr lang="cs-CZ" altLang="cs-CZ"/>
          </a:p>
        </p:txBody>
      </p:sp>
      <p:sp>
        <p:nvSpPr>
          <p:cNvPr id="3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Definujte zápatí - název prezentace / pracoviště</a:t>
            </a:r>
          </a:p>
        </p:txBody>
      </p:sp>
      <p:sp>
        <p:nvSpPr>
          <p:cNvPr id="4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44F1E0D-48A8-445D-BC38-B468E187C867}" type="slidenum">
              <a:rPr lang="cs-CZ" altLang="cs-CZ"/>
              <a:pPr/>
              <a:t>3</a:t>
            </a:fld>
            <a:endParaRPr lang="cs-CZ" alt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Definujte zápatí - název prezentace / pracoviště</a:t>
            </a:r>
          </a:p>
        </p:txBody>
      </p:sp>
      <p:sp>
        <p:nvSpPr>
          <p:cNvPr id="4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E028F59-B1F6-4801-94DB-4C8B6157CAC0}" type="slidenum">
              <a:rPr lang="cs-CZ" altLang="cs-CZ"/>
              <a:pPr/>
              <a:t>4</a:t>
            </a:fld>
            <a:endParaRPr lang="cs-CZ" alt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zentace_MU_CZ">
  <a:themeElements>
    <a:clrScheme name="Směsi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Office – klasické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cs-CZ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cs-CZ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Směsi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měsi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měsi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měsi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měsi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měsi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měsi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Prezentace_MU_CZ</Template>
  <TotalTime>82</TotalTime>
  <Words>32</Words>
  <Application>Microsoft Office PowerPoint</Application>
  <PresentationFormat>Předvádění na obrazovce (4:3)</PresentationFormat>
  <Paragraphs>8</Paragraphs>
  <Slides>4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4</vt:i4>
      </vt:variant>
    </vt:vector>
  </HeadingPairs>
  <TitlesOfParts>
    <vt:vector size="5" baseType="lpstr">
      <vt:lpstr>Prezentace_MU_CZ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cp:lastModifiedBy>Pavel</cp:lastModifiedBy>
  <cp:revision>15</cp:revision>
  <cp:lastPrinted>1601-01-01T00:00:00Z</cp:lastPrinted>
  <dcterms:created xsi:type="dcterms:W3CDTF">2015-11-23T07:04:47Z</dcterms:created>
  <dcterms:modified xsi:type="dcterms:W3CDTF">2015-11-30T14:44:08Z</dcterms:modified>
</cp:coreProperties>
</file>

<file path=docProps/thumbnail.jpeg>
</file>