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87D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3" autoAdjust="0"/>
    <p:restoredTop sz="94611" autoAdjust="0"/>
  </p:normalViewPr>
  <p:slideViewPr>
    <p:cSldViewPr snapToGrid="0">
      <p:cViewPr varScale="1">
        <p:scale>
          <a:sx n="155" d="100"/>
          <a:sy n="155" d="100"/>
        </p:scale>
        <p:origin x="-2238" y="-96"/>
      </p:cViewPr>
      <p:guideLst>
        <p:guide orient="horz" pos="1120"/>
        <p:guide orient="horz" pos="1272"/>
        <p:guide orient="horz" pos="715"/>
        <p:guide orient="horz" pos="3861"/>
        <p:guide orient="horz" pos="3944"/>
        <p:guide pos="321"/>
        <p:guide pos="5418"/>
        <p:guide pos="682"/>
        <p:guide pos="2766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cs-CZ" dirty="0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 altLang="cs-CZ" dirty="0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34D9CB-1186-4E97-85EF-EEFDD3E78B1E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845144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cs-CZ" altLang="cs-CZ" dirty="0"/>
          </a:p>
        </p:txBody>
      </p:sp>
      <p:sp>
        <p:nvSpPr>
          <p:cNvPr id="1024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cs-CZ" altLang="cs-CZ" dirty="0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61A6D36-8CFB-40FE-8D60-D2050488125D}" type="slidenum">
              <a:rPr lang="cs-CZ" altLang="cs-CZ"/>
              <a:pPr/>
              <a:t>‹#›</a:t>
            </a:fld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388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082675" y="2565401"/>
            <a:ext cx="7518400" cy="2663825"/>
          </a:xfrm>
        </p:spPr>
        <p:txBody>
          <a:bodyPr tIns="0" bIns="0" anchor="ctr"/>
          <a:lstStyle>
            <a:lvl1pPr>
              <a:defRPr sz="3200"/>
            </a:lvl1pPr>
          </a:lstStyle>
          <a:p>
            <a:pPr lvl="0"/>
            <a:r>
              <a:rPr lang="en-GB" altLang="cs-CZ" noProof="0" dirty="0" err="1" smtClean="0"/>
              <a:t>Kliknutím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lze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upravit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styl</a:t>
            </a:r>
            <a:r>
              <a:rPr lang="en-GB" altLang="cs-CZ" noProof="0" dirty="0" smtClean="0"/>
              <a:t>.</a:t>
            </a: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8417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69696"/>
                </a:solidFill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</a:t>
            </a:r>
            <a:r>
              <a:rPr lang="en-GB" noProof="0" dirty="0" smtClean="0"/>
              <a:t>.</a:t>
            </a:r>
            <a:endParaRPr lang="en-GB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  <a:p>
            <a:pPr lvl="1"/>
            <a:r>
              <a:rPr lang="en-GB" noProof="0" dirty="0" err="1" smtClean="0"/>
              <a:t>Druhá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D44865-E482-4274-BA0A-6D969A5DE30D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1390616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97689" y="1125539"/>
            <a:ext cx="1703387" cy="5006975"/>
          </a:xfrm>
        </p:spPr>
        <p:txBody>
          <a:bodyPr vert="eaVert"/>
          <a:lstStyle/>
          <a:p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</a:t>
            </a:r>
            <a:r>
              <a:rPr lang="en-GB" noProof="0" dirty="0" smtClean="0"/>
              <a:t>.</a:t>
            </a:r>
            <a:endParaRPr lang="en-GB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9588" y="1125539"/>
            <a:ext cx="6037861" cy="5006975"/>
          </a:xfrm>
        </p:spPr>
        <p:txBody>
          <a:bodyPr vert="eaVert"/>
          <a:lstStyle/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  <a:p>
            <a:pPr lvl="1"/>
            <a:r>
              <a:rPr lang="en-GB" noProof="0" dirty="0" err="1" smtClean="0"/>
              <a:t>Druhá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153075-B133-4825-BEAD-9495BA665D34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752727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</a:t>
            </a:r>
            <a:r>
              <a:rPr lang="en-GB" noProof="0" dirty="0" smtClean="0"/>
              <a:t>.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287D"/>
              </a:buClr>
              <a:buSzPct val="100000"/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287D"/>
              </a:buClr>
              <a:buFont typeface="Wingdings" panose="05000000000000000000" pitchFamily="2" charset="2"/>
              <a:buChar char="§"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  <a:p>
            <a:pPr lvl="1"/>
            <a:r>
              <a:rPr lang="en-GB" noProof="0" dirty="0" err="1" smtClean="0"/>
              <a:t>Druhá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70407D-EE58-4A0B-824B-1D3AE42DD9CF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6860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4406901"/>
            <a:ext cx="8091487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</a:t>
            </a:r>
            <a:r>
              <a:rPr lang="en-GB" noProof="0" dirty="0" smtClean="0"/>
              <a:t>.</a:t>
            </a:r>
            <a:endParaRPr lang="en-GB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9589" y="2906713"/>
            <a:ext cx="8091487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F5D36C-8A95-44A1-B2E3-4B4CEE4AA93A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563645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</a:t>
            </a:r>
            <a:r>
              <a:rPr lang="en-GB" noProof="0" dirty="0" smtClean="0"/>
              <a:t>.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9588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  <a:p>
            <a:pPr lvl="1"/>
            <a:r>
              <a:rPr lang="en-GB" noProof="0" dirty="0" err="1" smtClean="0"/>
              <a:t>Druhá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4131" y="2019301"/>
            <a:ext cx="3876944" cy="411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  <a:p>
            <a:pPr lvl="1"/>
            <a:r>
              <a:rPr lang="en-GB" noProof="0" dirty="0" err="1" smtClean="0"/>
              <a:t>Druhá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152B74-69A5-4C0F-AF65-094CC50B2C3C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240045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9" y="1134533"/>
            <a:ext cx="8091487" cy="643467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</a:t>
            </a:r>
            <a:r>
              <a:rPr lang="en-GB" noProof="0" dirty="0" smtClean="0"/>
              <a:t>.</a:t>
            </a:r>
            <a:endParaRPr lang="en-GB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2369" y="2019300"/>
            <a:ext cx="38786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9588" y="2915728"/>
            <a:ext cx="3874282" cy="32104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  <a:p>
            <a:pPr lvl="1"/>
            <a:r>
              <a:rPr lang="en-GB" noProof="0" dirty="0" err="1" smtClean="0"/>
              <a:t>Druhá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723119" y="2019300"/>
            <a:ext cx="387795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22963" y="2938734"/>
            <a:ext cx="3878113" cy="31911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  <a:p>
            <a:pPr lvl="1"/>
            <a:r>
              <a:rPr lang="en-GB" noProof="0" dirty="0" err="1" smtClean="0"/>
              <a:t>Druhá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95CD6F-6F72-494C-9F75-EA7F2E402090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9" name="Rectangle 17"/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525317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</a:t>
            </a:r>
            <a:r>
              <a:rPr lang="en-GB" noProof="0" dirty="0" smtClean="0"/>
              <a:t>.</a:t>
            </a:r>
            <a:endParaRPr lang="en-GB" noProof="0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7DA5A4-BFC5-452F-9F43-ADC3A6F1509E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8091487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0002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D6C118-631F-4A80-9886-907009361577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954064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9588" y="1134534"/>
            <a:ext cx="8091487" cy="64346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</a:t>
            </a:r>
            <a:r>
              <a:rPr lang="en-GB" noProof="0" dirty="0" smtClean="0"/>
              <a:t>.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1" y="2019300"/>
            <a:ext cx="5026025" cy="41068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  <a:p>
            <a:pPr lvl="1"/>
            <a:r>
              <a:rPr lang="en-GB" noProof="0" dirty="0" err="1" smtClean="0"/>
              <a:t>Druhá</a:t>
            </a:r>
            <a:r>
              <a:rPr lang="en-GB" noProof="0" dirty="0" smtClean="0"/>
              <a:t> </a:t>
            </a:r>
            <a:r>
              <a:rPr lang="en-GB" noProof="0" dirty="0" err="1" smtClean="0"/>
              <a:t>úroveň</a:t>
            </a:r>
            <a:endParaRPr lang="en-GB" noProof="0" dirty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9588" y="2019300"/>
            <a:ext cx="2746884" cy="4106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err="1" smtClean="0"/>
              <a:t>Kliknutím</a:t>
            </a:r>
            <a:r>
              <a:rPr lang="en-GB" noProof="0" dirty="0" smtClean="0"/>
              <a:t> </a:t>
            </a:r>
            <a:r>
              <a:rPr lang="en-GB" noProof="0" dirty="0" err="1" smtClean="0"/>
              <a:t>lze</a:t>
            </a:r>
            <a:r>
              <a:rPr lang="en-GB" noProof="0" dirty="0" smtClean="0"/>
              <a:t> </a:t>
            </a:r>
            <a:r>
              <a:rPr lang="en-GB" noProof="0" dirty="0" err="1" smtClean="0"/>
              <a:t>upravit</a:t>
            </a:r>
            <a:r>
              <a:rPr lang="en-GB" noProof="0" dirty="0" smtClean="0"/>
              <a:t> </a:t>
            </a:r>
            <a:r>
              <a:rPr lang="en-GB" noProof="0" dirty="0" err="1" smtClean="0"/>
              <a:t>styly</a:t>
            </a:r>
            <a:r>
              <a:rPr lang="en-GB" noProof="0" dirty="0" smtClean="0"/>
              <a:t> </a:t>
            </a:r>
            <a:r>
              <a:rPr lang="en-GB" noProof="0" dirty="0" err="1" smtClean="0"/>
              <a:t>předlohy</a:t>
            </a:r>
            <a:r>
              <a:rPr lang="en-GB" noProof="0" dirty="0" smtClean="0"/>
              <a:t> </a:t>
            </a:r>
            <a:r>
              <a:rPr lang="en-GB" noProof="0" dirty="0" err="1" smtClean="0"/>
              <a:t>textu</a:t>
            </a:r>
            <a:r>
              <a:rPr lang="en-GB" noProof="0" dirty="0" smtClean="0"/>
              <a:t>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62BE3-FB3A-4F01-A26A-8D36CDF01ADA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31545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5087507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134533"/>
            <a:ext cx="5486400" cy="38745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654246"/>
            <a:ext cx="5486400" cy="4756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68BFBB-FD49-4E22-AEFE-2646EB3E88CA}" type="slidenum">
              <a:rPr lang="cs-CZ" altLang="cs-CZ"/>
              <a:pPr/>
              <a:t>‹#›</a:t>
            </a:fld>
            <a:endParaRPr lang="cs-CZ" altLang="cs-CZ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695320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09589" y="1125539"/>
            <a:ext cx="808663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noProof="0" dirty="0" err="1" smtClean="0"/>
              <a:t>Klepnutím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lze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upravit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styl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předlohy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nadpisů</a:t>
            </a:r>
            <a:r>
              <a:rPr lang="en-GB" altLang="cs-CZ" noProof="0" dirty="0" smtClean="0"/>
              <a:t>.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9" y="2017713"/>
            <a:ext cx="808232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 noProof="0" dirty="0" err="1" smtClean="0"/>
              <a:t>Klepnutím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lze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upravit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styly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předlohy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textu</a:t>
            </a:r>
            <a:r>
              <a:rPr lang="en-GB" altLang="cs-CZ" noProof="0" dirty="0" smtClean="0"/>
              <a:t>.</a:t>
            </a:r>
          </a:p>
          <a:p>
            <a:pPr lvl="1"/>
            <a:r>
              <a:rPr lang="en-GB" altLang="cs-CZ" noProof="0" dirty="0" err="1" smtClean="0"/>
              <a:t>Druhá</a:t>
            </a:r>
            <a:r>
              <a:rPr lang="en-GB" altLang="cs-CZ" noProof="0" dirty="0" smtClean="0"/>
              <a:t> </a:t>
            </a:r>
            <a:r>
              <a:rPr lang="en-GB" altLang="cs-CZ" noProof="0" dirty="0" err="1" smtClean="0"/>
              <a:t>úroveň</a:t>
            </a:r>
            <a:endParaRPr lang="en-GB" altLang="cs-CZ" noProof="0" dirty="0" smtClean="0"/>
          </a:p>
        </p:txBody>
      </p:sp>
      <p:sp>
        <p:nvSpPr>
          <p:cNvPr id="64530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84174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69696"/>
                </a:solidFill>
                <a:latin typeface="+mj-lt"/>
              </a:defRPr>
            </a:lvl1pPr>
          </a:lstStyle>
          <a:p>
            <a:fld id="{0DE708CC-0C3F-4567-9698-B54C0F35BD31}" type="slidenum">
              <a:rPr lang="cs-CZ" altLang="cs-CZ" smtClean="0"/>
              <a:pPr/>
              <a:t>‹#›</a:t>
            </a:fld>
            <a:endParaRPr lang="cs-CZ" altLang="cs-CZ" dirty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2694" y="6248400"/>
            <a:ext cx="63059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69696"/>
                </a:solidFill>
                <a:latin typeface="+mj-lt"/>
              </a:defRPr>
            </a:lvl1pPr>
          </a:lstStyle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7D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100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287D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Blip>
          <a:blip r:embed="rId14"/>
        </a:buBlip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14068" y="6248400"/>
            <a:ext cx="6314536" cy="457200"/>
          </a:xfrm>
        </p:spPr>
        <p:txBody>
          <a:bodyPr/>
          <a:lstStyle/>
          <a:p>
            <a:r>
              <a:rPr lang="en-US" altLang="cs-CZ" dirty="0" smtClean="0"/>
              <a:t>Define footer - Name of the presentation / Your name / Unit, Office</a:t>
            </a:r>
            <a:endParaRPr lang="cs-CZ" altLang="cs-CZ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833113" cy="457200"/>
          </a:xfrm>
        </p:spPr>
        <p:txBody>
          <a:bodyPr/>
          <a:lstStyle/>
          <a:p>
            <a:fld id="{EA4ADC9B-C3B1-4CB1-8B0D-14D528DA44A1}" type="slidenum">
              <a:rPr lang="cs-CZ" altLang="cs-CZ"/>
              <a:pPr/>
              <a:t>1</a:t>
            </a:fld>
            <a:endParaRPr lang="cs-CZ" altLang="cs-CZ" dirty="0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GB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/>
          <a:p>
            <a:r>
              <a:rPr lang="en-US" altLang="cs-CZ" smtClean="0"/>
              <a:t>Define footer - Name of the presentation / Your name / Unit, Office</a:t>
            </a:r>
            <a:endParaRPr lang="cs-CZ" alt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CCE4E1-ABCF-4F5D-BF07-EFB1B1F25C69}" type="slidenum">
              <a:rPr lang="cs-CZ" altLang="cs-CZ"/>
              <a:pPr/>
              <a:t>2</a:t>
            </a:fld>
            <a:endParaRPr lang="cs-CZ" altLang="cs-CZ" dirty="0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 altLang="cs-CZ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cs-CZ" altLang="cs-CZ" dirty="0"/>
          </a:p>
        </p:txBody>
      </p:sp>
      <p:sp>
        <p:nvSpPr>
          <p:cNvPr id="3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/>
          <a:p>
            <a:r>
              <a:rPr lang="en-US" altLang="cs-CZ" smtClean="0"/>
              <a:t>Define footer - Name of the presentation / Your name / Unit, Office</a:t>
            </a:r>
            <a:endParaRPr lang="cs-CZ" altLang="cs-CZ" dirty="0"/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4F1E0D-48A8-445D-BC38-B468E187C867}" type="slidenum">
              <a:rPr lang="cs-CZ" altLang="cs-CZ"/>
              <a:pPr/>
              <a:t>3</a:t>
            </a:fld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22694" y="6248400"/>
            <a:ext cx="6305910" cy="457200"/>
          </a:xfrm>
          <a:prstGeom prst="rect">
            <a:avLst/>
          </a:prstGeom>
        </p:spPr>
        <p:txBody>
          <a:bodyPr/>
          <a:lstStyle/>
          <a:p>
            <a:r>
              <a:rPr lang="en-US" altLang="cs-CZ" smtClean="0"/>
              <a:t>Define footer - Name of the presentation / Your name / Unit, Office</a:t>
            </a:r>
            <a:endParaRPr lang="cs-CZ" altLang="cs-CZ" dirty="0"/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028F59-B1F6-4801-94DB-4C8B6157CAC0}" type="slidenum">
              <a:rPr lang="cs-CZ" altLang="cs-CZ"/>
              <a:pPr/>
              <a:t>4</a:t>
            </a:fld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MU_CZ">
  <a:themeElements>
    <a:clrScheme name="Směsi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cs-CZ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měsi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měsi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měsi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Prezentace_MU_CZ</Template>
  <TotalTime>160</TotalTime>
  <Words>60</Words>
  <Application>Microsoft Office PowerPoint</Application>
  <PresentationFormat>Předvádění na obrazovce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Prezentace_MU_CZ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Pavel</cp:lastModifiedBy>
  <cp:revision>23</cp:revision>
  <cp:lastPrinted>1601-01-01T00:00:00Z</cp:lastPrinted>
  <dcterms:created xsi:type="dcterms:W3CDTF">2015-11-23T07:04:47Z</dcterms:created>
  <dcterms:modified xsi:type="dcterms:W3CDTF">2015-11-30T14:50:16Z</dcterms:modified>
</cp:coreProperties>
</file>