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1" r:id="rId4"/>
    <p:sldId id="277" r:id="rId5"/>
    <p:sldId id="273" r:id="rId6"/>
    <p:sldId id="272" r:id="rId7"/>
    <p:sldId id="271" r:id="rId8"/>
    <p:sldId id="269" r:id="rId9"/>
    <p:sldId id="267" r:id="rId10"/>
    <p:sldId id="258" r:id="rId11"/>
    <p:sldId id="259" r:id="rId12"/>
    <p:sldId id="260" r:id="rId13"/>
    <p:sldId id="275" r:id="rId14"/>
    <p:sldId id="270" r:id="rId15"/>
    <p:sldId id="268" r:id="rId16"/>
    <p:sldId id="274" r:id="rId17"/>
    <p:sldId id="264" r:id="rId18"/>
    <p:sldId id="276" r:id="rId19"/>
    <p:sldId id="265" r:id="rId20"/>
    <p:sldId id="28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\AppData\Local\Microsoft\Windows\Temporary%20Internet%20Files\Content.Outlook\T3MS8T4Y\soc_site_kampu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0" i="0" u="none" strike="noStrike" baseline="0">
                <a:effectLst/>
              </a:rPr>
              <a:t>Počet osob z CEITEC, FSpS, LF a PřF (obory v kampusu) registrovaných v odborných sociálních sítích</a:t>
            </a:r>
            <a:r>
              <a:rPr lang="cs-CZ" sz="1400" b="0" i="0" u="none" strike="noStrike" baseline="0"/>
              <a:t> (v %)</a:t>
            </a:r>
            <a:endParaRPr lang="cs-CZ" sz="1400" b="1" i="0" u="none" strike="noStrike" baseline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0" i="0" u="none" strike="noStrike" baseline="0">
                <a:effectLst/>
              </a:rPr>
              <a:t>n=511</a:t>
            </a:r>
            <a:endParaRPr lang="cs-CZ" b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'[soc_site_kampus.xlsx]Výsledky za všechny respondenty'!$J$9:$J$16</c:f>
              <c:strCache>
                <c:ptCount val="8"/>
                <c:pt idx="0">
                  <c:v>Nejsem registrován/a v žádné z takových sití</c:v>
                </c:pt>
                <c:pt idx="1">
                  <c:v>ResearchGate</c:v>
                </c:pt>
                <c:pt idx="2">
                  <c:v>LinkedIn</c:v>
                </c:pt>
                <c:pt idx="3">
                  <c:v>ResearchID</c:v>
                </c:pt>
                <c:pt idx="4">
                  <c:v>Academia.edu</c:v>
                </c:pt>
                <c:pt idx="5">
                  <c:v>ORCID</c:v>
                </c:pt>
                <c:pt idx="6">
                  <c:v>Ostatní</c:v>
                </c:pt>
                <c:pt idx="7">
                  <c:v>COS Scholar Universe</c:v>
                </c:pt>
              </c:strCache>
            </c:strRef>
          </c:cat>
          <c:val>
            <c:numRef>
              <c:f>'[soc_site_kampus.xlsx]Výsledky za všechny respondenty'!$K$9:$K$16</c:f>
              <c:numCache>
                <c:formatCode>0.0</c:formatCode>
                <c:ptCount val="8"/>
                <c:pt idx="0">
                  <c:v>63.600782778864975</c:v>
                </c:pt>
                <c:pt idx="1">
                  <c:v>24.266144814090019</c:v>
                </c:pt>
                <c:pt idx="2">
                  <c:v>23.483365949119374</c:v>
                </c:pt>
                <c:pt idx="3">
                  <c:v>8.0234833659491187</c:v>
                </c:pt>
                <c:pt idx="4">
                  <c:v>4.5009784735812133</c:v>
                </c:pt>
                <c:pt idx="5">
                  <c:v>4.10958904109589</c:v>
                </c:pt>
                <c:pt idx="6">
                  <c:v>0.78277886497064575</c:v>
                </c:pt>
                <c:pt idx="7">
                  <c:v>0.19569471624266144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0345856"/>
        <c:axId val="90347392"/>
      </c:barChart>
      <c:catAx>
        <c:axId val="90345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0347392"/>
        <c:crosses val="autoZero"/>
        <c:auto val="1"/>
        <c:lblAlgn val="ctr"/>
        <c:lblOffset val="100"/>
        <c:noMultiLvlLbl val="0"/>
      </c:catAx>
      <c:valAx>
        <c:axId val="903473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034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15C8A-5B06-4A4E-9CD2-3509E4A3CAD6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8308478A-7596-4572-89F5-F582FAAB9C34}">
      <dgm:prSet phldrT="[Text]"/>
      <dgm:spPr/>
      <dgm:t>
        <a:bodyPr/>
        <a:lstStyle/>
        <a:p>
          <a:r>
            <a:rPr lang="cs-CZ" dirty="0" smtClean="0"/>
            <a:t>Identifikátory</a:t>
          </a:r>
          <a:endParaRPr lang="cs-CZ" dirty="0"/>
        </a:p>
      </dgm:t>
    </dgm:pt>
    <dgm:pt modelId="{56DA0A30-D435-466C-88E4-52A337EB340A}" type="parTrans" cxnId="{7890D46B-3484-4506-831A-076D5FF7416A}">
      <dgm:prSet/>
      <dgm:spPr/>
      <dgm:t>
        <a:bodyPr/>
        <a:lstStyle/>
        <a:p>
          <a:endParaRPr lang="cs-CZ"/>
        </a:p>
      </dgm:t>
    </dgm:pt>
    <dgm:pt modelId="{1326C54E-2243-4CF1-BA9C-184A1AA1E188}" type="sibTrans" cxnId="{7890D46B-3484-4506-831A-076D5FF7416A}">
      <dgm:prSet/>
      <dgm:spPr/>
      <dgm:t>
        <a:bodyPr/>
        <a:lstStyle/>
        <a:p>
          <a:endParaRPr lang="cs-CZ"/>
        </a:p>
      </dgm:t>
    </dgm:pt>
    <dgm:pt modelId="{3F88B6F2-03BA-400F-A8A1-C27F57910CB6}">
      <dgm:prSet phldrT="[Text]"/>
      <dgm:spPr/>
      <dgm:t>
        <a:bodyPr/>
        <a:lstStyle/>
        <a:p>
          <a:r>
            <a:rPr lang="cs-CZ" dirty="0" err="1" smtClean="0"/>
            <a:t>Reseacher</a:t>
          </a:r>
          <a:r>
            <a:rPr lang="cs-CZ" dirty="0" smtClean="0"/>
            <a:t> ID</a:t>
          </a:r>
          <a:endParaRPr lang="cs-CZ" dirty="0"/>
        </a:p>
      </dgm:t>
    </dgm:pt>
    <dgm:pt modelId="{E95A57DA-C417-44E8-90B5-4983A5705502}" type="parTrans" cxnId="{A7C7BC43-5E53-436C-9B35-91787C6F143D}">
      <dgm:prSet/>
      <dgm:spPr/>
      <dgm:t>
        <a:bodyPr/>
        <a:lstStyle/>
        <a:p>
          <a:endParaRPr lang="cs-CZ"/>
        </a:p>
      </dgm:t>
    </dgm:pt>
    <dgm:pt modelId="{594C9A83-13B3-42D2-A948-4BF4D69791C1}" type="sibTrans" cxnId="{A7C7BC43-5E53-436C-9B35-91787C6F143D}">
      <dgm:prSet/>
      <dgm:spPr/>
      <dgm:t>
        <a:bodyPr/>
        <a:lstStyle/>
        <a:p>
          <a:endParaRPr lang="cs-CZ"/>
        </a:p>
      </dgm:t>
    </dgm:pt>
    <dgm:pt modelId="{133D1143-D730-4C33-8C9D-0F2DF8737A8B}">
      <dgm:prSet phldrT="[Text]"/>
      <dgm:spPr/>
      <dgm:t>
        <a:bodyPr/>
        <a:lstStyle/>
        <a:p>
          <a:r>
            <a:rPr lang="cs-CZ" dirty="0" smtClean="0"/>
            <a:t>Sociální sítě</a:t>
          </a:r>
          <a:endParaRPr lang="cs-CZ" dirty="0"/>
        </a:p>
      </dgm:t>
    </dgm:pt>
    <dgm:pt modelId="{B4B2A363-C270-4D25-8D86-1AAD549CBE6A}" type="parTrans" cxnId="{2C145E03-7326-4944-8A72-6089F544A9A5}">
      <dgm:prSet/>
      <dgm:spPr/>
      <dgm:t>
        <a:bodyPr/>
        <a:lstStyle/>
        <a:p>
          <a:endParaRPr lang="cs-CZ"/>
        </a:p>
      </dgm:t>
    </dgm:pt>
    <dgm:pt modelId="{4A87BE02-8F5D-4A28-AAA6-4D5983B73B89}" type="sibTrans" cxnId="{2C145E03-7326-4944-8A72-6089F544A9A5}">
      <dgm:prSet/>
      <dgm:spPr/>
      <dgm:t>
        <a:bodyPr/>
        <a:lstStyle/>
        <a:p>
          <a:endParaRPr lang="cs-CZ"/>
        </a:p>
      </dgm:t>
    </dgm:pt>
    <dgm:pt modelId="{9C862375-F0C1-44A3-BF02-4FF4699BABC9}">
      <dgm:prSet phldrT="[Text]"/>
      <dgm:spPr/>
      <dgm:t>
        <a:bodyPr/>
        <a:lstStyle/>
        <a:p>
          <a:r>
            <a:rPr lang="cs-CZ" dirty="0" err="1" smtClean="0"/>
            <a:t>ResearchGate</a:t>
          </a:r>
          <a:endParaRPr lang="cs-CZ" dirty="0"/>
        </a:p>
      </dgm:t>
    </dgm:pt>
    <dgm:pt modelId="{1BF2B9E0-D97C-4D1F-87E5-10E61D206A80}" type="parTrans" cxnId="{B2E7A9DF-F91C-405E-9166-9361DEFA226E}">
      <dgm:prSet/>
      <dgm:spPr/>
      <dgm:t>
        <a:bodyPr/>
        <a:lstStyle/>
        <a:p>
          <a:endParaRPr lang="cs-CZ"/>
        </a:p>
      </dgm:t>
    </dgm:pt>
    <dgm:pt modelId="{9FB4913F-0720-4639-9878-883CB1F6AF13}" type="sibTrans" cxnId="{B2E7A9DF-F91C-405E-9166-9361DEFA226E}">
      <dgm:prSet/>
      <dgm:spPr/>
      <dgm:t>
        <a:bodyPr/>
        <a:lstStyle/>
        <a:p>
          <a:endParaRPr lang="cs-CZ"/>
        </a:p>
      </dgm:t>
    </dgm:pt>
    <dgm:pt modelId="{58201258-3165-4731-B437-66E091DDDDD8}">
      <dgm:prSet phldrT="[Text]"/>
      <dgm:spPr/>
      <dgm:t>
        <a:bodyPr/>
        <a:lstStyle/>
        <a:p>
          <a:r>
            <a:rPr lang="cs-CZ" dirty="0" smtClean="0"/>
            <a:t>Academia.edu</a:t>
          </a:r>
          <a:endParaRPr lang="cs-CZ" dirty="0"/>
        </a:p>
      </dgm:t>
    </dgm:pt>
    <dgm:pt modelId="{5D2227D3-AD28-43F6-AEDD-395F57716938}" type="parTrans" cxnId="{4418366C-72C0-4F88-97C9-16318E11BB16}">
      <dgm:prSet/>
      <dgm:spPr/>
      <dgm:t>
        <a:bodyPr/>
        <a:lstStyle/>
        <a:p>
          <a:endParaRPr lang="cs-CZ"/>
        </a:p>
      </dgm:t>
    </dgm:pt>
    <dgm:pt modelId="{2FFFEDB9-4933-41BE-9AE0-54C177FCF071}" type="sibTrans" cxnId="{4418366C-72C0-4F88-97C9-16318E11BB16}">
      <dgm:prSet/>
      <dgm:spPr/>
      <dgm:t>
        <a:bodyPr/>
        <a:lstStyle/>
        <a:p>
          <a:endParaRPr lang="cs-CZ"/>
        </a:p>
      </dgm:t>
    </dgm:pt>
    <dgm:pt modelId="{407E222E-853C-400A-9CD9-7E8BEA56EAC3}">
      <dgm:prSet phldrT="[Text]"/>
      <dgm:spPr/>
      <dgm:t>
        <a:bodyPr/>
        <a:lstStyle/>
        <a:p>
          <a:endParaRPr lang="cs-CZ" dirty="0"/>
        </a:p>
      </dgm:t>
    </dgm:pt>
    <dgm:pt modelId="{ED5D6C62-7D70-482C-A6DB-2E6C053FEB63}" type="parTrans" cxnId="{A48F0CF8-8539-49F4-9EFF-118B798BFAE3}">
      <dgm:prSet/>
      <dgm:spPr/>
      <dgm:t>
        <a:bodyPr/>
        <a:lstStyle/>
        <a:p>
          <a:endParaRPr lang="cs-CZ"/>
        </a:p>
      </dgm:t>
    </dgm:pt>
    <dgm:pt modelId="{4D622A31-8DC4-4C8A-A0F8-3B1F95BED78E}" type="sibTrans" cxnId="{A48F0CF8-8539-49F4-9EFF-118B798BFAE3}">
      <dgm:prSet/>
      <dgm:spPr/>
      <dgm:t>
        <a:bodyPr/>
        <a:lstStyle/>
        <a:p>
          <a:endParaRPr lang="cs-CZ"/>
        </a:p>
      </dgm:t>
    </dgm:pt>
    <dgm:pt modelId="{CDEEC5B2-3F4A-46AB-BA05-D05DDC05A9C1}">
      <dgm:prSet phldrT="[Text]"/>
      <dgm:spPr/>
      <dgm:t>
        <a:bodyPr/>
        <a:lstStyle/>
        <a:p>
          <a:endParaRPr lang="cs-CZ" dirty="0"/>
        </a:p>
      </dgm:t>
    </dgm:pt>
    <dgm:pt modelId="{95217C26-CD0E-40BA-8E10-169E8BF914CA}" type="parTrans" cxnId="{D2602A01-5504-43FC-BB61-2D2F1262DB41}">
      <dgm:prSet/>
      <dgm:spPr/>
      <dgm:t>
        <a:bodyPr/>
        <a:lstStyle/>
        <a:p>
          <a:endParaRPr lang="cs-CZ"/>
        </a:p>
      </dgm:t>
    </dgm:pt>
    <dgm:pt modelId="{E8F54758-76CC-4522-A908-18DF16295C10}" type="sibTrans" cxnId="{D2602A01-5504-43FC-BB61-2D2F1262DB41}">
      <dgm:prSet/>
      <dgm:spPr/>
      <dgm:t>
        <a:bodyPr/>
        <a:lstStyle/>
        <a:p>
          <a:endParaRPr lang="cs-CZ"/>
        </a:p>
      </dgm:t>
    </dgm:pt>
    <dgm:pt modelId="{01AA0F20-2D23-4590-9EFB-C718E2665122}">
      <dgm:prSet phldrT="[Text]"/>
      <dgm:spPr/>
      <dgm:t>
        <a:bodyPr/>
        <a:lstStyle/>
        <a:p>
          <a:r>
            <a:rPr lang="cs-CZ" dirty="0" smtClean="0"/>
            <a:t>ORCID</a:t>
          </a:r>
          <a:endParaRPr lang="cs-CZ" dirty="0"/>
        </a:p>
      </dgm:t>
    </dgm:pt>
    <dgm:pt modelId="{3562B57D-35FE-4602-A743-B2D28CF73C3A}" type="parTrans" cxnId="{BD3354FD-9982-4362-9347-54895B893D32}">
      <dgm:prSet/>
      <dgm:spPr/>
      <dgm:t>
        <a:bodyPr/>
        <a:lstStyle/>
        <a:p>
          <a:endParaRPr lang="cs-CZ"/>
        </a:p>
      </dgm:t>
    </dgm:pt>
    <dgm:pt modelId="{9B8EBB65-38A4-44D9-BD0E-F94DFB59DF35}" type="sibTrans" cxnId="{BD3354FD-9982-4362-9347-54895B893D32}">
      <dgm:prSet/>
      <dgm:spPr/>
      <dgm:t>
        <a:bodyPr/>
        <a:lstStyle/>
        <a:p>
          <a:endParaRPr lang="cs-CZ"/>
        </a:p>
      </dgm:t>
    </dgm:pt>
    <dgm:pt modelId="{FD092ACB-D430-41D6-9CA9-50A39A371410}">
      <dgm:prSet phldrT="[Text]"/>
      <dgm:spPr/>
      <dgm:t>
        <a:bodyPr/>
        <a:lstStyle/>
        <a:p>
          <a:r>
            <a:rPr lang="cs-CZ" dirty="0" smtClean="0"/>
            <a:t>SCOPUS ID</a:t>
          </a:r>
          <a:endParaRPr lang="cs-CZ" dirty="0"/>
        </a:p>
      </dgm:t>
    </dgm:pt>
    <dgm:pt modelId="{447769DC-A16D-4CF5-B498-A5A2FE36DE15}" type="parTrans" cxnId="{B736860A-8346-44E2-A99E-FF4EDCC05C21}">
      <dgm:prSet/>
      <dgm:spPr/>
      <dgm:t>
        <a:bodyPr/>
        <a:lstStyle/>
        <a:p>
          <a:endParaRPr lang="cs-CZ"/>
        </a:p>
      </dgm:t>
    </dgm:pt>
    <dgm:pt modelId="{5EEDA608-1C94-44AB-A61B-F1346F56750B}" type="sibTrans" cxnId="{B736860A-8346-44E2-A99E-FF4EDCC05C21}">
      <dgm:prSet/>
      <dgm:spPr/>
      <dgm:t>
        <a:bodyPr/>
        <a:lstStyle/>
        <a:p>
          <a:endParaRPr lang="cs-CZ"/>
        </a:p>
      </dgm:t>
    </dgm:pt>
    <dgm:pt modelId="{91D9B0E8-0089-4F98-BDE7-EA4C5D8E61E5}">
      <dgm:prSet phldrT="[Text]"/>
      <dgm:spPr/>
      <dgm:t>
        <a:bodyPr/>
        <a:lstStyle/>
        <a:p>
          <a:endParaRPr lang="cs-CZ" dirty="0"/>
        </a:p>
      </dgm:t>
    </dgm:pt>
    <dgm:pt modelId="{3CEDF94E-535C-4C1D-8E2F-914C94351CFA}" type="parTrans" cxnId="{1DA05AF2-8FD6-475C-BA6A-364368AF8DE4}">
      <dgm:prSet/>
      <dgm:spPr/>
      <dgm:t>
        <a:bodyPr/>
        <a:lstStyle/>
        <a:p>
          <a:endParaRPr lang="cs-CZ"/>
        </a:p>
      </dgm:t>
    </dgm:pt>
    <dgm:pt modelId="{11FD22EC-8A97-44D3-AA2A-ACB78A3E36E3}" type="sibTrans" cxnId="{1DA05AF2-8FD6-475C-BA6A-364368AF8DE4}">
      <dgm:prSet/>
      <dgm:spPr/>
      <dgm:t>
        <a:bodyPr/>
        <a:lstStyle/>
        <a:p>
          <a:endParaRPr lang="cs-CZ"/>
        </a:p>
      </dgm:t>
    </dgm:pt>
    <dgm:pt modelId="{C2B0F1D7-403F-467F-9FAF-60B8503CDC7C}">
      <dgm:prSet phldrT="[Text]"/>
      <dgm:spPr/>
      <dgm:t>
        <a:bodyPr/>
        <a:lstStyle/>
        <a:p>
          <a:r>
            <a:rPr lang="cs-CZ" dirty="0" err="1" smtClean="0"/>
            <a:t>vedidk</a:t>
          </a:r>
          <a:endParaRPr lang="cs-CZ" dirty="0"/>
        </a:p>
      </dgm:t>
    </dgm:pt>
    <dgm:pt modelId="{C9BCB5FF-A210-45CD-9479-251B37C16DB8}" type="parTrans" cxnId="{A60E697C-51E8-447D-8907-C71B4801800A}">
      <dgm:prSet/>
      <dgm:spPr/>
      <dgm:t>
        <a:bodyPr/>
        <a:lstStyle/>
        <a:p>
          <a:endParaRPr lang="cs-CZ"/>
        </a:p>
      </dgm:t>
    </dgm:pt>
    <dgm:pt modelId="{21677E36-576A-46FE-B2F3-80B5599AE364}" type="sibTrans" cxnId="{A60E697C-51E8-447D-8907-C71B4801800A}">
      <dgm:prSet/>
      <dgm:spPr/>
      <dgm:t>
        <a:bodyPr/>
        <a:lstStyle/>
        <a:p>
          <a:endParaRPr lang="cs-CZ"/>
        </a:p>
      </dgm:t>
    </dgm:pt>
    <dgm:pt modelId="{01809582-35FD-4C35-AFC4-767A18947B5F}">
      <dgm:prSet phldrT="[Text]"/>
      <dgm:spPr/>
      <dgm:t>
        <a:bodyPr/>
        <a:lstStyle/>
        <a:p>
          <a:r>
            <a:rPr lang="cs-CZ" dirty="0" smtClean="0"/>
            <a:t>a jiné…</a:t>
          </a:r>
          <a:endParaRPr lang="cs-CZ" dirty="0"/>
        </a:p>
      </dgm:t>
    </dgm:pt>
    <dgm:pt modelId="{5965064A-C0D2-4C7C-80AB-779FCBDAC6EA}" type="parTrans" cxnId="{85397FCE-8490-435A-ABD7-A09092829764}">
      <dgm:prSet/>
      <dgm:spPr/>
      <dgm:t>
        <a:bodyPr/>
        <a:lstStyle/>
        <a:p>
          <a:endParaRPr lang="cs-CZ"/>
        </a:p>
      </dgm:t>
    </dgm:pt>
    <dgm:pt modelId="{3B671999-AC9D-4533-99E8-5F8B8F722C37}" type="sibTrans" cxnId="{85397FCE-8490-435A-ABD7-A09092829764}">
      <dgm:prSet/>
      <dgm:spPr/>
      <dgm:t>
        <a:bodyPr/>
        <a:lstStyle/>
        <a:p>
          <a:endParaRPr lang="cs-CZ"/>
        </a:p>
      </dgm:t>
    </dgm:pt>
    <dgm:pt modelId="{7D7A5F85-A897-4607-A848-0007E30D1AD5}">
      <dgm:prSet phldrT="[Text]"/>
      <dgm:spPr/>
      <dgm:t>
        <a:bodyPr/>
        <a:lstStyle/>
        <a:p>
          <a:endParaRPr lang="cs-CZ" dirty="0"/>
        </a:p>
      </dgm:t>
    </dgm:pt>
    <dgm:pt modelId="{83512BE3-74A5-4429-8353-273DE68C9BD7}" type="parTrans" cxnId="{16A1BF35-2059-4F16-9B53-31C999EC5F18}">
      <dgm:prSet/>
      <dgm:spPr/>
      <dgm:t>
        <a:bodyPr/>
        <a:lstStyle/>
        <a:p>
          <a:endParaRPr lang="cs-CZ"/>
        </a:p>
      </dgm:t>
    </dgm:pt>
    <dgm:pt modelId="{9F7F57A8-8016-4A36-911A-DCCE3B0034F0}" type="sibTrans" cxnId="{16A1BF35-2059-4F16-9B53-31C999EC5F18}">
      <dgm:prSet/>
      <dgm:spPr/>
      <dgm:t>
        <a:bodyPr/>
        <a:lstStyle/>
        <a:p>
          <a:endParaRPr lang="cs-CZ"/>
        </a:p>
      </dgm:t>
    </dgm:pt>
    <dgm:pt modelId="{5E7312DD-C33C-4A18-9A39-93D843B27683}">
      <dgm:prSet phldrT="[Text]"/>
      <dgm:spPr/>
      <dgm:t>
        <a:bodyPr/>
        <a:lstStyle/>
        <a:p>
          <a:r>
            <a:rPr lang="cs-CZ" dirty="0" smtClean="0"/>
            <a:t>Určité sociální funkce </a:t>
          </a:r>
          <a:r>
            <a:rPr lang="cs-CZ" dirty="0" err="1" smtClean="0"/>
            <a:t>Mendeley</a:t>
          </a:r>
          <a:endParaRPr lang="cs-CZ" dirty="0"/>
        </a:p>
      </dgm:t>
    </dgm:pt>
    <dgm:pt modelId="{BCC8123C-51DF-4416-84B2-343902B17D3D}" type="parTrans" cxnId="{AC061B22-1817-49E7-A0F9-1B85CD9A08F9}">
      <dgm:prSet/>
      <dgm:spPr/>
    </dgm:pt>
    <dgm:pt modelId="{CDBDC0A2-06F1-4AEA-9688-24DDCE7C4AF6}" type="sibTrans" cxnId="{AC061B22-1817-49E7-A0F9-1B85CD9A08F9}">
      <dgm:prSet/>
      <dgm:spPr/>
    </dgm:pt>
    <dgm:pt modelId="{67D5C314-3C00-471B-B01B-93D4BC04E140}" type="pres">
      <dgm:prSet presAssocID="{43415C8A-5B06-4A4E-9CD2-3509E4A3CA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8148CEC-40DA-4CAE-98B8-AEF4A1958696}" type="pres">
      <dgm:prSet presAssocID="{8308478A-7596-4572-89F5-F582FAAB9C34}" presName="composite" presStyleCnt="0"/>
      <dgm:spPr/>
      <dgm:t>
        <a:bodyPr/>
        <a:lstStyle/>
        <a:p>
          <a:endParaRPr lang="cs-CZ"/>
        </a:p>
      </dgm:t>
    </dgm:pt>
    <dgm:pt modelId="{DE21EC0A-051E-4B92-9E9E-1FDE2D0343E7}" type="pres">
      <dgm:prSet presAssocID="{8308478A-7596-4572-89F5-F582FAAB9C3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558AF2-7E3E-4EC6-990A-FCE9BD068A2E}" type="pres">
      <dgm:prSet presAssocID="{8308478A-7596-4572-89F5-F582FAAB9C3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3CDD84-2D00-4DCB-A2BA-FB675A92E465}" type="pres">
      <dgm:prSet presAssocID="{1326C54E-2243-4CF1-BA9C-184A1AA1E188}" presName="space" presStyleCnt="0"/>
      <dgm:spPr/>
      <dgm:t>
        <a:bodyPr/>
        <a:lstStyle/>
        <a:p>
          <a:endParaRPr lang="cs-CZ"/>
        </a:p>
      </dgm:t>
    </dgm:pt>
    <dgm:pt modelId="{802A49E1-908E-4B8A-9324-339D5165E5FF}" type="pres">
      <dgm:prSet presAssocID="{133D1143-D730-4C33-8C9D-0F2DF8737A8B}" presName="composite" presStyleCnt="0"/>
      <dgm:spPr/>
      <dgm:t>
        <a:bodyPr/>
        <a:lstStyle/>
        <a:p>
          <a:endParaRPr lang="cs-CZ"/>
        </a:p>
      </dgm:t>
    </dgm:pt>
    <dgm:pt modelId="{7E603984-7B39-4C16-9055-9D0EE126D572}" type="pres">
      <dgm:prSet presAssocID="{133D1143-D730-4C33-8C9D-0F2DF8737A8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965B79-60AB-4F0B-B887-8B0D0FE57E23}" type="pres">
      <dgm:prSet presAssocID="{133D1143-D730-4C33-8C9D-0F2DF8737A8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48F0CF8-8539-49F4-9EFF-118B798BFAE3}" srcId="{133D1143-D730-4C33-8C9D-0F2DF8737A8B}" destId="{407E222E-853C-400A-9CD9-7E8BEA56EAC3}" srcOrd="6" destOrd="0" parTransId="{ED5D6C62-7D70-482C-A6DB-2E6C053FEB63}" sibTransId="{4D622A31-8DC4-4C8A-A0F8-3B1F95BED78E}"/>
    <dgm:cxn modelId="{AC061B22-1817-49E7-A0F9-1B85CD9A08F9}" srcId="{133D1143-D730-4C33-8C9D-0F2DF8737A8B}" destId="{5E7312DD-C33C-4A18-9A39-93D843B27683}" srcOrd="3" destOrd="0" parTransId="{BCC8123C-51DF-4416-84B2-343902B17D3D}" sibTransId="{CDBDC0A2-06F1-4AEA-9688-24DDCE7C4AF6}"/>
    <dgm:cxn modelId="{55353A9E-4150-4F14-997F-A8F5922ABE1D}" type="presOf" srcId="{407E222E-853C-400A-9CD9-7E8BEA56EAC3}" destId="{31965B79-60AB-4F0B-B887-8B0D0FE57E23}" srcOrd="0" destOrd="6" presId="urn:microsoft.com/office/officeart/2005/8/layout/hList1"/>
    <dgm:cxn modelId="{CBA3ACFA-4C33-4496-BA75-C8AE45201C6F}" type="presOf" srcId="{C2B0F1D7-403F-467F-9FAF-60B8503CDC7C}" destId="{77558AF2-7E3E-4EC6-990A-FCE9BD068A2E}" srcOrd="0" destOrd="4" presId="urn:microsoft.com/office/officeart/2005/8/layout/hList1"/>
    <dgm:cxn modelId="{16A1BF35-2059-4F16-9B53-31C999EC5F18}" srcId="{133D1143-D730-4C33-8C9D-0F2DF8737A8B}" destId="{7D7A5F85-A897-4607-A848-0007E30D1AD5}" srcOrd="2" destOrd="0" parTransId="{83512BE3-74A5-4429-8353-273DE68C9BD7}" sibTransId="{9F7F57A8-8016-4A36-911A-DCCE3B0034F0}"/>
    <dgm:cxn modelId="{8031D568-D849-47B1-9EA8-1186FA66E374}" type="presOf" srcId="{8308478A-7596-4572-89F5-F582FAAB9C34}" destId="{DE21EC0A-051E-4B92-9E9E-1FDE2D0343E7}" srcOrd="0" destOrd="0" presId="urn:microsoft.com/office/officeart/2005/8/layout/hList1"/>
    <dgm:cxn modelId="{A7C7BC43-5E53-436C-9B35-91787C6F143D}" srcId="{8308478A-7596-4572-89F5-F582FAAB9C34}" destId="{3F88B6F2-03BA-400F-A8A1-C27F57910CB6}" srcOrd="0" destOrd="0" parTransId="{E95A57DA-C417-44E8-90B5-4983A5705502}" sibTransId="{594C9A83-13B3-42D2-A948-4BF4D69791C1}"/>
    <dgm:cxn modelId="{808EA749-EA78-43B5-9EE2-A52D078879DB}" type="presOf" srcId="{9C862375-F0C1-44A3-BF02-4FF4699BABC9}" destId="{31965B79-60AB-4F0B-B887-8B0D0FE57E23}" srcOrd="0" destOrd="0" presId="urn:microsoft.com/office/officeart/2005/8/layout/hList1"/>
    <dgm:cxn modelId="{C50BDEE3-3902-4EB4-B562-07CEB4B6E9E7}" type="presOf" srcId="{91D9B0E8-0089-4F98-BDE7-EA4C5D8E61E5}" destId="{77558AF2-7E3E-4EC6-990A-FCE9BD068A2E}" srcOrd="0" destOrd="2" presId="urn:microsoft.com/office/officeart/2005/8/layout/hList1"/>
    <dgm:cxn modelId="{2C145E03-7326-4944-8A72-6089F544A9A5}" srcId="{43415C8A-5B06-4A4E-9CD2-3509E4A3CAD6}" destId="{133D1143-D730-4C33-8C9D-0F2DF8737A8B}" srcOrd="1" destOrd="0" parTransId="{B4B2A363-C270-4D25-8D86-1AAD549CBE6A}" sibTransId="{4A87BE02-8F5D-4A28-AAA6-4D5983B73B89}"/>
    <dgm:cxn modelId="{A60E697C-51E8-447D-8907-C71B4801800A}" srcId="{8308478A-7596-4572-89F5-F582FAAB9C34}" destId="{C2B0F1D7-403F-467F-9FAF-60B8503CDC7C}" srcOrd="4" destOrd="0" parTransId="{C9BCB5FF-A210-45CD-9479-251B37C16DB8}" sibTransId="{21677E36-576A-46FE-B2F3-80B5599AE364}"/>
    <dgm:cxn modelId="{85397FCE-8490-435A-ABD7-A09092829764}" srcId="{133D1143-D730-4C33-8C9D-0F2DF8737A8B}" destId="{01809582-35FD-4C35-AFC4-767A18947B5F}" srcOrd="4" destOrd="0" parTransId="{5965064A-C0D2-4C7C-80AB-779FCBDAC6EA}" sibTransId="{3B671999-AC9D-4533-99E8-5F8B8F722C37}"/>
    <dgm:cxn modelId="{B96FFB0C-52BB-4D26-92EB-E225AF1D6F62}" type="presOf" srcId="{43415C8A-5B06-4A4E-9CD2-3509E4A3CAD6}" destId="{67D5C314-3C00-471B-B01B-93D4BC04E140}" srcOrd="0" destOrd="0" presId="urn:microsoft.com/office/officeart/2005/8/layout/hList1"/>
    <dgm:cxn modelId="{BD3354FD-9982-4362-9347-54895B893D32}" srcId="{8308478A-7596-4572-89F5-F582FAAB9C34}" destId="{01AA0F20-2D23-4590-9EFB-C718E2665122}" srcOrd="1" destOrd="0" parTransId="{3562B57D-35FE-4602-A743-B2D28CF73C3A}" sibTransId="{9B8EBB65-38A4-44D9-BD0E-F94DFB59DF35}"/>
    <dgm:cxn modelId="{4418366C-72C0-4F88-97C9-16318E11BB16}" srcId="{133D1143-D730-4C33-8C9D-0F2DF8737A8B}" destId="{58201258-3165-4731-B437-66E091DDDDD8}" srcOrd="1" destOrd="0" parTransId="{5D2227D3-AD28-43F6-AEDD-395F57716938}" sibTransId="{2FFFEDB9-4933-41BE-9AE0-54C177FCF071}"/>
    <dgm:cxn modelId="{DFD81123-1932-443C-AA3E-4662B0C632C0}" type="presOf" srcId="{7D7A5F85-A897-4607-A848-0007E30D1AD5}" destId="{31965B79-60AB-4F0B-B887-8B0D0FE57E23}" srcOrd="0" destOrd="2" presId="urn:microsoft.com/office/officeart/2005/8/layout/hList1"/>
    <dgm:cxn modelId="{7890D46B-3484-4506-831A-076D5FF7416A}" srcId="{43415C8A-5B06-4A4E-9CD2-3509E4A3CAD6}" destId="{8308478A-7596-4572-89F5-F582FAAB9C34}" srcOrd="0" destOrd="0" parTransId="{56DA0A30-D435-466C-88E4-52A337EB340A}" sibTransId="{1326C54E-2243-4CF1-BA9C-184A1AA1E188}"/>
    <dgm:cxn modelId="{815C224A-E253-4D1B-9F92-9937F15AC906}" type="presOf" srcId="{01809582-35FD-4C35-AFC4-767A18947B5F}" destId="{31965B79-60AB-4F0B-B887-8B0D0FE57E23}" srcOrd="0" destOrd="4" presId="urn:microsoft.com/office/officeart/2005/8/layout/hList1"/>
    <dgm:cxn modelId="{4E7BC0CA-675C-4DA8-9AE1-1EC0085EE38D}" type="presOf" srcId="{5E7312DD-C33C-4A18-9A39-93D843B27683}" destId="{31965B79-60AB-4F0B-B887-8B0D0FE57E23}" srcOrd="0" destOrd="3" presId="urn:microsoft.com/office/officeart/2005/8/layout/hList1"/>
    <dgm:cxn modelId="{B2E7A9DF-F91C-405E-9166-9361DEFA226E}" srcId="{133D1143-D730-4C33-8C9D-0F2DF8737A8B}" destId="{9C862375-F0C1-44A3-BF02-4FF4699BABC9}" srcOrd="0" destOrd="0" parTransId="{1BF2B9E0-D97C-4D1F-87E5-10E61D206A80}" sibTransId="{9FB4913F-0720-4639-9878-883CB1F6AF13}"/>
    <dgm:cxn modelId="{4AE1F3FF-4745-4D23-9363-5C736F202321}" type="presOf" srcId="{FD092ACB-D430-41D6-9CA9-50A39A371410}" destId="{77558AF2-7E3E-4EC6-990A-FCE9BD068A2E}" srcOrd="0" destOrd="3" presId="urn:microsoft.com/office/officeart/2005/8/layout/hList1"/>
    <dgm:cxn modelId="{6F534FC2-492A-4688-BE15-33EB8F1DFF7B}" type="presOf" srcId="{58201258-3165-4731-B437-66E091DDDDD8}" destId="{31965B79-60AB-4F0B-B887-8B0D0FE57E23}" srcOrd="0" destOrd="1" presId="urn:microsoft.com/office/officeart/2005/8/layout/hList1"/>
    <dgm:cxn modelId="{AB53855E-28E0-415F-9DAF-382F0907BF3C}" type="presOf" srcId="{3F88B6F2-03BA-400F-A8A1-C27F57910CB6}" destId="{77558AF2-7E3E-4EC6-990A-FCE9BD068A2E}" srcOrd="0" destOrd="0" presId="urn:microsoft.com/office/officeart/2005/8/layout/hList1"/>
    <dgm:cxn modelId="{910D9876-DCBA-4A86-B2DC-E2B4377738AC}" type="presOf" srcId="{CDEEC5B2-3F4A-46AB-BA05-D05DDC05A9C1}" destId="{31965B79-60AB-4F0B-B887-8B0D0FE57E23}" srcOrd="0" destOrd="5" presId="urn:microsoft.com/office/officeart/2005/8/layout/hList1"/>
    <dgm:cxn modelId="{E169147E-ECAA-4A9B-95C8-D3EE9895929E}" type="presOf" srcId="{01AA0F20-2D23-4590-9EFB-C718E2665122}" destId="{77558AF2-7E3E-4EC6-990A-FCE9BD068A2E}" srcOrd="0" destOrd="1" presId="urn:microsoft.com/office/officeart/2005/8/layout/hList1"/>
    <dgm:cxn modelId="{1DA05AF2-8FD6-475C-BA6A-364368AF8DE4}" srcId="{8308478A-7596-4572-89F5-F582FAAB9C34}" destId="{91D9B0E8-0089-4F98-BDE7-EA4C5D8E61E5}" srcOrd="2" destOrd="0" parTransId="{3CEDF94E-535C-4C1D-8E2F-914C94351CFA}" sibTransId="{11FD22EC-8A97-44D3-AA2A-ACB78A3E36E3}"/>
    <dgm:cxn modelId="{D2602A01-5504-43FC-BB61-2D2F1262DB41}" srcId="{133D1143-D730-4C33-8C9D-0F2DF8737A8B}" destId="{CDEEC5B2-3F4A-46AB-BA05-D05DDC05A9C1}" srcOrd="5" destOrd="0" parTransId="{95217C26-CD0E-40BA-8E10-169E8BF914CA}" sibTransId="{E8F54758-76CC-4522-A908-18DF16295C10}"/>
    <dgm:cxn modelId="{32DAD82C-AA33-4549-B921-CAD1258B80C6}" type="presOf" srcId="{133D1143-D730-4C33-8C9D-0F2DF8737A8B}" destId="{7E603984-7B39-4C16-9055-9D0EE126D572}" srcOrd="0" destOrd="0" presId="urn:microsoft.com/office/officeart/2005/8/layout/hList1"/>
    <dgm:cxn modelId="{B736860A-8346-44E2-A99E-FF4EDCC05C21}" srcId="{8308478A-7596-4572-89F5-F582FAAB9C34}" destId="{FD092ACB-D430-41D6-9CA9-50A39A371410}" srcOrd="3" destOrd="0" parTransId="{447769DC-A16D-4CF5-B498-A5A2FE36DE15}" sibTransId="{5EEDA608-1C94-44AB-A61B-F1346F56750B}"/>
    <dgm:cxn modelId="{D513519B-15E6-4739-ACA4-49DAF39303CC}" type="presParOf" srcId="{67D5C314-3C00-471B-B01B-93D4BC04E140}" destId="{68148CEC-40DA-4CAE-98B8-AEF4A1958696}" srcOrd="0" destOrd="0" presId="urn:microsoft.com/office/officeart/2005/8/layout/hList1"/>
    <dgm:cxn modelId="{F4F2B2CA-21CC-495F-A7AD-3251FF0DD7CF}" type="presParOf" srcId="{68148CEC-40DA-4CAE-98B8-AEF4A1958696}" destId="{DE21EC0A-051E-4B92-9E9E-1FDE2D0343E7}" srcOrd="0" destOrd="0" presId="urn:microsoft.com/office/officeart/2005/8/layout/hList1"/>
    <dgm:cxn modelId="{045FF815-7205-425F-9D5C-56D96E576687}" type="presParOf" srcId="{68148CEC-40DA-4CAE-98B8-AEF4A1958696}" destId="{77558AF2-7E3E-4EC6-990A-FCE9BD068A2E}" srcOrd="1" destOrd="0" presId="urn:microsoft.com/office/officeart/2005/8/layout/hList1"/>
    <dgm:cxn modelId="{D9044FAB-5ED9-455F-809D-739A6D67A70E}" type="presParOf" srcId="{67D5C314-3C00-471B-B01B-93D4BC04E140}" destId="{C63CDD84-2D00-4DCB-A2BA-FB675A92E465}" srcOrd="1" destOrd="0" presId="urn:microsoft.com/office/officeart/2005/8/layout/hList1"/>
    <dgm:cxn modelId="{7552E89E-ECFE-4CDE-A3F4-621515F9A35A}" type="presParOf" srcId="{67D5C314-3C00-471B-B01B-93D4BC04E140}" destId="{802A49E1-908E-4B8A-9324-339D5165E5FF}" srcOrd="2" destOrd="0" presId="urn:microsoft.com/office/officeart/2005/8/layout/hList1"/>
    <dgm:cxn modelId="{158B2570-15C4-4EB2-BB78-41787CC06A54}" type="presParOf" srcId="{802A49E1-908E-4B8A-9324-339D5165E5FF}" destId="{7E603984-7B39-4C16-9055-9D0EE126D572}" srcOrd="0" destOrd="0" presId="urn:microsoft.com/office/officeart/2005/8/layout/hList1"/>
    <dgm:cxn modelId="{99E3CC28-5B85-4EEB-8868-214E70E66D3E}" type="presParOf" srcId="{802A49E1-908E-4B8A-9324-339D5165E5FF}" destId="{31965B79-60AB-4F0B-B887-8B0D0FE57E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415C8A-5B06-4A4E-9CD2-3509E4A3CAD6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308478A-7596-4572-89F5-F582FAAB9C34}">
      <dgm:prSet phldrT="[Text]"/>
      <dgm:spPr/>
      <dgm:t>
        <a:bodyPr/>
        <a:lstStyle/>
        <a:p>
          <a:r>
            <a:rPr lang="cs-CZ" dirty="0" smtClean="0"/>
            <a:t>Identifikátory</a:t>
          </a:r>
          <a:endParaRPr lang="cs-CZ" dirty="0"/>
        </a:p>
      </dgm:t>
    </dgm:pt>
    <dgm:pt modelId="{56DA0A30-D435-466C-88E4-52A337EB340A}" type="parTrans" cxnId="{7890D46B-3484-4506-831A-076D5FF7416A}">
      <dgm:prSet/>
      <dgm:spPr/>
      <dgm:t>
        <a:bodyPr/>
        <a:lstStyle/>
        <a:p>
          <a:endParaRPr lang="cs-CZ"/>
        </a:p>
      </dgm:t>
    </dgm:pt>
    <dgm:pt modelId="{1326C54E-2243-4CF1-BA9C-184A1AA1E188}" type="sibTrans" cxnId="{7890D46B-3484-4506-831A-076D5FF7416A}">
      <dgm:prSet/>
      <dgm:spPr/>
      <dgm:t>
        <a:bodyPr/>
        <a:lstStyle/>
        <a:p>
          <a:endParaRPr lang="cs-CZ"/>
        </a:p>
      </dgm:t>
    </dgm:pt>
    <dgm:pt modelId="{3F88B6F2-03BA-400F-A8A1-C27F57910CB6}">
      <dgm:prSet phldrT="[Text]"/>
      <dgm:spPr/>
      <dgm:t>
        <a:bodyPr/>
        <a:lstStyle/>
        <a:p>
          <a:r>
            <a:rPr lang="cs-CZ" dirty="0" smtClean="0"/>
            <a:t>propojení vědce s jeho pracemi napříč databázemi</a:t>
          </a:r>
          <a:endParaRPr lang="cs-CZ" dirty="0"/>
        </a:p>
      </dgm:t>
    </dgm:pt>
    <dgm:pt modelId="{E95A57DA-C417-44E8-90B5-4983A5705502}" type="parTrans" cxnId="{A7C7BC43-5E53-436C-9B35-91787C6F143D}">
      <dgm:prSet/>
      <dgm:spPr/>
      <dgm:t>
        <a:bodyPr/>
        <a:lstStyle/>
        <a:p>
          <a:endParaRPr lang="cs-CZ"/>
        </a:p>
      </dgm:t>
    </dgm:pt>
    <dgm:pt modelId="{594C9A83-13B3-42D2-A948-4BF4D69791C1}" type="sibTrans" cxnId="{A7C7BC43-5E53-436C-9B35-91787C6F143D}">
      <dgm:prSet/>
      <dgm:spPr/>
      <dgm:t>
        <a:bodyPr/>
        <a:lstStyle/>
        <a:p>
          <a:endParaRPr lang="cs-CZ"/>
        </a:p>
      </dgm:t>
    </dgm:pt>
    <dgm:pt modelId="{133D1143-D730-4C33-8C9D-0F2DF8737A8B}">
      <dgm:prSet phldrT="[Text]"/>
      <dgm:spPr/>
      <dgm:t>
        <a:bodyPr/>
        <a:lstStyle/>
        <a:p>
          <a:r>
            <a:rPr lang="cs-CZ" dirty="0" smtClean="0"/>
            <a:t>Sociální sítě</a:t>
          </a:r>
          <a:endParaRPr lang="cs-CZ" dirty="0"/>
        </a:p>
      </dgm:t>
    </dgm:pt>
    <dgm:pt modelId="{B4B2A363-C270-4D25-8D86-1AAD549CBE6A}" type="parTrans" cxnId="{2C145E03-7326-4944-8A72-6089F544A9A5}">
      <dgm:prSet/>
      <dgm:spPr/>
      <dgm:t>
        <a:bodyPr/>
        <a:lstStyle/>
        <a:p>
          <a:endParaRPr lang="cs-CZ"/>
        </a:p>
      </dgm:t>
    </dgm:pt>
    <dgm:pt modelId="{4A87BE02-8F5D-4A28-AAA6-4D5983B73B89}" type="sibTrans" cxnId="{2C145E03-7326-4944-8A72-6089F544A9A5}">
      <dgm:prSet/>
      <dgm:spPr/>
      <dgm:t>
        <a:bodyPr/>
        <a:lstStyle/>
        <a:p>
          <a:endParaRPr lang="cs-CZ"/>
        </a:p>
      </dgm:t>
    </dgm:pt>
    <dgm:pt modelId="{9C862375-F0C1-44A3-BF02-4FF4699BABC9}">
      <dgm:prSet phldrT="[Text]"/>
      <dgm:spPr/>
      <dgm:t>
        <a:bodyPr/>
        <a:lstStyle/>
        <a:p>
          <a:r>
            <a:rPr lang="cs-CZ" dirty="0" smtClean="0"/>
            <a:t>zvyšování viditelnosti</a:t>
          </a:r>
          <a:endParaRPr lang="cs-CZ" dirty="0"/>
        </a:p>
      </dgm:t>
    </dgm:pt>
    <dgm:pt modelId="{1BF2B9E0-D97C-4D1F-87E5-10E61D206A80}" type="parTrans" cxnId="{B2E7A9DF-F91C-405E-9166-9361DEFA226E}">
      <dgm:prSet/>
      <dgm:spPr/>
      <dgm:t>
        <a:bodyPr/>
        <a:lstStyle/>
        <a:p>
          <a:endParaRPr lang="cs-CZ"/>
        </a:p>
      </dgm:t>
    </dgm:pt>
    <dgm:pt modelId="{9FB4913F-0720-4639-9878-883CB1F6AF13}" type="sibTrans" cxnId="{B2E7A9DF-F91C-405E-9166-9361DEFA226E}">
      <dgm:prSet/>
      <dgm:spPr/>
      <dgm:t>
        <a:bodyPr/>
        <a:lstStyle/>
        <a:p>
          <a:endParaRPr lang="cs-CZ"/>
        </a:p>
      </dgm:t>
    </dgm:pt>
    <dgm:pt modelId="{08EDFAE0-2A9E-46BB-9FB2-64946CEAE63D}">
      <dgm:prSet/>
      <dgm:spPr/>
      <dgm:t>
        <a:bodyPr/>
        <a:lstStyle/>
        <a:p>
          <a:r>
            <a:rPr lang="cs-CZ" dirty="0" smtClean="0"/>
            <a:t>jednoznačně identifikují vědce i při existenci různých variant jmen a afiliací</a:t>
          </a:r>
          <a:endParaRPr lang="cs-CZ" dirty="0"/>
        </a:p>
      </dgm:t>
    </dgm:pt>
    <dgm:pt modelId="{65924185-FCC9-4121-8814-411F9244B07D}" type="parTrans" cxnId="{BD006AC8-6D76-4BFF-B9C1-D25DD5E28EC9}">
      <dgm:prSet/>
      <dgm:spPr/>
      <dgm:t>
        <a:bodyPr/>
        <a:lstStyle/>
        <a:p>
          <a:endParaRPr lang="cs-CZ"/>
        </a:p>
      </dgm:t>
    </dgm:pt>
    <dgm:pt modelId="{38331C13-F298-48A4-9E80-B2453A4A4022}" type="sibTrans" cxnId="{BD006AC8-6D76-4BFF-B9C1-D25DD5E28EC9}">
      <dgm:prSet/>
      <dgm:spPr/>
      <dgm:t>
        <a:bodyPr/>
        <a:lstStyle/>
        <a:p>
          <a:endParaRPr lang="cs-CZ"/>
        </a:p>
      </dgm:t>
    </dgm:pt>
    <dgm:pt modelId="{7A957BE1-AAF3-4B5F-8A49-4A5D23F7D5E6}">
      <dgm:prSet/>
      <dgm:spPr/>
      <dgm:t>
        <a:bodyPr/>
        <a:lstStyle/>
        <a:p>
          <a:r>
            <a:rPr lang="cs-CZ" dirty="0" smtClean="0"/>
            <a:t>umožňují vytvářet přehledy vědecké práce z různých databází, importovat data z citačních softwarů</a:t>
          </a:r>
          <a:endParaRPr lang="cs-CZ" dirty="0"/>
        </a:p>
      </dgm:t>
    </dgm:pt>
    <dgm:pt modelId="{0BCE8E29-6E19-4AD2-B0B5-41AE66A74EE6}" type="parTrans" cxnId="{EBB8208C-370C-43EE-B0EE-1561AEA749F2}">
      <dgm:prSet/>
      <dgm:spPr/>
      <dgm:t>
        <a:bodyPr/>
        <a:lstStyle/>
        <a:p>
          <a:endParaRPr lang="cs-CZ"/>
        </a:p>
      </dgm:t>
    </dgm:pt>
    <dgm:pt modelId="{DD58B212-B1B4-489A-A225-21D026EF2C6B}" type="sibTrans" cxnId="{EBB8208C-370C-43EE-B0EE-1561AEA749F2}">
      <dgm:prSet/>
      <dgm:spPr/>
      <dgm:t>
        <a:bodyPr/>
        <a:lstStyle/>
        <a:p>
          <a:endParaRPr lang="cs-CZ"/>
        </a:p>
      </dgm:t>
    </dgm:pt>
    <dgm:pt modelId="{70666144-512B-4C21-9948-3FA83B7B1C91}">
      <dgm:prSet/>
      <dgm:spPr/>
      <dgm:t>
        <a:bodyPr/>
        <a:lstStyle/>
        <a:p>
          <a:r>
            <a:rPr lang="cs-CZ" dirty="0" smtClean="0"/>
            <a:t>využívají funkcí databází a jejich služeb (citační vazby, seznamy, výstupy)</a:t>
          </a:r>
          <a:endParaRPr lang="cs-CZ" dirty="0"/>
        </a:p>
      </dgm:t>
    </dgm:pt>
    <dgm:pt modelId="{EF1DE783-9F75-4937-AEF1-0DD20832B5DD}" type="parTrans" cxnId="{D48E7E9C-A108-4837-AF2B-9120CBA6DE0B}">
      <dgm:prSet/>
      <dgm:spPr/>
      <dgm:t>
        <a:bodyPr/>
        <a:lstStyle/>
        <a:p>
          <a:endParaRPr lang="cs-CZ"/>
        </a:p>
      </dgm:t>
    </dgm:pt>
    <dgm:pt modelId="{0A96D99A-0093-4F2A-BF8A-2E005959CA78}" type="sibTrans" cxnId="{D48E7E9C-A108-4837-AF2B-9120CBA6DE0B}">
      <dgm:prSet/>
      <dgm:spPr/>
      <dgm:t>
        <a:bodyPr/>
        <a:lstStyle/>
        <a:p>
          <a:endParaRPr lang="cs-CZ"/>
        </a:p>
      </dgm:t>
    </dgm:pt>
    <dgm:pt modelId="{AB0E76D4-7F3B-40C5-9A1A-358F6474AAA1}">
      <dgm:prSet/>
      <dgm:spPr/>
      <dgm:t>
        <a:bodyPr/>
        <a:lstStyle/>
        <a:p>
          <a:r>
            <a:rPr lang="cs-CZ" dirty="0" smtClean="0"/>
            <a:t>mohou být využívány k vyhledání oborových spoluprací</a:t>
          </a:r>
        </a:p>
      </dgm:t>
    </dgm:pt>
    <dgm:pt modelId="{6FCDD2FC-9807-496C-AAEF-9E485A8721B3}" type="parTrans" cxnId="{4AEB4A0B-0D3D-4D81-9335-78EA57ADBCA6}">
      <dgm:prSet/>
      <dgm:spPr/>
      <dgm:t>
        <a:bodyPr/>
        <a:lstStyle/>
        <a:p>
          <a:endParaRPr lang="cs-CZ"/>
        </a:p>
      </dgm:t>
    </dgm:pt>
    <dgm:pt modelId="{3E4FD7CD-80C7-4B40-BC1B-79F80BFE5698}" type="sibTrans" cxnId="{4AEB4A0B-0D3D-4D81-9335-78EA57ADBCA6}">
      <dgm:prSet/>
      <dgm:spPr/>
      <dgm:t>
        <a:bodyPr/>
        <a:lstStyle/>
        <a:p>
          <a:endParaRPr lang="cs-CZ"/>
        </a:p>
      </dgm:t>
    </dgm:pt>
    <dgm:pt modelId="{66438D58-025B-4C16-9A69-689C4644629B}">
      <dgm:prSet/>
      <dgm:spPr/>
      <dgm:t>
        <a:bodyPr/>
        <a:lstStyle/>
        <a:p>
          <a:r>
            <a:rPr lang="cs-CZ" dirty="0" smtClean="0"/>
            <a:t>lze je propojovat (je to žádoucí)</a:t>
          </a:r>
          <a:endParaRPr lang="cs-CZ" dirty="0"/>
        </a:p>
      </dgm:t>
    </dgm:pt>
    <dgm:pt modelId="{C5A3A6E8-A2EF-41CB-A158-D13AE8B88D71}" type="parTrans" cxnId="{42BC6571-D531-4414-86F5-8DD829B02747}">
      <dgm:prSet/>
      <dgm:spPr/>
      <dgm:t>
        <a:bodyPr/>
        <a:lstStyle/>
        <a:p>
          <a:endParaRPr lang="cs-CZ"/>
        </a:p>
      </dgm:t>
    </dgm:pt>
    <dgm:pt modelId="{35AF025F-BD36-4C52-AD0F-2516DF0B2C96}" type="sibTrans" cxnId="{42BC6571-D531-4414-86F5-8DD829B02747}">
      <dgm:prSet/>
      <dgm:spPr/>
      <dgm:t>
        <a:bodyPr/>
        <a:lstStyle/>
        <a:p>
          <a:endParaRPr lang="cs-CZ"/>
        </a:p>
      </dgm:t>
    </dgm:pt>
    <dgm:pt modelId="{D540CEE3-6100-4C4C-A8E2-67A4987099F7}">
      <dgm:prSet phldrT="[Text]"/>
      <dgm:spPr/>
      <dgm:t>
        <a:bodyPr/>
        <a:lstStyle/>
        <a:p>
          <a:r>
            <a:rPr lang="cs-CZ" dirty="0" smtClean="0"/>
            <a:t>kontakt s komunitou</a:t>
          </a:r>
          <a:endParaRPr lang="cs-CZ" dirty="0"/>
        </a:p>
      </dgm:t>
    </dgm:pt>
    <dgm:pt modelId="{FE451EC1-716F-4A25-A96B-15322A9101BB}" type="parTrans" cxnId="{94087282-5AA1-4515-B4FA-F4595DE04B59}">
      <dgm:prSet/>
      <dgm:spPr/>
      <dgm:t>
        <a:bodyPr/>
        <a:lstStyle/>
        <a:p>
          <a:endParaRPr lang="cs-CZ"/>
        </a:p>
      </dgm:t>
    </dgm:pt>
    <dgm:pt modelId="{AF3E93EA-E932-4449-B6E0-CEE3276364D1}" type="sibTrans" cxnId="{94087282-5AA1-4515-B4FA-F4595DE04B59}">
      <dgm:prSet/>
      <dgm:spPr/>
      <dgm:t>
        <a:bodyPr/>
        <a:lstStyle/>
        <a:p>
          <a:endParaRPr lang="cs-CZ"/>
        </a:p>
      </dgm:t>
    </dgm:pt>
    <dgm:pt modelId="{C350D69F-340C-4E31-B98F-28DCBB75016D}">
      <dgm:prSet phldrT="[Text]"/>
      <dgm:spPr/>
      <dgm:t>
        <a:bodyPr/>
        <a:lstStyle/>
        <a:p>
          <a:r>
            <a:rPr lang="cs-CZ" dirty="0" smtClean="0"/>
            <a:t>sdílení textů – okamžitá informace o oborové produkci</a:t>
          </a:r>
          <a:endParaRPr lang="cs-CZ" dirty="0"/>
        </a:p>
      </dgm:t>
    </dgm:pt>
    <dgm:pt modelId="{FC7F2F27-ED5B-4344-9C89-9DAC50CB9084}" type="parTrans" cxnId="{E645687A-5446-41A4-BDBC-85198D849AA1}">
      <dgm:prSet/>
      <dgm:spPr/>
      <dgm:t>
        <a:bodyPr/>
        <a:lstStyle/>
        <a:p>
          <a:endParaRPr lang="cs-CZ"/>
        </a:p>
      </dgm:t>
    </dgm:pt>
    <dgm:pt modelId="{05A55F0A-D992-4A77-A784-85EFB548989E}" type="sibTrans" cxnId="{E645687A-5446-41A4-BDBC-85198D849AA1}">
      <dgm:prSet/>
      <dgm:spPr/>
      <dgm:t>
        <a:bodyPr/>
        <a:lstStyle/>
        <a:p>
          <a:endParaRPr lang="cs-CZ"/>
        </a:p>
      </dgm:t>
    </dgm:pt>
    <dgm:pt modelId="{752C7D08-AAAE-4E9E-A675-97B913D94E3E}">
      <dgm:prSet phldrT="[Text]"/>
      <dgm:spPr/>
      <dgm:t>
        <a:bodyPr/>
        <a:lstStyle/>
        <a:p>
          <a:r>
            <a:rPr lang="cs-CZ" dirty="0" smtClean="0"/>
            <a:t>komentáře k draftům vědeckých článků</a:t>
          </a:r>
          <a:endParaRPr lang="cs-CZ" dirty="0"/>
        </a:p>
      </dgm:t>
    </dgm:pt>
    <dgm:pt modelId="{1F44C4DD-8C42-48AE-B2EC-944E229F6F5E}" type="parTrans" cxnId="{AC020CAB-7AE2-4CD4-B78D-9981A0B6D030}">
      <dgm:prSet/>
      <dgm:spPr/>
      <dgm:t>
        <a:bodyPr/>
        <a:lstStyle/>
        <a:p>
          <a:endParaRPr lang="cs-CZ"/>
        </a:p>
      </dgm:t>
    </dgm:pt>
    <dgm:pt modelId="{6E2256BB-16B9-47B1-B51C-1279958FE1E5}" type="sibTrans" cxnId="{AC020CAB-7AE2-4CD4-B78D-9981A0B6D030}">
      <dgm:prSet/>
      <dgm:spPr/>
      <dgm:t>
        <a:bodyPr/>
        <a:lstStyle/>
        <a:p>
          <a:endParaRPr lang="cs-CZ"/>
        </a:p>
      </dgm:t>
    </dgm:pt>
    <dgm:pt modelId="{FABAB8AA-C91A-4868-951D-46E9806875D8}">
      <dgm:prSet phldrT="[Text]"/>
      <dgm:spPr/>
      <dgm:t>
        <a:bodyPr/>
        <a:lstStyle/>
        <a:p>
          <a:r>
            <a:rPr lang="cs-CZ" dirty="0" smtClean="0"/>
            <a:t>širší možnosti sledování dopadu svého výzkumu</a:t>
          </a:r>
          <a:endParaRPr lang="cs-CZ" dirty="0"/>
        </a:p>
      </dgm:t>
    </dgm:pt>
    <dgm:pt modelId="{591DCF69-4B1E-4E2D-8F42-3A17C8FEE163}" type="parTrans" cxnId="{13B12989-69C8-4960-A469-637D589173FB}">
      <dgm:prSet/>
      <dgm:spPr/>
      <dgm:t>
        <a:bodyPr/>
        <a:lstStyle/>
        <a:p>
          <a:endParaRPr lang="cs-CZ"/>
        </a:p>
      </dgm:t>
    </dgm:pt>
    <dgm:pt modelId="{B1A82FA6-6C66-4053-9639-1513322A4D01}" type="sibTrans" cxnId="{13B12989-69C8-4960-A469-637D589173FB}">
      <dgm:prSet/>
      <dgm:spPr/>
      <dgm:t>
        <a:bodyPr/>
        <a:lstStyle/>
        <a:p>
          <a:endParaRPr lang="cs-CZ"/>
        </a:p>
      </dgm:t>
    </dgm:pt>
    <dgm:pt modelId="{20A75E59-0358-455C-B88E-4317307EDDF1}">
      <dgm:prSet phldrT="[Text]"/>
      <dgm:spPr/>
      <dgm:t>
        <a:bodyPr/>
        <a:lstStyle/>
        <a:p>
          <a:r>
            <a:rPr lang="cs-CZ" dirty="0" smtClean="0"/>
            <a:t>užitečné při kombinaci dat z různých zdrojů (stírají různé zvyklosti zápisu jmen)</a:t>
          </a:r>
          <a:endParaRPr lang="cs-CZ" dirty="0"/>
        </a:p>
      </dgm:t>
    </dgm:pt>
    <dgm:pt modelId="{240DFC8E-9B0F-4141-BE8E-8A063AD33CC6}" type="parTrans" cxnId="{2AC8FAC0-7462-427E-832C-5D227D718232}">
      <dgm:prSet/>
      <dgm:spPr/>
      <dgm:t>
        <a:bodyPr/>
        <a:lstStyle/>
        <a:p>
          <a:endParaRPr lang="cs-CZ"/>
        </a:p>
      </dgm:t>
    </dgm:pt>
    <dgm:pt modelId="{F1042E0E-66F1-4875-814E-8FD5971718D1}" type="sibTrans" cxnId="{2AC8FAC0-7462-427E-832C-5D227D718232}">
      <dgm:prSet/>
      <dgm:spPr/>
      <dgm:t>
        <a:bodyPr/>
        <a:lstStyle/>
        <a:p>
          <a:endParaRPr lang="cs-CZ"/>
        </a:p>
      </dgm:t>
    </dgm:pt>
    <dgm:pt modelId="{AE37D5BE-C444-428A-838D-8D88F44FD759}" type="pres">
      <dgm:prSet presAssocID="{43415C8A-5B06-4A4E-9CD2-3509E4A3CA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96F18DB-C090-426E-8E90-F4DB797C1324}" type="pres">
      <dgm:prSet presAssocID="{8308478A-7596-4572-89F5-F582FAAB9C34}" presName="linNode" presStyleCnt="0"/>
      <dgm:spPr/>
    </dgm:pt>
    <dgm:pt modelId="{6B9F901D-5239-4176-B13C-17122D9F4B7F}" type="pres">
      <dgm:prSet presAssocID="{8308478A-7596-4572-89F5-F582FAAB9C34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FE2ECC-35C2-4FE5-BB73-BEBA3FCF2B0F}" type="pres">
      <dgm:prSet presAssocID="{8308478A-7596-4572-89F5-F582FAAB9C34}" presName="bracket" presStyleLbl="parChTrans1D1" presStyleIdx="0" presStyleCnt="2"/>
      <dgm:spPr/>
    </dgm:pt>
    <dgm:pt modelId="{5E9C1AEE-0D95-4C3C-8447-C4CD9CDF4D0D}" type="pres">
      <dgm:prSet presAssocID="{8308478A-7596-4572-89F5-F582FAAB9C34}" presName="spH" presStyleCnt="0"/>
      <dgm:spPr/>
    </dgm:pt>
    <dgm:pt modelId="{D3F230CB-D22B-4726-B670-A168D85EEC57}" type="pres">
      <dgm:prSet presAssocID="{8308478A-7596-4572-89F5-F582FAAB9C34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8F872B-EB6D-43F9-AADA-9694B0AA89BA}" type="pres">
      <dgm:prSet presAssocID="{1326C54E-2243-4CF1-BA9C-184A1AA1E188}" presName="spV" presStyleCnt="0"/>
      <dgm:spPr/>
    </dgm:pt>
    <dgm:pt modelId="{B9722DF3-013C-4BB8-A566-4D8663D4557A}" type="pres">
      <dgm:prSet presAssocID="{133D1143-D730-4C33-8C9D-0F2DF8737A8B}" presName="linNode" presStyleCnt="0"/>
      <dgm:spPr/>
    </dgm:pt>
    <dgm:pt modelId="{E690B8F9-D865-4890-84B3-B01DA1656327}" type="pres">
      <dgm:prSet presAssocID="{133D1143-D730-4C33-8C9D-0F2DF8737A8B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5E9D47-BE53-4A99-9F7C-BEEF6F256960}" type="pres">
      <dgm:prSet presAssocID="{133D1143-D730-4C33-8C9D-0F2DF8737A8B}" presName="bracket" presStyleLbl="parChTrans1D1" presStyleIdx="1" presStyleCnt="2"/>
      <dgm:spPr/>
    </dgm:pt>
    <dgm:pt modelId="{E0E133BC-DB9E-40DB-B3D3-2DAD5531C1B9}" type="pres">
      <dgm:prSet presAssocID="{133D1143-D730-4C33-8C9D-0F2DF8737A8B}" presName="spH" presStyleCnt="0"/>
      <dgm:spPr/>
    </dgm:pt>
    <dgm:pt modelId="{A9B42EA2-447E-4FC2-B33A-590DD07B2BC6}" type="pres">
      <dgm:prSet presAssocID="{133D1143-D730-4C33-8C9D-0F2DF8737A8B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890D46B-3484-4506-831A-076D5FF7416A}" srcId="{43415C8A-5B06-4A4E-9CD2-3509E4A3CAD6}" destId="{8308478A-7596-4572-89F5-F582FAAB9C34}" srcOrd="0" destOrd="0" parTransId="{56DA0A30-D435-466C-88E4-52A337EB340A}" sibTransId="{1326C54E-2243-4CF1-BA9C-184A1AA1E188}"/>
    <dgm:cxn modelId="{EEBE776C-DF71-4EE8-9E53-7A98996EFE56}" type="presOf" srcId="{66438D58-025B-4C16-9A69-689C4644629B}" destId="{D3F230CB-D22B-4726-B670-A168D85EEC57}" srcOrd="0" destOrd="6" presId="urn:diagrams.loki3.com/BracketList+Icon"/>
    <dgm:cxn modelId="{EBB8208C-370C-43EE-B0EE-1561AEA749F2}" srcId="{8308478A-7596-4572-89F5-F582FAAB9C34}" destId="{7A957BE1-AAF3-4B5F-8A49-4A5D23F7D5E6}" srcOrd="3" destOrd="0" parTransId="{0BCE8E29-6E19-4AD2-B0B5-41AE66A74EE6}" sibTransId="{DD58B212-B1B4-489A-A225-21D026EF2C6B}"/>
    <dgm:cxn modelId="{94087282-5AA1-4515-B4FA-F4595DE04B59}" srcId="{133D1143-D730-4C33-8C9D-0F2DF8737A8B}" destId="{D540CEE3-6100-4C4C-A8E2-67A4987099F7}" srcOrd="1" destOrd="0" parTransId="{FE451EC1-716F-4A25-A96B-15322A9101BB}" sibTransId="{AF3E93EA-E932-4449-B6E0-CEE3276364D1}"/>
    <dgm:cxn modelId="{1060DFDA-B727-45BA-B2DB-EF5EB67D02AB}" type="presOf" srcId="{C350D69F-340C-4E31-B98F-28DCBB75016D}" destId="{A9B42EA2-447E-4FC2-B33A-590DD07B2BC6}" srcOrd="0" destOrd="2" presId="urn:diagrams.loki3.com/BracketList+Icon"/>
    <dgm:cxn modelId="{AC020CAB-7AE2-4CD4-B78D-9981A0B6D030}" srcId="{133D1143-D730-4C33-8C9D-0F2DF8737A8B}" destId="{752C7D08-AAAE-4E9E-A675-97B913D94E3E}" srcOrd="3" destOrd="0" parTransId="{1F44C4DD-8C42-48AE-B2EC-944E229F6F5E}" sibTransId="{6E2256BB-16B9-47B1-B51C-1279958FE1E5}"/>
    <dgm:cxn modelId="{FECCECE7-4B12-42CA-A687-91739E569C49}" type="presOf" srcId="{7A957BE1-AAF3-4B5F-8A49-4A5D23F7D5E6}" destId="{D3F230CB-D22B-4726-B670-A168D85EEC57}" srcOrd="0" destOrd="3" presId="urn:diagrams.loki3.com/BracketList+Icon"/>
    <dgm:cxn modelId="{ADF1E35D-FE12-41A5-805D-0CF27F83221C}" type="presOf" srcId="{8308478A-7596-4572-89F5-F582FAAB9C34}" destId="{6B9F901D-5239-4176-B13C-17122D9F4B7F}" srcOrd="0" destOrd="0" presId="urn:diagrams.loki3.com/BracketList+Icon"/>
    <dgm:cxn modelId="{7B760302-65D0-4106-96E5-2AB6D5A6F807}" type="presOf" srcId="{752C7D08-AAAE-4E9E-A675-97B913D94E3E}" destId="{A9B42EA2-447E-4FC2-B33A-590DD07B2BC6}" srcOrd="0" destOrd="3" presId="urn:diagrams.loki3.com/BracketList+Icon"/>
    <dgm:cxn modelId="{44B85F67-AEAE-48CC-9748-0558D479059B}" type="presOf" srcId="{AB0E76D4-7F3B-40C5-9A1A-358F6474AAA1}" destId="{D3F230CB-D22B-4726-B670-A168D85EEC57}" srcOrd="0" destOrd="5" presId="urn:diagrams.loki3.com/BracketList+Icon"/>
    <dgm:cxn modelId="{48B5BEC6-DDDC-415E-98EE-57E2128426DE}" type="presOf" srcId="{FABAB8AA-C91A-4868-951D-46E9806875D8}" destId="{A9B42EA2-447E-4FC2-B33A-590DD07B2BC6}" srcOrd="0" destOrd="4" presId="urn:diagrams.loki3.com/BracketList+Icon"/>
    <dgm:cxn modelId="{4AEB4A0B-0D3D-4D81-9335-78EA57ADBCA6}" srcId="{8308478A-7596-4572-89F5-F582FAAB9C34}" destId="{AB0E76D4-7F3B-40C5-9A1A-358F6474AAA1}" srcOrd="5" destOrd="0" parTransId="{6FCDD2FC-9807-496C-AAEF-9E485A8721B3}" sibTransId="{3E4FD7CD-80C7-4B40-BC1B-79F80BFE5698}"/>
    <dgm:cxn modelId="{BD006AC8-6D76-4BFF-B9C1-D25DD5E28EC9}" srcId="{8308478A-7596-4572-89F5-F582FAAB9C34}" destId="{08EDFAE0-2A9E-46BB-9FB2-64946CEAE63D}" srcOrd="2" destOrd="0" parTransId="{65924185-FCC9-4121-8814-411F9244B07D}" sibTransId="{38331C13-F298-48A4-9E80-B2453A4A4022}"/>
    <dgm:cxn modelId="{41963EF5-B914-4888-8806-808342F6C053}" type="presOf" srcId="{133D1143-D730-4C33-8C9D-0F2DF8737A8B}" destId="{E690B8F9-D865-4890-84B3-B01DA1656327}" srcOrd="0" destOrd="0" presId="urn:diagrams.loki3.com/BracketList+Icon"/>
    <dgm:cxn modelId="{E645687A-5446-41A4-BDBC-85198D849AA1}" srcId="{133D1143-D730-4C33-8C9D-0F2DF8737A8B}" destId="{C350D69F-340C-4E31-B98F-28DCBB75016D}" srcOrd="2" destOrd="0" parTransId="{FC7F2F27-ED5B-4344-9C89-9DAC50CB9084}" sibTransId="{05A55F0A-D992-4A77-A784-85EFB548989E}"/>
    <dgm:cxn modelId="{42BC6571-D531-4414-86F5-8DD829B02747}" srcId="{8308478A-7596-4572-89F5-F582FAAB9C34}" destId="{66438D58-025B-4C16-9A69-689C4644629B}" srcOrd="6" destOrd="0" parTransId="{C5A3A6E8-A2EF-41CB-A158-D13AE8B88D71}" sibTransId="{35AF025F-BD36-4C52-AD0F-2516DF0B2C96}"/>
    <dgm:cxn modelId="{FFC4F957-6C86-424F-8906-C4DE093B88DC}" type="presOf" srcId="{43415C8A-5B06-4A4E-9CD2-3509E4A3CAD6}" destId="{AE37D5BE-C444-428A-838D-8D88F44FD759}" srcOrd="0" destOrd="0" presId="urn:diagrams.loki3.com/BracketList+Icon"/>
    <dgm:cxn modelId="{A7C7BC43-5E53-436C-9B35-91787C6F143D}" srcId="{8308478A-7596-4572-89F5-F582FAAB9C34}" destId="{3F88B6F2-03BA-400F-A8A1-C27F57910CB6}" srcOrd="0" destOrd="0" parTransId="{E95A57DA-C417-44E8-90B5-4983A5705502}" sibTransId="{594C9A83-13B3-42D2-A948-4BF4D69791C1}"/>
    <dgm:cxn modelId="{B2E7A9DF-F91C-405E-9166-9361DEFA226E}" srcId="{133D1143-D730-4C33-8C9D-0F2DF8737A8B}" destId="{9C862375-F0C1-44A3-BF02-4FF4699BABC9}" srcOrd="0" destOrd="0" parTransId="{1BF2B9E0-D97C-4D1F-87E5-10E61D206A80}" sibTransId="{9FB4913F-0720-4639-9878-883CB1F6AF13}"/>
    <dgm:cxn modelId="{8889BA99-8C66-4DC4-A161-8C2AE56E2B90}" type="presOf" srcId="{9C862375-F0C1-44A3-BF02-4FF4699BABC9}" destId="{A9B42EA2-447E-4FC2-B33A-590DD07B2BC6}" srcOrd="0" destOrd="0" presId="urn:diagrams.loki3.com/BracketList+Icon"/>
    <dgm:cxn modelId="{D48E7E9C-A108-4837-AF2B-9120CBA6DE0B}" srcId="{8308478A-7596-4572-89F5-F582FAAB9C34}" destId="{70666144-512B-4C21-9948-3FA83B7B1C91}" srcOrd="4" destOrd="0" parTransId="{EF1DE783-9F75-4937-AEF1-0DD20832B5DD}" sibTransId="{0A96D99A-0093-4F2A-BF8A-2E005959CA78}"/>
    <dgm:cxn modelId="{EAA58B65-C9BC-4FAD-8976-CE0975EBA853}" type="presOf" srcId="{3F88B6F2-03BA-400F-A8A1-C27F57910CB6}" destId="{D3F230CB-D22B-4726-B670-A168D85EEC57}" srcOrd="0" destOrd="0" presId="urn:diagrams.loki3.com/BracketList+Icon"/>
    <dgm:cxn modelId="{13B12989-69C8-4960-A469-637D589173FB}" srcId="{133D1143-D730-4C33-8C9D-0F2DF8737A8B}" destId="{FABAB8AA-C91A-4868-951D-46E9806875D8}" srcOrd="4" destOrd="0" parTransId="{591DCF69-4B1E-4E2D-8F42-3A17C8FEE163}" sibTransId="{B1A82FA6-6C66-4053-9639-1513322A4D01}"/>
    <dgm:cxn modelId="{2C145E03-7326-4944-8A72-6089F544A9A5}" srcId="{43415C8A-5B06-4A4E-9CD2-3509E4A3CAD6}" destId="{133D1143-D730-4C33-8C9D-0F2DF8737A8B}" srcOrd="1" destOrd="0" parTransId="{B4B2A363-C270-4D25-8D86-1AAD549CBE6A}" sibTransId="{4A87BE02-8F5D-4A28-AAA6-4D5983B73B89}"/>
    <dgm:cxn modelId="{1E55D080-4BDF-4B29-8A97-6D562336CF41}" type="presOf" srcId="{70666144-512B-4C21-9948-3FA83B7B1C91}" destId="{D3F230CB-D22B-4726-B670-A168D85EEC57}" srcOrd="0" destOrd="4" presId="urn:diagrams.loki3.com/BracketList+Icon"/>
    <dgm:cxn modelId="{2AC8FAC0-7462-427E-832C-5D227D718232}" srcId="{8308478A-7596-4572-89F5-F582FAAB9C34}" destId="{20A75E59-0358-455C-B88E-4317307EDDF1}" srcOrd="1" destOrd="0" parTransId="{240DFC8E-9B0F-4141-BE8E-8A063AD33CC6}" sibTransId="{F1042E0E-66F1-4875-814E-8FD5971718D1}"/>
    <dgm:cxn modelId="{31218BA7-B941-43F6-9D8E-5CCCA273BADD}" type="presOf" srcId="{08EDFAE0-2A9E-46BB-9FB2-64946CEAE63D}" destId="{D3F230CB-D22B-4726-B670-A168D85EEC57}" srcOrd="0" destOrd="2" presId="urn:diagrams.loki3.com/BracketList+Icon"/>
    <dgm:cxn modelId="{9F9078A5-8285-4342-A7BD-1A85B2FD6108}" type="presOf" srcId="{20A75E59-0358-455C-B88E-4317307EDDF1}" destId="{D3F230CB-D22B-4726-B670-A168D85EEC57}" srcOrd="0" destOrd="1" presId="urn:diagrams.loki3.com/BracketList+Icon"/>
    <dgm:cxn modelId="{BA6B80D4-12EA-462C-85B4-5362930176AC}" type="presOf" srcId="{D540CEE3-6100-4C4C-A8E2-67A4987099F7}" destId="{A9B42EA2-447E-4FC2-B33A-590DD07B2BC6}" srcOrd="0" destOrd="1" presId="urn:diagrams.loki3.com/BracketList+Icon"/>
    <dgm:cxn modelId="{80AC2A14-3142-4D03-AC9B-A492A2E6D04B}" type="presParOf" srcId="{AE37D5BE-C444-428A-838D-8D88F44FD759}" destId="{A96F18DB-C090-426E-8E90-F4DB797C1324}" srcOrd="0" destOrd="0" presId="urn:diagrams.loki3.com/BracketList+Icon"/>
    <dgm:cxn modelId="{F8F6F3D7-87E1-4BE5-BCA7-82598A17A604}" type="presParOf" srcId="{A96F18DB-C090-426E-8E90-F4DB797C1324}" destId="{6B9F901D-5239-4176-B13C-17122D9F4B7F}" srcOrd="0" destOrd="0" presId="urn:diagrams.loki3.com/BracketList+Icon"/>
    <dgm:cxn modelId="{2668BCD9-D79F-40D6-A6B8-0CFA037EE1CF}" type="presParOf" srcId="{A96F18DB-C090-426E-8E90-F4DB797C1324}" destId="{2AFE2ECC-35C2-4FE5-BB73-BEBA3FCF2B0F}" srcOrd="1" destOrd="0" presId="urn:diagrams.loki3.com/BracketList+Icon"/>
    <dgm:cxn modelId="{6C262D0E-C8A0-4074-AE32-52EBA41327E6}" type="presParOf" srcId="{A96F18DB-C090-426E-8E90-F4DB797C1324}" destId="{5E9C1AEE-0D95-4C3C-8447-C4CD9CDF4D0D}" srcOrd="2" destOrd="0" presId="urn:diagrams.loki3.com/BracketList+Icon"/>
    <dgm:cxn modelId="{6F567BA9-C520-415E-85E0-E3A102A6BD83}" type="presParOf" srcId="{A96F18DB-C090-426E-8E90-F4DB797C1324}" destId="{D3F230CB-D22B-4726-B670-A168D85EEC57}" srcOrd="3" destOrd="0" presId="urn:diagrams.loki3.com/BracketList+Icon"/>
    <dgm:cxn modelId="{96DD0FE9-7665-4287-A4E0-7BE58A235997}" type="presParOf" srcId="{AE37D5BE-C444-428A-838D-8D88F44FD759}" destId="{BC8F872B-EB6D-43F9-AADA-9694B0AA89BA}" srcOrd="1" destOrd="0" presId="urn:diagrams.loki3.com/BracketList+Icon"/>
    <dgm:cxn modelId="{568ED402-120A-4BBB-BA6B-FCC0E261BDB3}" type="presParOf" srcId="{AE37D5BE-C444-428A-838D-8D88F44FD759}" destId="{B9722DF3-013C-4BB8-A566-4D8663D4557A}" srcOrd="2" destOrd="0" presId="urn:diagrams.loki3.com/BracketList+Icon"/>
    <dgm:cxn modelId="{809D946C-A4DC-47ED-B543-E86E55544E1A}" type="presParOf" srcId="{B9722DF3-013C-4BB8-A566-4D8663D4557A}" destId="{E690B8F9-D865-4890-84B3-B01DA1656327}" srcOrd="0" destOrd="0" presId="urn:diagrams.loki3.com/BracketList+Icon"/>
    <dgm:cxn modelId="{8944AA7D-4CB4-44A7-ABD0-07B2A6016574}" type="presParOf" srcId="{B9722DF3-013C-4BB8-A566-4D8663D4557A}" destId="{925E9D47-BE53-4A99-9F7C-BEEF6F256960}" srcOrd="1" destOrd="0" presId="urn:diagrams.loki3.com/BracketList+Icon"/>
    <dgm:cxn modelId="{4D262380-07D1-45A2-81E3-519E9E88DD59}" type="presParOf" srcId="{B9722DF3-013C-4BB8-A566-4D8663D4557A}" destId="{E0E133BC-DB9E-40DB-B3D3-2DAD5531C1B9}" srcOrd="2" destOrd="0" presId="urn:diagrams.loki3.com/BracketList+Icon"/>
    <dgm:cxn modelId="{BD34BB50-64B8-4366-AF70-05EFE288C972}" type="presParOf" srcId="{B9722DF3-013C-4BB8-A566-4D8663D4557A}" destId="{A9B42EA2-447E-4FC2-B33A-590DD07B2BC6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A33FF7-23B5-43D3-ABCC-B71D1AB0AFE2}" type="doc">
      <dgm:prSet loTypeId="urn:microsoft.com/office/officeart/2005/8/layout/arrow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3AC9E8FB-06D3-462C-8C0E-03D65D38D2A3}">
      <dgm:prSet phldrT="[Text]" custT="1"/>
      <dgm:spPr/>
      <dgm:t>
        <a:bodyPr/>
        <a:lstStyle/>
        <a:p>
          <a:r>
            <a:rPr lang="cs-CZ" sz="2800" b="1" dirty="0" smtClean="0"/>
            <a:t>Unikátní označení producenta dat</a:t>
          </a:r>
          <a:endParaRPr lang="cs-CZ" sz="2800" b="1" dirty="0"/>
        </a:p>
      </dgm:t>
    </dgm:pt>
    <dgm:pt modelId="{3F92AAC4-2264-4A46-B5AD-F3A47D4AD281}" type="parTrans" cxnId="{C1C3B7D4-12BA-4694-9BAD-B065B481FDD1}">
      <dgm:prSet/>
      <dgm:spPr/>
      <dgm:t>
        <a:bodyPr/>
        <a:lstStyle/>
        <a:p>
          <a:endParaRPr lang="cs-CZ"/>
        </a:p>
      </dgm:t>
    </dgm:pt>
    <dgm:pt modelId="{40F2F611-E2F1-48D2-940F-922E211449DA}" type="sibTrans" cxnId="{C1C3B7D4-12BA-4694-9BAD-B065B481FDD1}">
      <dgm:prSet/>
      <dgm:spPr/>
      <dgm:t>
        <a:bodyPr/>
        <a:lstStyle/>
        <a:p>
          <a:endParaRPr lang="cs-CZ"/>
        </a:p>
      </dgm:t>
    </dgm:pt>
    <dgm:pt modelId="{3388C479-870A-4149-B562-3BE7FECEC0F0}">
      <dgm:prSet phldrT="[Text]" custT="1"/>
      <dgm:spPr/>
      <dgm:t>
        <a:bodyPr/>
        <a:lstStyle/>
        <a:p>
          <a:r>
            <a:rPr lang="cs-CZ" sz="1800" dirty="0" smtClean="0"/>
            <a:t>například </a:t>
          </a:r>
          <a:r>
            <a:rPr lang="cs-CZ" sz="1800" b="1" dirty="0" smtClean="0"/>
            <a:t>SCOPUS ID</a:t>
          </a:r>
          <a:r>
            <a:rPr lang="cs-CZ" sz="1800" dirty="0" smtClean="0"/>
            <a:t>, nebo </a:t>
          </a:r>
          <a:r>
            <a:rPr lang="cs-CZ" sz="1800" b="1" dirty="0" err="1" smtClean="0"/>
            <a:t>vedidk</a:t>
          </a:r>
          <a:r>
            <a:rPr lang="cs-CZ" sz="1800" dirty="0" smtClean="0"/>
            <a:t> v </a:t>
          </a:r>
          <a:r>
            <a:rPr lang="cs-CZ" sz="1800" dirty="0" err="1" smtClean="0"/>
            <a:t>RIVu</a:t>
          </a:r>
          <a:endParaRPr lang="cs-CZ" sz="1800" dirty="0"/>
        </a:p>
      </dgm:t>
    </dgm:pt>
    <dgm:pt modelId="{A88B950B-057D-4B61-8490-2A9EC018A7A6}" type="parTrans" cxnId="{9BA06F00-49E6-46B8-8900-4BBF94EE1050}">
      <dgm:prSet/>
      <dgm:spPr/>
      <dgm:t>
        <a:bodyPr/>
        <a:lstStyle/>
        <a:p>
          <a:endParaRPr lang="cs-CZ"/>
        </a:p>
      </dgm:t>
    </dgm:pt>
    <dgm:pt modelId="{0FBCC5CF-A485-4624-976A-CDD7C9B1F9AE}" type="sibTrans" cxnId="{9BA06F00-49E6-46B8-8900-4BBF94EE1050}">
      <dgm:prSet/>
      <dgm:spPr/>
      <dgm:t>
        <a:bodyPr/>
        <a:lstStyle/>
        <a:p>
          <a:endParaRPr lang="cs-CZ"/>
        </a:p>
      </dgm:t>
    </dgm:pt>
    <dgm:pt modelId="{81C04195-CF51-4447-B468-130EE2E09420}">
      <dgm:prSet phldrT="[Text]" custT="1"/>
      <dgm:spPr/>
      <dgm:t>
        <a:bodyPr/>
        <a:lstStyle/>
        <a:p>
          <a:r>
            <a:rPr lang="cs-CZ" sz="2800" b="1" dirty="0" smtClean="0"/>
            <a:t>Identifikátory autorů</a:t>
          </a:r>
          <a:r>
            <a:rPr lang="cs-CZ" sz="2800" dirty="0" smtClean="0"/>
            <a:t> </a:t>
          </a:r>
        </a:p>
        <a:p>
          <a:r>
            <a:rPr lang="cs-CZ" sz="1900" b="1" dirty="0" err="1" smtClean="0"/>
            <a:t>ResearcherID</a:t>
          </a:r>
          <a:r>
            <a:rPr lang="cs-CZ" sz="1900" b="1" dirty="0" smtClean="0"/>
            <a:t>, </a:t>
          </a:r>
          <a:r>
            <a:rPr lang="en-US" sz="1900" b="1" dirty="0" smtClean="0"/>
            <a:t>ORCID</a:t>
          </a:r>
          <a:endParaRPr lang="cs-CZ" sz="1900" b="1" dirty="0"/>
        </a:p>
      </dgm:t>
    </dgm:pt>
    <dgm:pt modelId="{3BFF7EA9-8B1A-48CA-9C03-E6C850261CBF}" type="parTrans" cxnId="{1B340C49-D485-4CA0-9E6D-0A4807EED3AA}">
      <dgm:prSet/>
      <dgm:spPr/>
      <dgm:t>
        <a:bodyPr/>
        <a:lstStyle/>
        <a:p>
          <a:endParaRPr lang="cs-CZ"/>
        </a:p>
      </dgm:t>
    </dgm:pt>
    <dgm:pt modelId="{D0F92DA2-8DF3-4265-89D6-9DF1FDC91F5B}" type="sibTrans" cxnId="{1B340C49-D485-4CA0-9E6D-0A4807EED3AA}">
      <dgm:prSet/>
      <dgm:spPr/>
      <dgm:t>
        <a:bodyPr/>
        <a:lstStyle/>
        <a:p>
          <a:endParaRPr lang="cs-CZ"/>
        </a:p>
      </dgm:t>
    </dgm:pt>
    <dgm:pt modelId="{CE416B9B-10BE-492E-9819-159065319231}">
      <dgm:prSet phldrT="[Text]" custT="1"/>
      <dgm:spPr/>
      <dgm:t>
        <a:bodyPr/>
        <a:lstStyle/>
        <a:p>
          <a:r>
            <a:rPr lang="cs-CZ" sz="1800" dirty="0" smtClean="0"/>
            <a:t>zodpovědnost na straně autorů</a:t>
          </a:r>
          <a:endParaRPr lang="cs-CZ" sz="1800" dirty="0"/>
        </a:p>
      </dgm:t>
    </dgm:pt>
    <dgm:pt modelId="{F1C04901-33AA-49D9-9157-D4FD1F1AC847}" type="parTrans" cxnId="{4E9D34CA-D790-44DC-A239-D577F607238B}">
      <dgm:prSet/>
      <dgm:spPr/>
      <dgm:t>
        <a:bodyPr/>
        <a:lstStyle/>
        <a:p>
          <a:endParaRPr lang="cs-CZ"/>
        </a:p>
      </dgm:t>
    </dgm:pt>
    <dgm:pt modelId="{AFE5F9B8-AA96-4BF8-9BA9-B38CD42C266F}" type="sibTrans" cxnId="{4E9D34CA-D790-44DC-A239-D577F607238B}">
      <dgm:prSet/>
      <dgm:spPr/>
      <dgm:t>
        <a:bodyPr/>
        <a:lstStyle/>
        <a:p>
          <a:endParaRPr lang="cs-CZ"/>
        </a:p>
      </dgm:t>
    </dgm:pt>
    <dgm:pt modelId="{60D60243-9684-423A-98B4-CC69ED475A71}">
      <dgm:prSet phldrT="[Text]" custT="1"/>
      <dgm:spPr/>
      <dgm:t>
        <a:bodyPr/>
        <a:lstStyle/>
        <a:p>
          <a:r>
            <a:rPr lang="cs-CZ" sz="1800" dirty="0" smtClean="0"/>
            <a:t>Stále + a - , ale společný cíl – řešení nesrovnalostí v databázích.</a:t>
          </a:r>
          <a:endParaRPr lang="cs-CZ" sz="1800" dirty="0"/>
        </a:p>
      </dgm:t>
    </dgm:pt>
    <dgm:pt modelId="{A3521C8F-0309-4636-9DB1-D31057C3C4EB}" type="parTrans" cxnId="{A02A7C21-9FA0-48A9-81EB-1257C83C2CB7}">
      <dgm:prSet/>
      <dgm:spPr/>
      <dgm:t>
        <a:bodyPr/>
        <a:lstStyle/>
        <a:p>
          <a:endParaRPr lang="cs-CZ"/>
        </a:p>
      </dgm:t>
    </dgm:pt>
    <dgm:pt modelId="{C5ACDD8A-EFDA-45E1-A7C2-5A78653AB504}" type="sibTrans" cxnId="{A02A7C21-9FA0-48A9-81EB-1257C83C2CB7}">
      <dgm:prSet/>
      <dgm:spPr/>
      <dgm:t>
        <a:bodyPr/>
        <a:lstStyle/>
        <a:p>
          <a:endParaRPr lang="cs-CZ"/>
        </a:p>
      </dgm:t>
    </dgm:pt>
    <dgm:pt modelId="{0832404C-344B-40D2-B5FF-F8746775E1DB}" type="pres">
      <dgm:prSet presAssocID="{E6A33FF7-23B5-43D3-ABCC-B71D1AB0AF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F4A966C-B705-43FC-98ED-690C76415FA0}" type="pres">
      <dgm:prSet presAssocID="{3AC9E8FB-06D3-462C-8C0E-03D65D38D2A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CF6BA8-869D-4C6B-8635-44D171DF27D1}" type="pres">
      <dgm:prSet presAssocID="{81C04195-CF51-4447-B468-130EE2E0942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6B22CCB-E6E1-497F-808B-A987767B04F0}" type="presOf" srcId="{E6A33FF7-23B5-43D3-ABCC-B71D1AB0AFE2}" destId="{0832404C-344B-40D2-B5FF-F8746775E1DB}" srcOrd="0" destOrd="0" presId="urn:microsoft.com/office/officeart/2005/8/layout/arrow5"/>
    <dgm:cxn modelId="{4E9D34CA-D790-44DC-A239-D577F607238B}" srcId="{81C04195-CF51-4447-B468-130EE2E09420}" destId="{CE416B9B-10BE-492E-9819-159065319231}" srcOrd="0" destOrd="0" parTransId="{F1C04901-33AA-49D9-9157-D4FD1F1AC847}" sibTransId="{AFE5F9B8-AA96-4BF8-9BA9-B38CD42C266F}"/>
    <dgm:cxn modelId="{4540E931-F647-47CD-A342-D4E3A9AC8D7C}" type="presOf" srcId="{60D60243-9684-423A-98B4-CC69ED475A71}" destId="{4ECF6BA8-869D-4C6B-8635-44D171DF27D1}" srcOrd="0" destOrd="2" presId="urn:microsoft.com/office/officeart/2005/8/layout/arrow5"/>
    <dgm:cxn modelId="{A02A7C21-9FA0-48A9-81EB-1257C83C2CB7}" srcId="{81C04195-CF51-4447-B468-130EE2E09420}" destId="{60D60243-9684-423A-98B4-CC69ED475A71}" srcOrd="1" destOrd="0" parTransId="{A3521C8F-0309-4636-9DB1-D31057C3C4EB}" sibTransId="{C5ACDD8A-EFDA-45E1-A7C2-5A78653AB504}"/>
    <dgm:cxn modelId="{C2783EAF-D597-4E3E-B34D-3C31A07A3C32}" type="presOf" srcId="{CE416B9B-10BE-492E-9819-159065319231}" destId="{4ECF6BA8-869D-4C6B-8635-44D171DF27D1}" srcOrd="0" destOrd="1" presId="urn:microsoft.com/office/officeart/2005/8/layout/arrow5"/>
    <dgm:cxn modelId="{9BA06F00-49E6-46B8-8900-4BBF94EE1050}" srcId="{3AC9E8FB-06D3-462C-8C0E-03D65D38D2A3}" destId="{3388C479-870A-4149-B562-3BE7FECEC0F0}" srcOrd="0" destOrd="0" parTransId="{A88B950B-057D-4B61-8490-2A9EC018A7A6}" sibTransId="{0FBCC5CF-A485-4624-976A-CDD7C9B1F9AE}"/>
    <dgm:cxn modelId="{736EBC00-A84E-4C42-A811-E6D6858A1848}" type="presOf" srcId="{81C04195-CF51-4447-B468-130EE2E09420}" destId="{4ECF6BA8-869D-4C6B-8635-44D171DF27D1}" srcOrd="0" destOrd="0" presId="urn:microsoft.com/office/officeart/2005/8/layout/arrow5"/>
    <dgm:cxn modelId="{B2E0F147-A63C-4B0F-8C45-7DE7EAE78698}" type="presOf" srcId="{3AC9E8FB-06D3-462C-8C0E-03D65D38D2A3}" destId="{FF4A966C-B705-43FC-98ED-690C76415FA0}" srcOrd="0" destOrd="0" presId="urn:microsoft.com/office/officeart/2005/8/layout/arrow5"/>
    <dgm:cxn modelId="{F201278C-B7E0-40A2-9AB9-68E4DF9C9B2D}" type="presOf" srcId="{3388C479-870A-4149-B562-3BE7FECEC0F0}" destId="{FF4A966C-B705-43FC-98ED-690C76415FA0}" srcOrd="0" destOrd="1" presId="urn:microsoft.com/office/officeart/2005/8/layout/arrow5"/>
    <dgm:cxn modelId="{1B340C49-D485-4CA0-9E6D-0A4807EED3AA}" srcId="{E6A33FF7-23B5-43D3-ABCC-B71D1AB0AFE2}" destId="{81C04195-CF51-4447-B468-130EE2E09420}" srcOrd="1" destOrd="0" parTransId="{3BFF7EA9-8B1A-48CA-9C03-E6C850261CBF}" sibTransId="{D0F92DA2-8DF3-4265-89D6-9DF1FDC91F5B}"/>
    <dgm:cxn modelId="{C1C3B7D4-12BA-4694-9BAD-B065B481FDD1}" srcId="{E6A33FF7-23B5-43D3-ABCC-B71D1AB0AFE2}" destId="{3AC9E8FB-06D3-462C-8C0E-03D65D38D2A3}" srcOrd="0" destOrd="0" parTransId="{3F92AAC4-2264-4A46-B5AD-F3A47D4AD281}" sibTransId="{40F2F611-E2F1-48D2-940F-922E211449DA}"/>
    <dgm:cxn modelId="{D6CAD4AF-ABE3-491C-909A-8C738D42F62C}" type="presParOf" srcId="{0832404C-344B-40D2-B5FF-F8746775E1DB}" destId="{FF4A966C-B705-43FC-98ED-690C76415FA0}" srcOrd="0" destOrd="0" presId="urn:microsoft.com/office/officeart/2005/8/layout/arrow5"/>
    <dgm:cxn modelId="{B260FFCB-3B58-45CB-88A3-89DCF75217B5}" type="presParOf" srcId="{0832404C-344B-40D2-B5FF-F8746775E1DB}" destId="{4ECF6BA8-869D-4C6B-8635-44D171DF27D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53CF79-5DFA-4385-8419-510015841F6D}" type="doc">
      <dgm:prSet loTypeId="urn:microsoft.com/office/officeart/2005/8/layout/funnel1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7ED0959E-1088-4B6F-BEE0-C75C2AD613F4}">
      <dgm:prSet phldrT="[Text]" custT="1"/>
      <dgm:spPr/>
      <dgm:t>
        <a:bodyPr/>
        <a:lstStyle/>
        <a:p>
          <a:r>
            <a:rPr lang="cs-CZ" sz="2000" b="1" dirty="0" smtClean="0"/>
            <a:t>Jednoznačná identifikace = snadný přístup k výsledkům vaší práce pro všechny</a:t>
          </a:r>
          <a:endParaRPr lang="cs-CZ" sz="2000" b="1" dirty="0"/>
        </a:p>
      </dgm:t>
    </dgm:pt>
    <dgm:pt modelId="{707FC255-CF3C-4EC9-AF52-441F87456041}" type="parTrans" cxnId="{AB9559CA-EF0D-43CD-985C-DB9541B316D1}">
      <dgm:prSet/>
      <dgm:spPr/>
      <dgm:t>
        <a:bodyPr/>
        <a:lstStyle/>
        <a:p>
          <a:endParaRPr lang="cs-CZ"/>
        </a:p>
      </dgm:t>
    </dgm:pt>
    <dgm:pt modelId="{40E89EC8-E71E-42E4-9226-22E4F774BB4C}" type="sibTrans" cxnId="{AB9559CA-EF0D-43CD-985C-DB9541B316D1}">
      <dgm:prSet/>
      <dgm:spPr/>
      <dgm:t>
        <a:bodyPr/>
        <a:lstStyle/>
        <a:p>
          <a:endParaRPr lang="cs-CZ"/>
        </a:p>
      </dgm:t>
    </dgm:pt>
    <dgm:pt modelId="{2386F77D-1066-4AE9-BD87-42BED434B426}">
      <dgm:prSet phldrT="[Text]" custT="1"/>
      <dgm:spPr/>
      <dgm:t>
        <a:bodyPr/>
        <a:lstStyle/>
        <a:p>
          <a:r>
            <a:rPr lang="cs-CZ" sz="2000" b="1" dirty="0" smtClean="0"/>
            <a:t>Snadné sledování základních indikátorů výkonu a přehled citovanosti</a:t>
          </a:r>
          <a:endParaRPr lang="cs-CZ" sz="2000" b="1" dirty="0"/>
        </a:p>
      </dgm:t>
    </dgm:pt>
    <dgm:pt modelId="{338D3356-8709-4173-B78E-73CDC28EBDFF}" type="parTrans" cxnId="{B1CEE241-A867-42FC-8BF7-7E95AB4346D6}">
      <dgm:prSet/>
      <dgm:spPr/>
      <dgm:t>
        <a:bodyPr/>
        <a:lstStyle/>
        <a:p>
          <a:endParaRPr lang="cs-CZ"/>
        </a:p>
      </dgm:t>
    </dgm:pt>
    <dgm:pt modelId="{11787762-F1FC-4B59-A466-1C64BBBE21C5}" type="sibTrans" cxnId="{B1CEE241-A867-42FC-8BF7-7E95AB4346D6}">
      <dgm:prSet/>
      <dgm:spPr/>
      <dgm:t>
        <a:bodyPr/>
        <a:lstStyle/>
        <a:p>
          <a:endParaRPr lang="cs-CZ"/>
        </a:p>
      </dgm:t>
    </dgm:pt>
    <dgm:pt modelId="{21AF5171-34FA-404E-A152-E3DE7F0FB54F}">
      <dgm:prSet phldrT="[Text]" custT="1"/>
      <dgm:spPr/>
      <dgm:t>
        <a:bodyPr/>
        <a:lstStyle/>
        <a:p>
          <a:r>
            <a:rPr lang="cs-CZ" sz="2000" b="1" dirty="0" smtClean="0"/>
            <a:t>Snadnější prezentace výsledků své vědecké činnosti</a:t>
          </a:r>
          <a:endParaRPr lang="cs-CZ" sz="2000" b="1" dirty="0"/>
        </a:p>
      </dgm:t>
    </dgm:pt>
    <dgm:pt modelId="{44212153-444A-44F8-8903-51813DFB1892}" type="parTrans" cxnId="{B547785D-9B91-4D23-8051-F6A6F556C81F}">
      <dgm:prSet/>
      <dgm:spPr/>
      <dgm:t>
        <a:bodyPr/>
        <a:lstStyle/>
        <a:p>
          <a:endParaRPr lang="cs-CZ"/>
        </a:p>
      </dgm:t>
    </dgm:pt>
    <dgm:pt modelId="{B7AB2275-0DCD-490B-9FA0-522D239298FC}" type="sibTrans" cxnId="{B547785D-9B91-4D23-8051-F6A6F556C81F}">
      <dgm:prSet/>
      <dgm:spPr/>
      <dgm:t>
        <a:bodyPr/>
        <a:lstStyle/>
        <a:p>
          <a:endParaRPr lang="cs-CZ"/>
        </a:p>
      </dgm:t>
    </dgm:pt>
    <dgm:pt modelId="{CEB719C1-BA94-452F-8083-02118D87931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3200" b="1" smtClean="0"/>
            <a:t>Zvýšení viditelnosti</a:t>
          </a:r>
          <a:endParaRPr lang="cs-CZ" sz="3200" b="1" dirty="0" smtClean="0"/>
        </a:p>
      </dgm:t>
    </dgm:pt>
    <dgm:pt modelId="{0FB33ACC-D6E9-4956-A7BA-8C9027BDE45C}" type="parTrans" cxnId="{1009492A-8CD4-4735-AD43-31E3BBF955D3}">
      <dgm:prSet/>
      <dgm:spPr/>
      <dgm:t>
        <a:bodyPr/>
        <a:lstStyle/>
        <a:p>
          <a:endParaRPr lang="cs-CZ"/>
        </a:p>
      </dgm:t>
    </dgm:pt>
    <dgm:pt modelId="{19534A5C-8A44-47B6-AC51-0DDE5DBDA1C0}" type="sibTrans" cxnId="{1009492A-8CD4-4735-AD43-31E3BBF955D3}">
      <dgm:prSet/>
      <dgm:spPr/>
      <dgm:t>
        <a:bodyPr/>
        <a:lstStyle/>
        <a:p>
          <a:endParaRPr lang="cs-CZ"/>
        </a:p>
      </dgm:t>
    </dgm:pt>
    <dgm:pt modelId="{143AB0C1-D133-48B5-9A85-E63820531FD4}" type="pres">
      <dgm:prSet presAssocID="{0653CF79-5DFA-4385-8419-510015841F6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817E0BD-0A5D-4B0F-B840-572D83F71228}" type="pres">
      <dgm:prSet presAssocID="{0653CF79-5DFA-4385-8419-510015841F6D}" presName="ellipse" presStyleLbl="trBgShp" presStyleIdx="0" presStyleCnt="1" custLinFactNeighborX="-33606" custLinFactNeighborY="10805"/>
      <dgm:spPr/>
    </dgm:pt>
    <dgm:pt modelId="{9609D3EE-4DDF-4E6B-8C35-B07071B4784B}" type="pres">
      <dgm:prSet presAssocID="{0653CF79-5DFA-4385-8419-510015841F6D}" presName="arrow1" presStyleLbl="fgShp" presStyleIdx="0" presStyleCnt="1"/>
      <dgm:spPr/>
    </dgm:pt>
    <dgm:pt modelId="{F63C7352-27B2-4B1E-A63E-B10D9EE2D87C}" type="pres">
      <dgm:prSet presAssocID="{0653CF79-5DFA-4385-8419-510015841F6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F2F090-D13D-42D6-87C9-CBB73D1020D3}" type="pres">
      <dgm:prSet presAssocID="{2386F77D-1066-4AE9-BD87-42BED434B426}" presName="item1" presStyleLbl="node1" presStyleIdx="0" presStyleCnt="3" custScaleX="196358" custScaleY="159551" custLinFactNeighborX="-27706" custLinFactNeighborY="-113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05B000-3D6E-42B0-ADBE-FBC93167E2B2}" type="pres">
      <dgm:prSet presAssocID="{21AF5171-34FA-404E-A152-E3DE7F0FB54F}" presName="item2" presStyleLbl="node1" presStyleIdx="1" presStyleCnt="3" custScaleX="182540" custScaleY="120664" custLinFactNeighborX="-73881" custLinFactNeighborY="-2036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49B3A5-09FE-4B51-826D-9A02329EE30C}" type="pres">
      <dgm:prSet presAssocID="{CEB719C1-BA94-452F-8083-02118D87931E}" presName="item3" presStyleLbl="node1" presStyleIdx="2" presStyleCnt="3" custScaleX="194834" custScaleY="150549" custLinFactNeighborX="79394" custLinFactNeighborY="141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7E0247-4328-492B-AB77-7EB17D6D5D04}" type="pres">
      <dgm:prSet presAssocID="{0653CF79-5DFA-4385-8419-510015841F6D}" presName="funnel" presStyleLbl="trAlignAcc1" presStyleIdx="0" presStyleCnt="1" custScaleX="178108" custLinFactNeighborX="1484" custLinFactNeighborY="-44"/>
      <dgm:spPr/>
    </dgm:pt>
  </dgm:ptLst>
  <dgm:cxnLst>
    <dgm:cxn modelId="{AB9559CA-EF0D-43CD-985C-DB9541B316D1}" srcId="{0653CF79-5DFA-4385-8419-510015841F6D}" destId="{7ED0959E-1088-4B6F-BEE0-C75C2AD613F4}" srcOrd="0" destOrd="0" parTransId="{707FC255-CF3C-4EC9-AF52-441F87456041}" sibTransId="{40E89EC8-E71E-42E4-9226-22E4F774BB4C}"/>
    <dgm:cxn modelId="{FD64DE18-2B7D-4EE1-A98C-973BAD6D692F}" type="presOf" srcId="{CEB719C1-BA94-452F-8083-02118D87931E}" destId="{F63C7352-27B2-4B1E-A63E-B10D9EE2D87C}" srcOrd="0" destOrd="0" presId="urn:microsoft.com/office/officeart/2005/8/layout/funnel1"/>
    <dgm:cxn modelId="{F27C78CF-9A91-4CDD-A662-72F7DEEE3574}" type="presOf" srcId="{2386F77D-1066-4AE9-BD87-42BED434B426}" destId="{8F05B000-3D6E-42B0-ADBE-FBC93167E2B2}" srcOrd="0" destOrd="0" presId="urn:microsoft.com/office/officeart/2005/8/layout/funnel1"/>
    <dgm:cxn modelId="{B547785D-9B91-4D23-8051-F6A6F556C81F}" srcId="{0653CF79-5DFA-4385-8419-510015841F6D}" destId="{21AF5171-34FA-404E-A152-E3DE7F0FB54F}" srcOrd="2" destOrd="0" parTransId="{44212153-444A-44F8-8903-51813DFB1892}" sibTransId="{B7AB2275-0DCD-490B-9FA0-522D239298FC}"/>
    <dgm:cxn modelId="{8FD201B0-EB70-4B0B-8E26-4B11A2DCE34E}" type="presOf" srcId="{21AF5171-34FA-404E-A152-E3DE7F0FB54F}" destId="{10F2F090-D13D-42D6-87C9-CBB73D1020D3}" srcOrd="0" destOrd="0" presId="urn:microsoft.com/office/officeart/2005/8/layout/funnel1"/>
    <dgm:cxn modelId="{1009492A-8CD4-4735-AD43-31E3BBF955D3}" srcId="{0653CF79-5DFA-4385-8419-510015841F6D}" destId="{CEB719C1-BA94-452F-8083-02118D87931E}" srcOrd="3" destOrd="0" parTransId="{0FB33ACC-D6E9-4956-A7BA-8C9027BDE45C}" sibTransId="{19534A5C-8A44-47B6-AC51-0DDE5DBDA1C0}"/>
    <dgm:cxn modelId="{A2FF0457-34D4-496C-8431-3FDF60FDBCED}" type="presOf" srcId="{0653CF79-5DFA-4385-8419-510015841F6D}" destId="{143AB0C1-D133-48B5-9A85-E63820531FD4}" srcOrd="0" destOrd="0" presId="urn:microsoft.com/office/officeart/2005/8/layout/funnel1"/>
    <dgm:cxn modelId="{D66E7C71-C2E6-433A-8F21-51185F8EEE51}" type="presOf" srcId="{7ED0959E-1088-4B6F-BEE0-C75C2AD613F4}" destId="{4D49B3A5-09FE-4B51-826D-9A02329EE30C}" srcOrd="0" destOrd="0" presId="urn:microsoft.com/office/officeart/2005/8/layout/funnel1"/>
    <dgm:cxn modelId="{B1CEE241-A867-42FC-8BF7-7E95AB4346D6}" srcId="{0653CF79-5DFA-4385-8419-510015841F6D}" destId="{2386F77D-1066-4AE9-BD87-42BED434B426}" srcOrd="1" destOrd="0" parTransId="{338D3356-8709-4173-B78E-73CDC28EBDFF}" sibTransId="{11787762-F1FC-4B59-A466-1C64BBBE21C5}"/>
    <dgm:cxn modelId="{C254F71A-ED71-4A8F-82BB-DECF614F2734}" type="presParOf" srcId="{143AB0C1-D133-48B5-9A85-E63820531FD4}" destId="{4817E0BD-0A5D-4B0F-B840-572D83F71228}" srcOrd="0" destOrd="0" presId="urn:microsoft.com/office/officeart/2005/8/layout/funnel1"/>
    <dgm:cxn modelId="{A5CCF228-C9F6-4E29-AE5A-19E048B14A3C}" type="presParOf" srcId="{143AB0C1-D133-48B5-9A85-E63820531FD4}" destId="{9609D3EE-4DDF-4E6B-8C35-B07071B4784B}" srcOrd="1" destOrd="0" presId="urn:microsoft.com/office/officeart/2005/8/layout/funnel1"/>
    <dgm:cxn modelId="{2286F8A4-7EFF-4391-BBC2-BC17402A6552}" type="presParOf" srcId="{143AB0C1-D133-48B5-9A85-E63820531FD4}" destId="{F63C7352-27B2-4B1E-A63E-B10D9EE2D87C}" srcOrd="2" destOrd="0" presId="urn:microsoft.com/office/officeart/2005/8/layout/funnel1"/>
    <dgm:cxn modelId="{4460F45F-5486-4E7C-9D69-A7077F3F5FBE}" type="presParOf" srcId="{143AB0C1-D133-48B5-9A85-E63820531FD4}" destId="{10F2F090-D13D-42D6-87C9-CBB73D1020D3}" srcOrd="3" destOrd="0" presId="urn:microsoft.com/office/officeart/2005/8/layout/funnel1"/>
    <dgm:cxn modelId="{7604EAFC-9B33-44A6-A65A-FE4CCC904715}" type="presParOf" srcId="{143AB0C1-D133-48B5-9A85-E63820531FD4}" destId="{8F05B000-3D6E-42B0-ADBE-FBC93167E2B2}" srcOrd="4" destOrd="0" presId="urn:microsoft.com/office/officeart/2005/8/layout/funnel1"/>
    <dgm:cxn modelId="{31C52EC3-0A75-4BDB-88BA-09D678110868}" type="presParOf" srcId="{143AB0C1-D133-48B5-9A85-E63820531FD4}" destId="{4D49B3A5-09FE-4B51-826D-9A02329EE30C}" srcOrd="5" destOrd="0" presId="urn:microsoft.com/office/officeart/2005/8/layout/funnel1"/>
    <dgm:cxn modelId="{1438EC05-D438-4C7E-9E2D-618BC9B23B2E}" type="presParOf" srcId="{143AB0C1-D133-48B5-9A85-E63820531FD4}" destId="{207E0247-4328-492B-AB77-7EB17D6D5D0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1EC0A-051E-4B92-9E9E-1FDE2D0343E7}">
      <dsp:nvSpPr>
        <dsp:cNvPr id="0" name=""/>
        <dsp:cNvSpPr/>
      </dsp:nvSpPr>
      <dsp:spPr>
        <a:xfrm>
          <a:off x="43" y="141267"/>
          <a:ext cx="4155323" cy="1094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Identifikátory</a:t>
          </a:r>
          <a:endParaRPr lang="cs-CZ" sz="3800" kern="1200" dirty="0"/>
        </a:p>
      </dsp:txBody>
      <dsp:txXfrm>
        <a:off x="43" y="141267"/>
        <a:ext cx="4155323" cy="1094400"/>
      </dsp:txXfrm>
    </dsp:sp>
    <dsp:sp modelId="{77558AF2-7E3E-4EC6-990A-FCE9BD068A2E}">
      <dsp:nvSpPr>
        <dsp:cNvPr id="0" name=""/>
        <dsp:cNvSpPr/>
      </dsp:nvSpPr>
      <dsp:spPr>
        <a:xfrm>
          <a:off x="43" y="1235667"/>
          <a:ext cx="4155323" cy="531980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err="1" smtClean="0"/>
            <a:t>Reseacher</a:t>
          </a:r>
          <a:r>
            <a:rPr lang="cs-CZ" sz="3800" kern="1200" dirty="0" smtClean="0"/>
            <a:t> ID</a:t>
          </a: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ORCID</a:t>
          </a: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SCOPUS ID</a:t>
          </a: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err="1" smtClean="0"/>
            <a:t>vedidk</a:t>
          </a:r>
          <a:endParaRPr lang="cs-CZ" sz="3800" kern="1200" dirty="0"/>
        </a:p>
      </dsp:txBody>
      <dsp:txXfrm>
        <a:off x="43" y="1235667"/>
        <a:ext cx="4155323" cy="5319809"/>
      </dsp:txXfrm>
    </dsp:sp>
    <dsp:sp modelId="{7E603984-7B39-4C16-9055-9D0EE126D572}">
      <dsp:nvSpPr>
        <dsp:cNvPr id="0" name=""/>
        <dsp:cNvSpPr/>
      </dsp:nvSpPr>
      <dsp:spPr>
        <a:xfrm>
          <a:off x="4737112" y="141267"/>
          <a:ext cx="4155323" cy="1094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Sociální sítě</a:t>
          </a:r>
          <a:endParaRPr lang="cs-CZ" sz="3800" kern="1200" dirty="0"/>
        </a:p>
      </dsp:txBody>
      <dsp:txXfrm>
        <a:off x="4737112" y="141267"/>
        <a:ext cx="4155323" cy="1094400"/>
      </dsp:txXfrm>
    </dsp:sp>
    <dsp:sp modelId="{31965B79-60AB-4F0B-B887-8B0D0FE57E23}">
      <dsp:nvSpPr>
        <dsp:cNvPr id="0" name=""/>
        <dsp:cNvSpPr/>
      </dsp:nvSpPr>
      <dsp:spPr>
        <a:xfrm>
          <a:off x="4737112" y="1235667"/>
          <a:ext cx="4155323" cy="531980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err="1" smtClean="0"/>
            <a:t>ResearchGate</a:t>
          </a: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Academia.edu</a:t>
          </a: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Určité sociální funkce </a:t>
          </a:r>
          <a:r>
            <a:rPr lang="cs-CZ" sz="3800" kern="1200" dirty="0" err="1" smtClean="0"/>
            <a:t>Mendeley</a:t>
          </a: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a jiné…</a:t>
          </a: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3800" kern="1200" dirty="0"/>
        </a:p>
      </dsp:txBody>
      <dsp:txXfrm>
        <a:off x="4737112" y="1235667"/>
        <a:ext cx="4155323" cy="5319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F901D-5239-4176-B13C-17122D9F4B7F}">
      <dsp:nvSpPr>
        <dsp:cNvPr id="0" name=""/>
        <dsp:cNvSpPr/>
      </dsp:nvSpPr>
      <dsp:spPr>
        <a:xfrm>
          <a:off x="4676" y="1683312"/>
          <a:ext cx="2391927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Identifikátory</a:t>
          </a:r>
          <a:endParaRPr lang="cs-CZ" sz="2000" kern="1200" dirty="0"/>
        </a:p>
      </dsp:txBody>
      <dsp:txXfrm>
        <a:off x="4676" y="1683312"/>
        <a:ext cx="2391927" cy="396000"/>
      </dsp:txXfrm>
    </dsp:sp>
    <dsp:sp modelId="{2AFE2ECC-35C2-4FE5-BB73-BEBA3FCF2B0F}">
      <dsp:nvSpPr>
        <dsp:cNvPr id="0" name=""/>
        <dsp:cNvSpPr/>
      </dsp:nvSpPr>
      <dsp:spPr>
        <a:xfrm>
          <a:off x="2396604" y="99312"/>
          <a:ext cx="478385" cy="3564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230CB-D22B-4726-B670-A168D85EEC57}">
      <dsp:nvSpPr>
        <dsp:cNvPr id="0" name=""/>
        <dsp:cNvSpPr/>
      </dsp:nvSpPr>
      <dsp:spPr>
        <a:xfrm>
          <a:off x="3066343" y="99312"/>
          <a:ext cx="6506043" cy="35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propojení vědce s jeho pracemi napříč databázemi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užitečné při kombinaci dat z různých zdrojů (stírají různé zvyklosti zápisu jmen)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jednoznačně identifikují vědce i při existenci různých variant jmen a afiliací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umožňují vytvářet přehledy vědecké práce z různých databází, importovat data z citačních softwarů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využívají funkcí databází a jejich služeb (citační vazby, seznamy, výstupy)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mohou být využívány k vyhledání oborových spoluprací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lze je propojovat (je to žádoucí)</a:t>
          </a:r>
          <a:endParaRPr lang="cs-CZ" sz="2000" kern="1200" dirty="0"/>
        </a:p>
      </dsp:txBody>
      <dsp:txXfrm>
        <a:off x="3066343" y="99312"/>
        <a:ext cx="6506043" cy="3564000"/>
      </dsp:txXfrm>
    </dsp:sp>
    <dsp:sp modelId="{E690B8F9-D865-4890-84B3-B01DA1656327}">
      <dsp:nvSpPr>
        <dsp:cNvPr id="0" name=""/>
        <dsp:cNvSpPr/>
      </dsp:nvSpPr>
      <dsp:spPr>
        <a:xfrm>
          <a:off x="4676" y="4428312"/>
          <a:ext cx="2391927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Sociální sítě</a:t>
          </a:r>
          <a:endParaRPr lang="cs-CZ" sz="2000" kern="1200" dirty="0"/>
        </a:p>
      </dsp:txBody>
      <dsp:txXfrm>
        <a:off x="4676" y="4428312"/>
        <a:ext cx="2391927" cy="396000"/>
      </dsp:txXfrm>
    </dsp:sp>
    <dsp:sp modelId="{925E9D47-BE53-4A99-9F7C-BEEF6F256960}">
      <dsp:nvSpPr>
        <dsp:cNvPr id="0" name=""/>
        <dsp:cNvSpPr/>
      </dsp:nvSpPr>
      <dsp:spPr>
        <a:xfrm>
          <a:off x="2396604" y="3735312"/>
          <a:ext cx="478385" cy="1782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42EA2-447E-4FC2-B33A-590DD07B2BC6}">
      <dsp:nvSpPr>
        <dsp:cNvPr id="0" name=""/>
        <dsp:cNvSpPr/>
      </dsp:nvSpPr>
      <dsp:spPr>
        <a:xfrm>
          <a:off x="3066343" y="3735312"/>
          <a:ext cx="6506043" cy="178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zvyšování viditelnosti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kontakt s komunitou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sdílení textů – okamžitá informace o oborové produkci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komentáře k draftům vědeckých článků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širší možnosti sledování dopadu svého výzkumu</a:t>
          </a:r>
          <a:endParaRPr lang="cs-CZ" sz="2000" kern="1200" dirty="0"/>
        </a:p>
      </dsp:txBody>
      <dsp:txXfrm>
        <a:off x="3066343" y="3735312"/>
        <a:ext cx="6506043" cy="178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A966C-B705-43FC-98ED-690C76415FA0}">
      <dsp:nvSpPr>
        <dsp:cNvPr id="0" name=""/>
        <dsp:cNvSpPr/>
      </dsp:nvSpPr>
      <dsp:spPr>
        <a:xfrm rot="16200000">
          <a:off x="1619" y="1162957"/>
          <a:ext cx="4298821" cy="42988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Unikátní označení producenta dat</a:t>
          </a:r>
          <a:endParaRPr lang="cs-CZ" sz="2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například </a:t>
          </a:r>
          <a:r>
            <a:rPr lang="cs-CZ" sz="1800" b="1" kern="1200" dirty="0" smtClean="0"/>
            <a:t>SCOPUS ID</a:t>
          </a:r>
          <a:r>
            <a:rPr lang="cs-CZ" sz="1800" kern="1200" dirty="0" smtClean="0"/>
            <a:t>, nebo </a:t>
          </a:r>
          <a:r>
            <a:rPr lang="cs-CZ" sz="1800" b="1" kern="1200" dirty="0" err="1" smtClean="0"/>
            <a:t>vedidk</a:t>
          </a:r>
          <a:r>
            <a:rPr lang="cs-CZ" sz="1800" kern="1200" dirty="0" smtClean="0"/>
            <a:t> v </a:t>
          </a:r>
          <a:r>
            <a:rPr lang="cs-CZ" sz="1800" kern="1200" dirty="0" err="1" smtClean="0"/>
            <a:t>RIVu</a:t>
          </a:r>
          <a:endParaRPr lang="cs-CZ" sz="1800" kern="1200" dirty="0"/>
        </a:p>
      </dsp:txBody>
      <dsp:txXfrm rot="5400000">
        <a:off x="1619" y="2237662"/>
        <a:ext cx="3546527" cy="2149411"/>
      </dsp:txXfrm>
    </dsp:sp>
    <dsp:sp modelId="{4ECF6BA8-869D-4C6B-8635-44D171DF27D1}">
      <dsp:nvSpPr>
        <dsp:cNvPr id="0" name=""/>
        <dsp:cNvSpPr/>
      </dsp:nvSpPr>
      <dsp:spPr>
        <a:xfrm rot="5400000">
          <a:off x="4628550" y="1162957"/>
          <a:ext cx="4298821" cy="42988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Identifikátory autorů</a:t>
          </a:r>
          <a:r>
            <a:rPr lang="cs-CZ" sz="2800" kern="1200" dirty="0" smtClean="0"/>
            <a:t>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err="1" smtClean="0"/>
            <a:t>ResearcherID</a:t>
          </a:r>
          <a:r>
            <a:rPr lang="cs-CZ" sz="1900" b="1" kern="1200" dirty="0" smtClean="0"/>
            <a:t>, </a:t>
          </a:r>
          <a:r>
            <a:rPr lang="en-US" sz="1900" b="1" kern="1200" dirty="0" smtClean="0"/>
            <a:t>ORCID</a:t>
          </a:r>
          <a:endParaRPr lang="cs-CZ" sz="19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zodpovědnost na straně autorů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Stále + a - , ale společný cíl – řešení nesrovnalostí v databázích.</a:t>
          </a:r>
          <a:endParaRPr lang="cs-CZ" sz="1800" kern="1200" dirty="0"/>
        </a:p>
      </dsp:txBody>
      <dsp:txXfrm rot="-5400000">
        <a:off x="5380844" y="2237662"/>
        <a:ext cx="3546527" cy="2149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7E0BD-0A5D-4B0F-B840-572D83F71228}">
      <dsp:nvSpPr>
        <dsp:cNvPr id="0" name=""/>
        <dsp:cNvSpPr/>
      </dsp:nvSpPr>
      <dsp:spPr>
        <a:xfrm>
          <a:off x="817344" y="420821"/>
          <a:ext cx="4354233" cy="1512168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9D3EE-4DDF-4E6B-8C35-B07071B4784B}">
      <dsp:nvSpPr>
        <dsp:cNvPr id="0" name=""/>
        <dsp:cNvSpPr/>
      </dsp:nvSpPr>
      <dsp:spPr>
        <a:xfrm>
          <a:off x="4042574" y="3960218"/>
          <a:ext cx="843843" cy="540060"/>
        </a:xfrm>
        <a:prstGeom prst="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3C7352-27B2-4B1E-A63E-B10D9EE2D87C}">
      <dsp:nvSpPr>
        <dsp:cNvPr id="0" name=""/>
        <dsp:cNvSpPr/>
      </dsp:nvSpPr>
      <dsp:spPr>
        <a:xfrm>
          <a:off x="2439270" y="4392266"/>
          <a:ext cx="4050450" cy="101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3200" b="1" kern="1200" smtClean="0"/>
            <a:t>Zvýšení viditelnosti</a:t>
          </a:r>
          <a:endParaRPr lang="cs-CZ" sz="3200" b="1" kern="1200" dirty="0" smtClean="0"/>
        </a:p>
      </dsp:txBody>
      <dsp:txXfrm>
        <a:off x="2439270" y="4392266"/>
        <a:ext cx="4050450" cy="1012612"/>
      </dsp:txXfrm>
    </dsp:sp>
    <dsp:sp modelId="{10F2F090-D13D-42D6-87C9-CBB73D1020D3}">
      <dsp:nvSpPr>
        <dsp:cNvPr id="0" name=""/>
        <dsp:cNvSpPr/>
      </dsp:nvSpPr>
      <dsp:spPr>
        <a:xfrm>
          <a:off x="2711047" y="1262484"/>
          <a:ext cx="2982518" cy="242345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Snadnější prezentace výsledků své vědecké činnosti</a:t>
          </a:r>
          <a:endParaRPr lang="cs-CZ" sz="2000" b="1" kern="1200" dirty="0"/>
        </a:p>
      </dsp:txBody>
      <dsp:txXfrm>
        <a:off x="3147827" y="1617390"/>
        <a:ext cx="2108958" cy="1713638"/>
      </dsp:txXfrm>
    </dsp:sp>
    <dsp:sp modelId="{8F05B000-3D6E-42B0-ADBE-FBC93167E2B2}">
      <dsp:nvSpPr>
        <dsp:cNvPr id="0" name=""/>
        <dsp:cNvSpPr/>
      </dsp:nvSpPr>
      <dsp:spPr>
        <a:xfrm>
          <a:off x="1027758" y="280553"/>
          <a:ext cx="2772634" cy="183278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Snadné sledování základních indikátorů výkonu a přehled citovanosti</a:t>
          </a:r>
          <a:endParaRPr lang="cs-CZ" sz="2000" b="1" kern="1200" dirty="0"/>
        </a:p>
      </dsp:txBody>
      <dsp:txXfrm>
        <a:off x="1433801" y="548959"/>
        <a:ext cx="1960548" cy="1295976"/>
      </dsp:txXfrm>
    </dsp:sp>
    <dsp:sp modelId="{4D49B3A5-09FE-4B51-826D-9A02329EE30C}">
      <dsp:nvSpPr>
        <dsp:cNvPr id="0" name=""/>
        <dsp:cNvSpPr/>
      </dsp:nvSpPr>
      <dsp:spPr>
        <a:xfrm>
          <a:off x="4815185" y="210405"/>
          <a:ext cx="2959370" cy="228671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Jednoznačná identifikace = snadný přístup k výsledkům vaší práce pro všechny</a:t>
          </a:r>
          <a:endParaRPr lang="cs-CZ" sz="2000" b="1" kern="1200" dirty="0"/>
        </a:p>
      </dsp:txBody>
      <dsp:txXfrm>
        <a:off x="5248575" y="545287"/>
        <a:ext cx="2092590" cy="1616952"/>
      </dsp:txXfrm>
    </dsp:sp>
    <dsp:sp modelId="{207E0247-4328-492B-AB77-7EB17D6D5D04}">
      <dsp:nvSpPr>
        <dsp:cNvPr id="0" name=""/>
        <dsp:cNvSpPr/>
      </dsp:nvSpPr>
      <dsp:spPr>
        <a:xfrm>
          <a:off x="326353" y="70122"/>
          <a:ext cx="8416538" cy="3780420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Svislý seznam se složenými závorkami"/>
  <dgm:desc val="Umožňuje znázornit seskupené bloky informací.  Tato volba je vhodná pro velké množství textu úrovně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BF72-ABED-4F8F-8245-961BBC3FACA9}" type="datetimeFigureOut">
              <a:rPr lang="cs-CZ" smtClean="0"/>
              <a:t>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4764-1BFB-4BB7-A9D5-F418CB6C5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61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BF72-ABED-4F8F-8245-961BBC3FACA9}" type="datetimeFigureOut">
              <a:rPr lang="cs-CZ" smtClean="0"/>
              <a:t>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4764-1BFB-4BB7-A9D5-F418CB6C5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8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BF72-ABED-4F8F-8245-961BBC3FACA9}" type="datetimeFigureOut">
              <a:rPr lang="cs-CZ" smtClean="0"/>
              <a:t>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4764-1BFB-4BB7-A9D5-F418CB6C5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03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BF72-ABED-4F8F-8245-961BBC3FACA9}" type="datetimeFigureOut">
              <a:rPr lang="cs-CZ" smtClean="0"/>
              <a:t>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4764-1BFB-4BB7-A9D5-F418CB6C5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49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BF72-ABED-4F8F-8245-961BBC3FACA9}" type="datetimeFigureOut">
              <a:rPr lang="cs-CZ" smtClean="0"/>
              <a:t>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4764-1BFB-4BB7-A9D5-F418CB6C5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99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BF72-ABED-4F8F-8245-961BBC3FACA9}" type="datetimeFigureOut">
              <a:rPr lang="cs-CZ" smtClean="0"/>
              <a:t>4.9.2015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4764-1BFB-4BB7-A9D5-F418CB6C5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66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BF72-ABED-4F8F-8245-961BBC3FACA9}" type="datetimeFigureOut">
              <a:rPr lang="cs-CZ" smtClean="0"/>
              <a:t>4.9.2015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4764-1BFB-4BB7-A9D5-F418CB6C5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09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BF72-ABED-4F8F-8245-961BBC3FACA9}" type="datetimeFigureOut">
              <a:rPr lang="cs-CZ" smtClean="0"/>
              <a:t>4.9.2015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4764-1BFB-4BB7-A9D5-F418CB6C5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59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BF72-ABED-4F8F-8245-961BBC3FACA9}" type="datetimeFigureOut">
              <a:rPr lang="cs-CZ" smtClean="0"/>
              <a:t>4.9.2015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4764-1BFB-4BB7-A9D5-F418CB6C5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33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BF72-ABED-4F8F-8245-961BBC3FACA9}" type="datetimeFigureOut">
              <a:rPr lang="cs-CZ" smtClean="0"/>
              <a:t>4.9.2015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4764-1BFB-4BB7-A9D5-F418CB6C5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68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BF72-ABED-4F8F-8245-961BBC3FACA9}" type="datetimeFigureOut">
              <a:rPr lang="cs-CZ" smtClean="0"/>
              <a:t>4.9.2015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74764-1BFB-4BB7-A9D5-F418CB6C5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54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1BF72-ABED-4F8F-8245-961BBC3FACA9}" type="datetimeFigureOut">
              <a:rPr lang="cs-CZ" smtClean="0"/>
              <a:t>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74764-1BFB-4BB7-A9D5-F418CB6C5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4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etr@rect.muni.cz" TargetMode="External"/><Relationship Id="rId2" Type="http://schemas.openxmlformats.org/officeDocument/2006/relationships/hyperlink" Target="mailto:kratec@ukb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publikace/identifikatory_oso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>
            <a:normAutofit fontScale="90000"/>
          </a:bodyPr>
          <a:lstStyle/>
          <a:p>
            <a:r>
              <a:rPr lang="cs-CZ" dirty="0"/>
              <a:t>Možnosti prezentace publikační činnosti a její citovanosti na </a:t>
            </a:r>
            <a:r>
              <a:rPr lang="cs-CZ" dirty="0" smtClean="0"/>
              <a:t>Internetu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2. 9. </a:t>
            </a:r>
            <a:r>
              <a:rPr lang="cs-CZ" dirty="0" smtClean="0"/>
              <a:t>2015</a:t>
            </a:r>
          </a:p>
          <a:p>
            <a:r>
              <a:rPr lang="cs-CZ" dirty="0"/>
              <a:t>Univerzitní </a:t>
            </a:r>
            <a:r>
              <a:rPr lang="cs-CZ" dirty="0" smtClean="0"/>
              <a:t>kampus</a:t>
            </a:r>
            <a:endParaRPr lang="cs-CZ" dirty="0"/>
          </a:p>
        </p:txBody>
      </p:sp>
      <p:pic>
        <p:nvPicPr>
          <p:cNvPr id="1026" name="Picture 2" descr="Knihovna univerzitního kampu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17232"/>
            <a:ext cx="10953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17232"/>
            <a:ext cx="1028701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4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Problém…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změny příjmení</a:t>
            </a:r>
          </a:p>
          <a:p>
            <a:r>
              <a:rPr lang="cs-CZ" dirty="0" smtClean="0"/>
              <a:t>různé formáty zápisu jmen</a:t>
            </a:r>
          </a:p>
          <a:p>
            <a:r>
              <a:rPr lang="cs-CZ" dirty="0" smtClean="0"/>
              <a:t>změny v afiliacích (chyby, organizační změny, vícečetné </a:t>
            </a:r>
            <a:r>
              <a:rPr lang="cs-CZ" dirty="0"/>
              <a:t>afiliace</a:t>
            </a:r>
            <a:r>
              <a:rPr lang="cs-CZ" dirty="0" smtClean="0"/>
              <a:t>), </a:t>
            </a:r>
            <a:r>
              <a:rPr lang="cs-CZ" dirty="0"/>
              <a:t>chybějící afiliace</a:t>
            </a:r>
          </a:p>
          <a:p>
            <a:r>
              <a:rPr lang="cs-CZ" dirty="0" smtClean="0"/>
              <a:t>znakové odlišnosti – umlauty, transliterace</a:t>
            </a:r>
          </a:p>
          <a:p>
            <a:r>
              <a:rPr lang="cs-CZ" dirty="0" smtClean="0"/>
              <a:t>varianty jména</a:t>
            </a:r>
          </a:p>
          <a:p>
            <a:r>
              <a:rPr lang="cs-CZ" dirty="0" smtClean="0"/>
              <a:t>iniciály v databázích (nekompletní, varianty) </a:t>
            </a:r>
          </a:p>
          <a:p>
            <a:r>
              <a:rPr lang="cs-CZ" dirty="0" smtClean="0"/>
              <a:t>chyby v databázích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Producenti dat si tyto problémy plně uvědomují.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1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0999620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… a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jeho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řešení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dirty="0">
                <a:solidFill>
                  <a:schemeClr val="bg1">
                    <a:lumMod val="50000"/>
                  </a:schemeClr>
                </a:solidFill>
              </a:rPr>
            </a:b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89563" y="5657237"/>
            <a:ext cx="579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jednoznačné </a:t>
            </a:r>
            <a:r>
              <a:rPr lang="cs-CZ" b="1" dirty="0"/>
              <a:t>přiřazení </a:t>
            </a:r>
            <a:r>
              <a:rPr lang="cs-CZ" b="1" dirty="0" smtClean="0"/>
              <a:t>výstupů </a:t>
            </a:r>
            <a:r>
              <a:rPr lang="cs-CZ" b="1" dirty="0"/>
              <a:t>a </a:t>
            </a:r>
            <a:r>
              <a:rPr lang="cs-CZ" b="1" dirty="0" smtClean="0"/>
              <a:t>dalších </a:t>
            </a:r>
            <a:r>
              <a:rPr lang="cs-CZ" b="1" dirty="0"/>
              <a:t>profesních </a:t>
            </a:r>
            <a:r>
              <a:rPr lang="cs-CZ" b="1" dirty="0" smtClean="0"/>
              <a:t>aktivit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904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5221140"/>
              </p:ext>
            </p:extLst>
          </p:nvPr>
        </p:nvGraphicFramePr>
        <p:xfrm>
          <a:off x="107504" y="1196752"/>
          <a:ext cx="89289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Výhody pro Vás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Proč by nás to mělo vlastně zajímat?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Aby byly známy vaše vědecké a pedagogické aktivity</a:t>
            </a:r>
          </a:p>
          <a:p>
            <a:r>
              <a:rPr lang="cs-CZ" sz="2800" dirty="0" smtClean="0"/>
              <a:t>Pro zvýšení šance, že vaše publikace budou více citovány</a:t>
            </a:r>
          </a:p>
          <a:p>
            <a:r>
              <a:rPr lang="cs-CZ" sz="2800" dirty="0" smtClean="0"/>
              <a:t>Pro jistotu, že do případného hodnocení bude započítáno maximum možného</a:t>
            </a:r>
          </a:p>
          <a:p>
            <a:r>
              <a:rPr lang="cs-CZ" sz="2800" dirty="0" smtClean="0"/>
              <a:t>Příležitosti nových spoluprací, nových kontaktů</a:t>
            </a:r>
          </a:p>
        </p:txBody>
      </p:sp>
    </p:spTree>
    <p:extLst>
      <p:ext uri="{BB962C8B-B14F-4D97-AF65-F5344CB8AC3E}">
        <p14:creationId xmlns:p14="http://schemas.microsoft.com/office/powerpoint/2010/main" val="42030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Ostatní výhody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ea typeface="Calibri"/>
                <a:cs typeface="Times New Roman"/>
              </a:rPr>
              <a:t>Pro hodnocení </a:t>
            </a:r>
            <a:r>
              <a:rPr lang="cs-CZ" dirty="0">
                <a:ea typeface="Calibri"/>
                <a:cs typeface="Times New Roman"/>
              </a:rPr>
              <a:t>autorů a pracovišť</a:t>
            </a:r>
            <a:endParaRPr lang="cs-CZ" dirty="0"/>
          </a:p>
          <a:p>
            <a:r>
              <a:rPr lang="cs-CZ" dirty="0" smtClean="0">
                <a:ea typeface="Calibri"/>
                <a:cs typeface="Times New Roman"/>
              </a:rPr>
              <a:t>Přispívá ke spolehlivosti dat</a:t>
            </a:r>
          </a:p>
          <a:p>
            <a:r>
              <a:rPr lang="cs-CZ" dirty="0" smtClean="0">
                <a:ea typeface="Calibri"/>
                <a:cs typeface="Times New Roman"/>
              </a:rPr>
              <a:t>Opakovatelnost analýz</a:t>
            </a:r>
          </a:p>
          <a:p>
            <a:r>
              <a:rPr lang="cs-CZ" dirty="0" smtClean="0">
                <a:ea typeface="Calibri"/>
                <a:cs typeface="Times New Roman"/>
              </a:rPr>
              <a:t>Zjednodušuje </a:t>
            </a:r>
            <a:r>
              <a:rPr lang="cs-CZ" dirty="0">
                <a:ea typeface="Calibri"/>
                <a:cs typeface="Times New Roman"/>
              </a:rPr>
              <a:t>administrativu a usnadňuje organizaci </a:t>
            </a:r>
            <a:r>
              <a:rPr lang="cs-CZ" dirty="0" smtClean="0">
                <a:ea typeface="Calibri"/>
                <a:cs typeface="Times New Roman"/>
              </a:rPr>
              <a:t>databází vydavatelů </a:t>
            </a:r>
            <a:r>
              <a:rPr lang="cs-CZ" dirty="0">
                <a:ea typeface="Calibri"/>
                <a:cs typeface="Times New Roman"/>
              </a:rPr>
              <a:t>a </a:t>
            </a:r>
            <a:r>
              <a:rPr lang="cs-CZ" dirty="0" smtClean="0">
                <a:ea typeface="Calibri"/>
                <a:cs typeface="Times New Roman"/>
              </a:rPr>
              <a:t>poskytovatelů finanční podpory </a:t>
            </a:r>
          </a:p>
          <a:p>
            <a:r>
              <a:rPr lang="cs-CZ" dirty="0" smtClean="0">
                <a:ea typeface="Calibri"/>
                <a:cs typeface="Times New Roman"/>
              </a:rPr>
              <a:t>Při správném použití odpadá zdlouhavý proces komunikace soupisu publikací</a:t>
            </a:r>
          </a:p>
          <a:p>
            <a:r>
              <a:rPr lang="cs-CZ" dirty="0" smtClean="0">
                <a:ea typeface="Calibri"/>
                <a:cs typeface="Times New Roman"/>
              </a:rPr>
              <a:t>Pro </a:t>
            </a:r>
            <a:r>
              <a:rPr lang="cs-CZ" dirty="0" err="1" smtClean="0">
                <a:ea typeface="Calibri"/>
                <a:cs typeface="Times New Roman"/>
              </a:rPr>
              <a:t>bibliometrii</a:t>
            </a:r>
            <a:r>
              <a:rPr lang="cs-CZ" dirty="0" smtClean="0">
                <a:ea typeface="Calibri"/>
                <a:cs typeface="Times New Roman"/>
              </a:rPr>
              <a:t> na individuální úrovni a úrovni týmů je externí zdroj (CV, vlastní seznamy publikací) lepší volbou, než databáze</a:t>
            </a:r>
          </a:p>
          <a:p>
            <a:endParaRPr lang="cs-CZ" dirty="0">
              <a:cs typeface="Times New Roman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7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Pohled do zahraničí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4" t="40165" r="10000" b="48986"/>
          <a:stretch/>
        </p:blipFill>
        <p:spPr bwMode="auto">
          <a:xfrm>
            <a:off x="179512" y="2287615"/>
            <a:ext cx="8662823" cy="85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7" t="68767" r="10137" b="15123"/>
          <a:stretch/>
        </p:blipFill>
        <p:spPr bwMode="auto">
          <a:xfrm>
            <a:off x="32015" y="3212976"/>
            <a:ext cx="909064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2" t="41306" r="16789" b="52968"/>
          <a:stretch/>
        </p:blipFill>
        <p:spPr bwMode="auto">
          <a:xfrm>
            <a:off x="35363" y="6034216"/>
            <a:ext cx="6587086" cy="5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7" t="64274" r="14726" b="27178"/>
          <a:stretch/>
        </p:blipFill>
        <p:spPr bwMode="auto">
          <a:xfrm>
            <a:off x="35363" y="1415255"/>
            <a:ext cx="7963073" cy="87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0" t="22959" r="26650" b="61808"/>
          <a:stretch/>
        </p:blipFill>
        <p:spPr bwMode="auto">
          <a:xfrm>
            <a:off x="2627784" y="4293096"/>
            <a:ext cx="6349657" cy="17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4609658"/>
            <a:ext cx="17636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RIV !</a:t>
            </a:r>
            <a:endParaRPr lang="cs-CZ" sz="6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2564904"/>
            <a:ext cx="8734831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1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Shrnutí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Vytvoření identifikátoru (nejlépe RID a ORCID současně) Vám srdečně doporučujeme.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Ale…</a:t>
            </a:r>
          </a:p>
          <a:p>
            <a:endParaRPr lang="cs-CZ" dirty="0"/>
          </a:p>
          <a:p>
            <a:r>
              <a:rPr lang="cs-CZ" dirty="0" smtClean="0"/>
              <a:t>Bez pravidelné aktualizace (údajů a publikací) je i jedinečný identifikátor zbytečný…</a:t>
            </a:r>
          </a:p>
        </p:txBody>
      </p:sp>
    </p:spTree>
    <p:extLst>
      <p:ext uri="{BB962C8B-B14F-4D97-AF65-F5344CB8AC3E}">
        <p14:creationId xmlns:p14="http://schemas.microsoft.com/office/powerpoint/2010/main" val="218263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ORCID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dirty="0">
                <a:latin typeface="Calibri" panose="020F0502020204030204" pitchFamily="34" charset="0"/>
              </a:rPr>
              <a:t>Otevřený nekomerční systém, bezplatný přístup, ve </a:t>
            </a:r>
            <a:r>
              <a:rPr lang="cs-CZ" dirty="0" smtClean="0">
                <a:latin typeface="Calibri" panose="020F0502020204030204" pitchFamily="34" charset="0"/>
              </a:rPr>
              <a:t>vývoji</a:t>
            </a:r>
          </a:p>
          <a:p>
            <a:pPr>
              <a:defRPr/>
            </a:pPr>
            <a:r>
              <a:rPr lang="cs-CZ" dirty="0"/>
              <a:t>více než 1,5 milionu vědců</a:t>
            </a:r>
            <a:endParaRPr lang="cs-CZ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dirty="0">
                <a:latin typeface="Calibri" panose="020F0502020204030204" pitchFamily="34" charset="0"/>
              </a:rPr>
              <a:t>Vytváří propojení mezi různými </a:t>
            </a:r>
            <a:r>
              <a:rPr lang="cs-CZ" dirty="0" smtClean="0">
                <a:latin typeface="Calibri" panose="020F0502020204030204" pitchFamily="34" charset="0"/>
              </a:rPr>
              <a:t>databázemi a </a:t>
            </a:r>
            <a:r>
              <a:rPr lang="cs-CZ" dirty="0">
                <a:latin typeface="Calibri" panose="020F0502020204030204" pitchFamily="34" charset="0"/>
              </a:rPr>
              <a:t>různými vědeckými ID</a:t>
            </a:r>
          </a:p>
          <a:p>
            <a:pPr>
              <a:defRPr/>
            </a:pPr>
            <a:r>
              <a:rPr lang="cs-CZ" dirty="0" smtClean="0">
                <a:latin typeface="Calibri" panose="020F0502020204030204" pitchFamily="34" charset="0"/>
              </a:rPr>
              <a:t>Propojen </a:t>
            </a:r>
            <a:r>
              <a:rPr lang="cs-CZ" dirty="0">
                <a:latin typeface="Calibri" panose="020F0502020204030204" pitchFamily="34" charset="0"/>
              </a:rPr>
              <a:t>s Scopus </a:t>
            </a:r>
            <a:r>
              <a:rPr lang="cs-CZ" dirty="0" err="1">
                <a:latin typeface="Calibri" panose="020F0502020204030204" pitchFamily="34" charset="0"/>
              </a:rPr>
              <a:t>Author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Identifier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</a:rPr>
              <a:t>– </a:t>
            </a:r>
            <a:r>
              <a:rPr lang="cs-CZ" dirty="0">
                <a:latin typeface="Calibri" panose="020F0502020204030204" pitchFamily="34" charset="0"/>
              </a:rPr>
              <a:t>lze importovat publikace z databáze Scopus a dalších databází – </a:t>
            </a:r>
            <a:r>
              <a:rPr lang="cs-CZ" dirty="0" err="1">
                <a:latin typeface="Calibri" panose="020F0502020204030204" pitchFamily="34" charset="0"/>
              </a:rPr>
              <a:t>ResearcherID</a:t>
            </a:r>
            <a:r>
              <a:rPr lang="cs-CZ" dirty="0">
                <a:latin typeface="Calibri" panose="020F0502020204030204" pitchFamily="34" charset="0"/>
              </a:rPr>
              <a:t>, ANDS, CrossRef, </a:t>
            </a:r>
            <a:r>
              <a:rPr lang="cs-CZ" dirty="0" err="1">
                <a:latin typeface="Calibri" panose="020F0502020204030204" pitchFamily="34" charset="0"/>
              </a:rPr>
              <a:t>Metadata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Search</a:t>
            </a:r>
            <a:r>
              <a:rPr lang="cs-CZ" dirty="0">
                <a:latin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</a:rPr>
              <a:t>Europe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PubMed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Central</a:t>
            </a:r>
            <a:r>
              <a:rPr lang="cs-CZ" dirty="0">
                <a:latin typeface="Calibri" panose="020F0502020204030204" pitchFamily="34" charset="0"/>
              </a:rPr>
              <a:t> </a:t>
            </a:r>
            <a:endParaRPr lang="cs-CZ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dirty="0" smtClean="0"/>
              <a:t>Využívají vydavatelé </a:t>
            </a:r>
            <a:r>
              <a:rPr lang="cs-CZ" dirty="0"/>
              <a:t>a grantové </a:t>
            </a:r>
            <a:r>
              <a:rPr lang="cs-CZ" dirty="0" smtClean="0"/>
              <a:t>agentury</a:t>
            </a:r>
          </a:p>
          <a:p>
            <a:pPr>
              <a:defRPr/>
            </a:pPr>
            <a:r>
              <a:rPr lang="cs-CZ" dirty="0">
                <a:latin typeface="Calibri" panose="020F0502020204030204" pitchFamily="34" charset="0"/>
              </a:rPr>
              <a:t>V budoucnu by mohli autoři identifikátor získávat od vydavatelů již během schvalovacího řízení</a:t>
            </a:r>
          </a:p>
          <a:p>
            <a:pPr>
              <a:defRPr/>
            </a:pPr>
            <a:r>
              <a:rPr lang="cs-CZ" dirty="0" smtClean="0"/>
              <a:t>Některé země </a:t>
            </a:r>
            <a:r>
              <a:rPr lang="cs-CZ" dirty="0"/>
              <a:t>a </a:t>
            </a:r>
            <a:r>
              <a:rPr lang="cs-CZ" dirty="0" smtClean="0"/>
              <a:t>pracoviště vědeckým </a:t>
            </a:r>
            <a:r>
              <a:rPr lang="cs-CZ" dirty="0"/>
              <a:t>pracovníkům </a:t>
            </a:r>
            <a:r>
              <a:rPr lang="cs-CZ" dirty="0" smtClean="0"/>
              <a:t>již nyní nařizují </a:t>
            </a:r>
            <a:r>
              <a:rPr lang="cs-CZ" dirty="0"/>
              <a:t>vytvoření identifikátoru</a:t>
            </a:r>
            <a:endParaRPr lang="cs-CZ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0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ResearchGate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Vědecká komunita</a:t>
            </a:r>
          </a:p>
          <a:p>
            <a:r>
              <a:rPr lang="cs-CZ" dirty="0" smtClean="0"/>
              <a:t>Užívá se hojně pro diskusi nad určitou otázkou</a:t>
            </a:r>
          </a:p>
          <a:p>
            <a:r>
              <a:rPr lang="cs-CZ" dirty="0" smtClean="0"/>
              <a:t>Seznam publikací + fulltexty</a:t>
            </a:r>
          </a:p>
          <a:p>
            <a:r>
              <a:rPr lang="cs-CZ" dirty="0" smtClean="0"/>
              <a:t>Profily jsou indexovány vyhledávacím algoritmem Google </a:t>
            </a:r>
            <a:r>
              <a:rPr lang="cs-CZ" dirty="0" err="1" smtClean="0"/>
              <a:t>Scholar</a:t>
            </a:r>
            <a:endParaRPr lang="cs-CZ" dirty="0" smtClean="0"/>
          </a:p>
          <a:p>
            <a:r>
              <a:rPr lang="cs-CZ" dirty="0" smtClean="0"/>
              <a:t>Sledování dopadu, statistiky</a:t>
            </a:r>
          </a:p>
          <a:p>
            <a:r>
              <a:rPr lang="cs-CZ" dirty="0" smtClean="0"/>
              <a:t>Nabídky práce</a:t>
            </a:r>
          </a:p>
          <a:p>
            <a:r>
              <a:rPr lang="cs-CZ" dirty="0" smtClean="0"/>
              <a:t>Funkce obvyklé u sociálních sítí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5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Academia.edu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Akademická sociální síť</a:t>
            </a:r>
          </a:p>
          <a:p>
            <a:r>
              <a:rPr lang="cs-CZ" dirty="0" smtClean="0"/>
              <a:t>Principy open </a:t>
            </a:r>
            <a:r>
              <a:rPr lang="cs-CZ" dirty="0" err="1" smtClean="0"/>
              <a:t>access</a:t>
            </a:r>
            <a:endParaRPr lang="cs-CZ" dirty="0" smtClean="0"/>
          </a:p>
          <a:p>
            <a:r>
              <a:rPr lang="cs-CZ" dirty="0" smtClean="0"/>
              <a:t>Principy alternativních metrik – širší možnosti analýz dopadu vědy</a:t>
            </a:r>
          </a:p>
          <a:p>
            <a:r>
              <a:rPr lang="cs-CZ" dirty="0" smtClean="0"/>
              <a:t>Velmi dobré umístění registrovaných prací v Google vyhledávání</a:t>
            </a:r>
          </a:p>
          <a:p>
            <a:r>
              <a:rPr lang="cs-CZ" dirty="0" smtClean="0"/>
              <a:t>Pro užívání sítě není třeba registrace</a:t>
            </a:r>
          </a:p>
          <a:p>
            <a:r>
              <a:rPr lang="cs-CZ" dirty="0" smtClean="0"/>
              <a:t>Nabídka zaměstnání</a:t>
            </a:r>
          </a:p>
          <a:p>
            <a:r>
              <a:rPr lang="cs-CZ" dirty="0" smtClean="0"/>
              <a:t>Možnost komentářů k vloženým draftům vědeckých článků (otevřené všem)</a:t>
            </a:r>
          </a:p>
          <a:p>
            <a:r>
              <a:rPr lang="cs-CZ" dirty="0" smtClean="0"/>
              <a:t>Propojení: Google </a:t>
            </a:r>
            <a:r>
              <a:rPr lang="cs-CZ" dirty="0" err="1" smtClean="0"/>
              <a:t>Scholar</a:t>
            </a:r>
            <a:r>
              <a:rPr lang="cs-CZ" dirty="0" smtClean="0"/>
              <a:t>, </a:t>
            </a:r>
            <a:r>
              <a:rPr lang="cs-CZ" dirty="0" err="1" smtClean="0"/>
              <a:t>LinkedIn</a:t>
            </a:r>
            <a:r>
              <a:rPr lang="cs-CZ" dirty="0" smtClean="0"/>
              <a:t>, </a:t>
            </a:r>
            <a:r>
              <a:rPr lang="cs-CZ" dirty="0" err="1" smtClean="0"/>
              <a:t>Facebook</a:t>
            </a:r>
            <a:r>
              <a:rPr lang="cs-CZ" dirty="0" smtClean="0"/>
              <a:t>, Google+, </a:t>
            </a:r>
            <a:r>
              <a:rPr lang="cs-CZ" dirty="0" err="1" smtClean="0"/>
              <a:t>Twitter</a:t>
            </a:r>
            <a:r>
              <a:rPr lang="cs-CZ" dirty="0" smtClean="0"/>
              <a:t>, Skype, aj.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3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Přednášející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800" dirty="0" smtClean="0"/>
          </a:p>
          <a:p>
            <a:r>
              <a:rPr lang="en-GB" sz="2800" dirty="0" smtClean="0"/>
              <a:t>Mgr</a:t>
            </a:r>
            <a:r>
              <a:rPr lang="en-GB" sz="2800" dirty="0"/>
              <a:t>. Jiří </a:t>
            </a:r>
            <a:r>
              <a:rPr lang="en-GB" sz="2800" dirty="0" err="1"/>
              <a:t>Kratochvíl</a:t>
            </a:r>
            <a:r>
              <a:rPr lang="en-GB" sz="2800" dirty="0"/>
              <a:t>, </a:t>
            </a:r>
            <a:r>
              <a:rPr lang="en-GB" sz="2800" dirty="0" smtClean="0"/>
              <a:t>Ph.D</a:t>
            </a:r>
            <a:r>
              <a:rPr lang="cs-CZ" sz="2800" dirty="0" smtClean="0"/>
              <a:t> </a:t>
            </a:r>
            <a:r>
              <a:rPr lang="en-GB" sz="2800" dirty="0" smtClean="0"/>
              <a:t>(</a:t>
            </a:r>
            <a:r>
              <a:rPr lang="en-GB" sz="2800" dirty="0"/>
              <a:t>K</a:t>
            </a:r>
            <a:r>
              <a:rPr lang="cs-CZ" sz="2800" dirty="0" err="1"/>
              <a:t>nihovna</a:t>
            </a:r>
            <a:r>
              <a:rPr lang="cs-CZ" sz="2800" dirty="0"/>
              <a:t> univerzitního kampusu</a:t>
            </a:r>
            <a:r>
              <a:rPr lang="en-GB" sz="2800" dirty="0"/>
              <a:t>)</a:t>
            </a:r>
            <a:r>
              <a:rPr lang="en-GB" sz="2800" dirty="0" smtClean="0"/>
              <a:t>, </a:t>
            </a:r>
            <a:r>
              <a:rPr lang="en-GB" sz="2800" u="sng" dirty="0">
                <a:hlinkClick r:id="rId2"/>
              </a:rPr>
              <a:t>kratec@ukb.muni.cz</a:t>
            </a:r>
            <a:r>
              <a:rPr lang="en-GB" sz="2800" dirty="0"/>
              <a:t>, tel. 549 49 </a:t>
            </a:r>
            <a:r>
              <a:rPr lang="en-GB" sz="2800" dirty="0" smtClean="0"/>
              <a:t>3710</a:t>
            </a:r>
            <a:endParaRPr lang="cs-CZ" sz="2800" dirty="0"/>
          </a:p>
          <a:p>
            <a:endParaRPr lang="cs-CZ" sz="2800" dirty="0" smtClean="0"/>
          </a:p>
          <a:p>
            <a:r>
              <a:rPr lang="en-GB" sz="2800" dirty="0" smtClean="0"/>
              <a:t>Mgr</a:t>
            </a:r>
            <a:r>
              <a:rPr lang="en-GB" sz="2800" dirty="0"/>
              <a:t>. Michal </a:t>
            </a:r>
            <a:r>
              <a:rPr lang="en-GB" sz="2800" dirty="0" smtClean="0"/>
              <a:t>Petr</a:t>
            </a:r>
            <a:r>
              <a:rPr lang="cs-CZ" sz="2800" dirty="0" smtClean="0"/>
              <a:t> </a:t>
            </a:r>
            <a:r>
              <a:rPr lang="en-GB" sz="2800" dirty="0" smtClean="0"/>
              <a:t>(</a:t>
            </a:r>
            <a:r>
              <a:rPr lang="en-GB" sz="2800" dirty="0"/>
              <a:t>RMU</a:t>
            </a:r>
            <a:r>
              <a:rPr lang="en-GB" sz="2800" dirty="0" smtClean="0"/>
              <a:t>), </a:t>
            </a:r>
            <a:r>
              <a:rPr lang="en-GB" sz="2800" u="sng" dirty="0">
                <a:hlinkClick r:id="rId3"/>
              </a:rPr>
              <a:t>petr@rect.muni.cz</a:t>
            </a:r>
            <a:r>
              <a:rPr lang="en-GB" sz="2800" dirty="0"/>
              <a:t>, tel. 549 49 </a:t>
            </a:r>
            <a:r>
              <a:rPr lang="en-GB" sz="2800" dirty="0" smtClean="0"/>
              <a:t>5887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74001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Prosíme o zavedení Vašich jedinečných identifikátorů do IS MU na stránce</a:t>
            </a:r>
            <a:r>
              <a:rPr lang="cs-CZ" dirty="0" smtClean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cs-CZ" sz="2400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cs-CZ" sz="2400" dirty="0" smtClean="0">
                <a:sym typeface="Wingdings" panose="05000000000000000000" pitchFamily="2" charset="2"/>
                <a:hlinkClick r:id="rId2"/>
              </a:rPr>
              <a:t>is.muni.cz/auth/publikace/identifikatory_osob</a:t>
            </a:r>
            <a:endParaRPr lang="cs-CZ" sz="2400" dirty="0" smtClean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/>
              <a:t>Navigace:</a:t>
            </a:r>
          </a:p>
          <a:p>
            <a:pPr marL="0" indent="0">
              <a:buNone/>
            </a:pPr>
            <a:r>
              <a:rPr lang="cs-CZ" sz="2400" dirty="0" smtClean="0"/>
              <a:t>is.muni.cz</a:t>
            </a:r>
            <a:r>
              <a:rPr lang="en-US" sz="2400" dirty="0" smtClean="0"/>
              <a:t> </a:t>
            </a:r>
            <a:r>
              <a:rPr lang="cs-CZ" sz="2400" dirty="0" smtClean="0"/>
              <a:t>-</a:t>
            </a:r>
            <a:r>
              <a:rPr lang="en-US" sz="2400" dirty="0" smtClean="0"/>
              <a:t>&gt; </a:t>
            </a:r>
            <a:r>
              <a:rPr lang="cs-CZ" sz="2400" dirty="0" smtClean="0"/>
              <a:t>Publikace</a:t>
            </a:r>
            <a:r>
              <a:rPr lang="en-US" sz="2400" dirty="0"/>
              <a:t> </a:t>
            </a:r>
            <a:r>
              <a:rPr lang="cs-CZ" sz="2400" dirty="0"/>
              <a:t>-</a:t>
            </a:r>
            <a:r>
              <a:rPr lang="en-US" sz="2400" dirty="0"/>
              <a:t>&gt; </a:t>
            </a:r>
            <a:r>
              <a:rPr lang="cs-CZ" sz="2400" smtClean="0"/>
              <a:t>Osobní identifikátory </a:t>
            </a:r>
            <a:r>
              <a:rPr lang="cs-CZ" sz="2400" dirty="0" smtClean="0"/>
              <a:t>(odkaz vpravo nahoře)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22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Program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Úvod</a:t>
            </a:r>
          </a:p>
          <a:p>
            <a:r>
              <a:rPr lang="cs-CZ" sz="2800" dirty="0" err="1" smtClean="0"/>
              <a:t>ResearcherID</a:t>
            </a:r>
            <a:r>
              <a:rPr lang="cs-CZ" sz="2800" dirty="0" smtClean="0"/>
              <a:t> – instruktáž</a:t>
            </a:r>
          </a:p>
          <a:p>
            <a:pPr lvl="0"/>
            <a:r>
              <a:rPr lang="cs-CZ" sz="2800" dirty="0" smtClean="0"/>
              <a:t>ORCID (</a:t>
            </a:r>
            <a:r>
              <a:rPr lang="en-US" sz="2800" dirty="0" smtClean="0"/>
              <a:t>Open </a:t>
            </a:r>
            <a:r>
              <a:rPr lang="en-US" sz="2800" dirty="0"/>
              <a:t>Researcher &amp; Contributor </a:t>
            </a:r>
            <a:r>
              <a:rPr lang="en-US" sz="2800" dirty="0" smtClean="0"/>
              <a:t>ID</a:t>
            </a:r>
            <a:r>
              <a:rPr lang="cs-CZ" sz="2800" dirty="0" smtClean="0"/>
              <a:t>)</a:t>
            </a:r>
            <a:r>
              <a:rPr lang="en-US" sz="2800" dirty="0" smtClean="0"/>
              <a:t> </a:t>
            </a:r>
            <a:r>
              <a:rPr lang="cs-CZ" sz="2800" dirty="0" smtClean="0"/>
              <a:t>– instruktáž</a:t>
            </a:r>
          </a:p>
          <a:p>
            <a:r>
              <a:rPr lang="cs-CZ" sz="2800" dirty="0" smtClean="0"/>
              <a:t>Google </a:t>
            </a:r>
            <a:r>
              <a:rPr lang="cs-CZ" sz="2800" dirty="0" err="1" smtClean="0"/>
              <a:t>Scholar</a:t>
            </a:r>
            <a:endParaRPr lang="cs-CZ" sz="2800" dirty="0" smtClean="0"/>
          </a:p>
          <a:p>
            <a:r>
              <a:rPr lang="cs-CZ" sz="2800" dirty="0" smtClean="0"/>
              <a:t>Sociální sítě </a:t>
            </a:r>
            <a:r>
              <a:rPr lang="cs-CZ" sz="2800" dirty="0" err="1" smtClean="0"/>
              <a:t>ResearchGate</a:t>
            </a:r>
            <a:r>
              <a:rPr lang="cs-CZ" sz="2800" dirty="0" smtClean="0"/>
              <a:t>, academia.edu – instruktáž</a:t>
            </a:r>
          </a:p>
          <a:p>
            <a:r>
              <a:rPr lang="cs-CZ" sz="2800" dirty="0" smtClean="0"/>
              <a:t>Dotazy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396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Stav na MU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Počet osob z MU s profilem </a:t>
            </a:r>
            <a:r>
              <a:rPr lang="cs-CZ" sz="2000" dirty="0" err="1" smtClean="0"/>
              <a:t>ResearcherID</a:t>
            </a:r>
            <a:r>
              <a:rPr lang="cs-CZ" sz="2000" dirty="0" smtClean="0"/>
              <a:t>: cca 800 (včetně studentů)</a:t>
            </a:r>
          </a:p>
          <a:p>
            <a:endParaRPr lang="cs-CZ" sz="2000" dirty="0"/>
          </a:p>
          <a:p>
            <a:endParaRPr lang="cs-CZ" sz="2000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978113"/>
              </p:ext>
            </p:extLst>
          </p:nvPr>
        </p:nvGraphicFramePr>
        <p:xfrm>
          <a:off x="467544" y="227687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93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Východisko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6531" t="10101" r="4326" b="8701"/>
          <a:stretch/>
        </p:blipFill>
        <p:spPr>
          <a:xfrm>
            <a:off x="0" y="1580865"/>
            <a:ext cx="9144000" cy="527713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7504" y="6557675"/>
            <a:ext cx="1223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W. </a:t>
            </a:r>
            <a:r>
              <a:rPr lang="cs-CZ" sz="1200" dirty="0" err="1" smtClean="0"/>
              <a:t>Glänzel</a:t>
            </a:r>
            <a:r>
              <a:rPr lang="cs-CZ" sz="1200" dirty="0" smtClean="0"/>
              <a:t>, 2015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407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O čem tedy bude tento seminář?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Identita (identifikátory)</a:t>
            </a:r>
          </a:p>
          <a:p>
            <a:endParaRPr lang="cs-CZ" dirty="0" smtClean="0"/>
          </a:p>
          <a:p>
            <a:r>
              <a:rPr lang="cs-CZ" dirty="0" smtClean="0"/>
              <a:t>Viditelnost (</a:t>
            </a:r>
            <a:r>
              <a:rPr lang="cs-CZ" dirty="0" err="1" smtClean="0"/>
              <a:t>visibility</a:t>
            </a:r>
            <a:r>
              <a:rPr lang="cs-CZ" dirty="0" smtClean="0"/>
              <a:t>) – sociální sítě</a:t>
            </a:r>
          </a:p>
        </p:txBody>
      </p:sp>
    </p:spTree>
    <p:extLst>
      <p:ext uri="{BB962C8B-B14F-4D97-AF65-F5344CB8AC3E}">
        <p14:creationId xmlns:p14="http://schemas.microsoft.com/office/powerpoint/2010/main" val="36739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119533"/>
              </p:ext>
            </p:extLst>
          </p:nvPr>
        </p:nvGraphicFramePr>
        <p:xfrm>
          <a:off x="107504" y="89067"/>
          <a:ext cx="8892480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2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Charakteristiky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856598"/>
              </p:ext>
            </p:extLst>
          </p:nvPr>
        </p:nvGraphicFramePr>
        <p:xfrm>
          <a:off x="-612576" y="1196752"/>
          <a:ext cx="95770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8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Proč identifikátory?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28136" r="17254" b="30783"/>
          <a:stretch/>
        </p:blipFill>
        <p:spPr>
          <a:xfrm>
            <a:off x="1475656" y="2636912"/>
            <a:ext cx="6192688" cy="2927730"/>
          </a:xfrm>
        </p:spPr>
      </p:pic>
    </p:spTree>
    <p:extLst>
      <p:ext uri="{BB962C8B-B14F-4D97-AF65-F5344CB8AC3E}">
        <p14:creationId xmlns:p14="http://schemas.microsoft.com/office/powerpoint/2010/main" val="35963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727</Words>
  <Application>Microsoft Office PowerPoint</Application>
  <PresentationFormat>Předvádění na obrazovce (4:3)</PresentationFormat>
  <Paragraphs>128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Možnosti prezentace publikační činnosti a její citovanosti na Internetu</vt:lpstr>
      <vt:lpstr>Přednášející</vt:lpstr>
      <vt:lpstr>Program</vt:lpstr>
      <vt:lpstr>Stav na MU</vt:lpstr>
      <vt:lpstr>Východisko</vt:lpstr>
      <vt:lpstr>O čem tedy bude tento seminář?</vt:lpstr>
      <vt:lpstr>Prezentace aplikace PowerPoint</vt:lpstr>
      <vt:lpstr>Charakteristiky</vt:lpstr>
      <vt:lpstr>Proč identifikátory?</vt:lpstr>
      <vt:lpstr>Problém…</vt:lpstr>
      <vt:lpstr>… a jeho řešení </vt:lpstr>
      <vt:lpstr>Výhody pro Vás</vt:lpstr>
      <vt:lpstr>Proč by nás to mělo vlastně zajímat?</vt:lpstr>
      <vt:lpstr>Ostatní výhody</vt:lpstr>
      <vt:lpstr>Pohled do zahraničí</vt:lpstr>
      <vt:lpstr>Shrnutí</vt:lpstr>
      <vt:lpstr>ORCID</vt:lpstr>
      <vt:lpstr>ResearchGate</vt:lpstr>
      <vt:lpstr>Academia.edu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</dc:creator>
  <cp:lastModifiedBy>Petr</cp:lastModifiedBy>
  <cp:revision>55</cp:revision>
  <dcterms:created xsi:type="dcterms:W3CDTF">2015-07-29T10:43:08Z</dcterms:created>
  <dcterms:modified xsi:type="dcterms:W3CDTF">2015-09-04T08:49:01Z</dcterms:modified>
</cp:coreProperties>
</file>