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9" r:id="rId5"/>
    <p:sldId id="258" r:id="rId6"/>
    <p:sldId id="259" r:id="rId7"/>
    <p:sldId id="281" r:id="rId8"/>
    <p:sldId id="280" r:id="rId9"/>
    <p:sldId id="260" r:id="rId10"/>
    <p:sldId id="261" r:id="rId11"/>
    <p:sldId id="262" r:id="rId12"/>
    <p:sldId id="263" r:id="rId13"/>
    <p:sldId id="266" r:id="rId14"/>
    <p:sldId id="264" r:id="rId15"/>
    <p:sldId id="278" r:id="rId16"/>
    <p:sldId id="265" r:id="rId17"/>
    <p:sldId id="267" r:id="rId18"/>
    <p:sldId id="268" r:id="rId19"/>
    <p:sldId id="277" r:id="rId20"/>
    <p:sldId id="269" r:id="rId21"/>
    <p:sldId id="270" r:id="rId22"/>
    <p:sldId id="271" r:id="rId23"/>
    <p:sldId id="273" r:id="rId24"/>
    <p:sldId id="272" r:id="rId25"/>
    <p:sldId id="276" r:id="rId26"/>
    <p:sldId id="27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erlitz.org/" TargetMode="External"/><Relationship Id="rId2" Type="http://schemas.openxmlformats.org/officeDocument/2006/relationships/hyperlink" Target="http://www.ceskatelevize.cz/ivysilani/10099029347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zamek-slavkov.cz/en/" TargetMode="External"/><Relationship Id="rId4" Type="http://schemas.openxmlformats.org/officeDocument/2006/relationships/hyperlink" Target="http://www.youtube.com/watch?v=mdd1a90CF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?id=EPsEJIdFz3AC&amp;dq=Revolutionary+France+Furet" TargetMode="External"/><Relationship Id="rId2" Type="http://schemas.openxmlformats.org/officeDocument/2006/relationships/hyperlink" Target="http://books.google.com/?id=I2oA5MtB0ZkC&amp;dq=Lefebvre+estates+gener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56376" cy="4653136"/>
          </a:xfrm>
        </p:spPr>
        <p:txBody>
          <a:bodyPr/>
          <a:lstStyle/>
          <a:p>
            <a:r>
              <a:rPr lang="cs-CZ" u="sng" dirty="0" err="1" smtClean="0"/>
              <a:t>Central</a:t>
            </a:r>
            <a:r>
              <a:rPr lang="cs-CZ" u="sng" dirty="0" smtClean="0"/>
              <a:t> </a:t>
            </a:r>
            <a:r>
              <a:rPr lang="cs-CZ" u="sng" dirty="0" err="1" smtClean="0"/>
              <a:t>Europe</a:t>
            </a:r>
            <a:r>
              <a:rPr lang="cs-CZ" u="sng" dirty="0" smtClean="0"/>
              <a:t> </a:t>
            </a:r>
            <a:r>
              <a:rPr lang="cs-CZ" u="sng" dirty="0" err="1" smtClean="0"/>
              <a:t>during</a:t>
            </a:r>
            <a:r>
              <a:rPr lang="cs-CZ" u="sng" dirty="0" smtClean="0"/>
              <a:t> </a:t>
            </a:r>
            <a:r>
              <a:rPr lang="cs-CZ" u="sng" dirty="0" err="1" smtClean="0"/>
              <a:t>and</a:t>
            </a:r>
            <a:r>
              <a:rPr lang="cs-CZ" u="sng" dirty="0" smtClean="0"/>
              <a:t> </a:t>
            </a:r>
            <a:r>
              <a:rPr lang="cs-CZ" u="sng" dirty="0" err="1" smtClean="0"/>
              <a:t>after</a:t>
            </a:r>
            <a:r>
              <a:rPr lang="cs-CZ" u="sng" smtClean="0"/>
              <a:t> the</a:t>
            </a:r>
            <a:r>
              <a:rPr lang="cs-CZ" u="sng" dirty="0" smtClean="0"/>
              <a:t> </a:t>
            </a:r>
            <a:r>
              <a:rPr lang="cs-CZ" u="sng" dirty="0" err="1" smtClean="0"/>
              <a:t>Napoleonic</a:t>
            </a:r>
            <a:r>
              <a:rPr lang="cs-CZ" u="sng" dirty="0" smtClean="0"/>
              <a:t> </a:t>
            </a:r>
            <a:r>
              <a:rPr lang="cs-CZ" u="sng" dirty="0" err="1" smtClean="0"/>
              <a:t>Wars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Rise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National</a:t>
            </a:r>
            <a:r>
              <a:rPr lang="cs-CZ" u="sng" dirty="0" smtClean="0"/>
              <a:t> </a:t>
            </a:r>
            <a:r>
              <a:rPr lang="cs-CZ" u="sng" dirty="0" err="1" smtClean="0"/>
              <a:t>Movements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err="1" smtClean="0"/>
              <a:t>revolutions</a:t>
            </a:r>
            <a:r>
              <a:rPr lang="cs-CZ" u="sng" dirty="0" smtClean="0"/>
              <a:t> 1848/49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5114778" cy="8640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48072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064896" cy="5547016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Francis</a:t>
            </a:r>
            <a:r>
              <a:rPr lang="cs-CZ" b="1" dirty="0" smtClean="0"/>
              <a:t> II (1792 – 1836)</a:t>
            </a:r>
            <a:r>
              <a:rPr lang="cs-CZ" dirty="0" smtClean="0"/>
              <a:t>, </a:t>
            </a:r>
            <a:r>
              <a:rPr lang="cs-CZ" dirty="0" err="1" smtClean="0"/>
              <a:t>since</a:t>
            </a:r>
            <a:r>
              <a:rPr lang="cs-CZ" dirty="0" smtClean="0"/>
              <a:t> 1804 </a:t>
            </a:r>
            <a:r>
              <a:rPr lang="cs-CZ" dirty="0" err="1" smtClean="0"/>
              <a:t>ruled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b="1" dirty="0" err="1" smtClean="0"/>
              <a:t>Francis</a:t>
            </a:r>
            <a:r>
              <a:rPr lang="cs-CZ" b="1" dirty="0" smtClean="0"/>
              <a:t> I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absolutism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– Prince  </a:t>
            </a:r>
            <a:r>
              <a:rPr lang="cs-CZ" b="1" dirty="0" err="1" smtClean="0"/>
              <a:t>Klemens</a:t>
            </a:r>
            <a:r>
              <a:rPr lang="cs-CZ" b="1" dirty="0" smtClean="0"/>
              <a:t> </a:t>
            </a:r>
            <a:r>
              <a:rPr lang="cs-CZ" b="1" dirty="0" err="1" smtClean="0"/>
              <a:t>Wenzel</a:t>
            </a:r>
            <a:r>
              <a:rPr lang="cs-CZ" b="1" dirty="0" smtClean="0"/>
              <a:t>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Metternich</a:t>
            </a:r>
            <a:r>
              <a:rPr lang="cs-CZ" dirty="0" smtClean="0"/>
              <a:t> – </a:t>
            </a:r>
            <a:r>
              <a:rPr lang="cs-CZ" dirty="0" err="1" smtClean="0"/>
              <a:t>convinced</a:t>
            </a:r>
            <a:r>
              <a:rPr lang="cs-CZ" dirty="0" smtClean="0"/>
              <a:t> </a:t>
            </a:r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monarchist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Metternich</a:t>
            </a:r>
            <a:r>
              <a:rPr lang="cs-CZ" dirty="0" smtClean="0"/>
              <a:t> </a:t>
            </a:r>
            <a:r>
              <a:rPr lang="cs-CZ" dirty="0" err="1" smtClean="0"/>
              <a:t>absolutism</a:t>
            </a:r>
            <a:endParaRPr lang="cs-CZ" dirty="0" smtClean="0"/>
          </a:p>
          <a:p>
            <a:pPr lvl="0"/>
            <a:r>
              <a:rPr lang="cs-CZ" dirty="0" smtClean="0"/>
              <a:t>1811 – </a:t>
            </a:r>
            <a:r>
              <a:rPr lang="cs-CZ" dirty="0" err="1" smtClean="0"/>
              <a:t>General</a:t>
            </a:r>
            <a:r>
              <a:rPr lang="cs-CZ" dirty="0" smtClean="0"/>
              <a:t> Civil </a:t>
            </a:r>
            <a:r>
              <a:rPr lang="cs-CZ" dirty="0" err="1" smtClean="0"/>
              <a:t>Code</a:t>
            </a:r>
            <a:r>
              <a:rPr lang="cs-CZ" dirty="0" smtClean="0"/>
              <a:t> (ABGB)– </a:t>
            </a:r>
            <a:r>
              <a:rPr lang="cs-CZ" dirty="0" err="1" smtClean="0"/>
              <a:t>compromis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ideologies</a:t>
            </a:r>
            <a:endParaRPr lang="cs-CZ" dirty="0" smtClean="0"/>
          </a:p>
          <a:p>
            <a:pPr lvl="0"/>
            <a:r>
              <a:rPr lang="cs-CZ" dirty="0" smtClean="0"/>
              <a:t>1811 – </a:t>
            </a:r>
            <a:r>
              <a:rPr lang="cs-CZ" dirty="0" err="1" smtClean="0"/>
              <a:t>devastating</a:t>
            </a:r>
            <a:r>
              <a:rPr lang="cs-CZ" dirty="0" smtClean="0"/>
              <a:t> </a:t>
            </a:r>
            <a:r>
              <a:rPr lang="cs-CZ" dirty="0" err="1" smtClean="0"/>
              <a:t>collpase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finances</a:t>
            </a:r>
            <a:r>
              <a:rPr lang="cs-CZ" dirty="0" smtClean="0"/>
              <a:t> in </a:t>
            </a:r>
            <a:r>
              <a:rPr lang="cs-CZ" dirty="0" err="1" smtClean="0"/>
              <a:t>February</a:t>
            </a:r>
            <a:r>
              <a:rPr lang="cs-CZ" dirty="0" smtClean="0"/>
              <a:t> (</a:t>
            </a:r>
            <a:r>
              <a:rPr lang="cs-CZ" dirty="0" err="1" smtClean="0"/>
              <a:t>paper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devalued</a:t>
            </a:r>
            <a:r>
              <a:rPr lang="cs-CZ" dirty="0" smtClean="0"/>
              <a:t> to </a:t>
            </a:r>
            <a:r>
              <a:rPr lang="cs-CZ" smtClean="0"/>
              <a:t>one </a:t>
            </a:r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0"/>
            <a:ext cx="3429000" cy="557808"/>
          </a:xfrm>
        </p:spPr>
        <p:txBody>
          <a:bodyPr/>
          <a:lstStyle/>
          <a:p>
            <a:r>
              <a:rPr lang="cs-CZ" dirty="0" err="1" smtClean="0"/>
              <a:t>Francis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479704" y="4077072"/>
            <a:ext cx="2664296" cy="2232248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Emperor</a:t>
            </a:r>
            <a:r>
              <a:rPr lang="cs-CZ" sz="2400" dirty="0" smtClean="0"/>
              <a:t> </a:t>
            </a:r>
            <a:r>
              <a:rPr lang="cs-CZ" sz="2400" dirty="0" err="1" smtClean="0"/>
              <a:t>Francis</a:t>
            </a:r>
            <a:r>
              <a:rPr lang="cs-CZ" sz="2400" dirty="0" smtClean="0"/>
              <a:t>  </a:t>
            </a:r>
            <a:r>
              <a:rPr lang="cs-CZ" sz="2400" dirty="0" err="1" smtClean="0"/>
              <a:t>and</a:t>
            </a:r>
            <a:r>
              <a:rPr lang="cs-CZ" sz="2400" dirty="0" smtClean="0"/>
              <a:t> his </a:t>
            </a:r>
            <a:r>
              <a:rPr lang="cs-CZ" sz="2400" dirty="0" err="1" smtClean="0"/>
              <a:t>Family</a:t>
            </a:r>
            <a:r>
              <a:rPr lang="cs-CZ" sz="2400" dirty="0" smtClean="0"/>
              <a:t>, a </a:t>
            </a:r>
            <a:r>
              <a:rPr lang="cs-CZ" sz="2400" dirty="0" err="1" smtClean="0"/>
              <a:t>portrait</a:t>
            </a:r>
            <a:r>
              <a:rPr lang="cs-CZ" sz="2400" dirty="0" smtClean="0"/>
              <a:t> by </a:t>
            </a:r>
            <a:r>
              <a:rPr lang="cs-CZ" sz="2400" dirty="0" err="1" smtClean="0"/>
              <a:t>Jozef</a:t>
            </a:r>
            <a:r>
              <a:rPr lang="cs-CZ" sz="2400" dirty="0" smtClean="0"/>
              <a:t> </a:t>
            </a:r>
            <a:r>
              <a:rPr lang="cs-CZ" sz="2400" dirty="0" err="1" smtClean="0"/>
              <a:t>Kreutzinger</a:t>
            </a:r>
            <a:endParaRPr lang="cs-CZ" sz="2400" dirty="0"/>
          </a:p>
        </p:txBody>
      </p:sp>
      <p:pic>
        <p:nvPicPr>
          <p:cNvPr id="4" name="Zástupný symbol pro obsah 3" descr="Josef_Kreutzinger_-_Kaiserliche_Famil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68" r="62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Congress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Vienna</a:t>
            </a:r>
            <a:r>
              <a:rPr lang="cs-CZ" sz="31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836712"/>
            <a:ext cx="8352928" cy="583264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dirty="0" err="1" smtClean="0"/>
              <a:t>Congress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Vienna</a:t>
            </a:r>
            <a:endParaRPr lang="cs-CZ" b="1" dirty="0" smtClean="0"/>
          </a:p>
          <a:p>
            <a:pPr lvl="0"/>
            <a:r>
              <a:rPr lang="cs-CZ" dirty="0" smtClean="0"/>
              <a:t>a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ambassadors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chaired</a:t>
            </a:r>
            <a:r>
              <a:rPr lang="cs-CZ" dirty="0" smtClean="0"/>
              <a:t> by </a:t>
            </a:r>
            <a:r>
              <a:rPr lang="cs-CZ" b="1" dirty="0" err="1" smtClean="0"/>
              <a:t>Klemens</a:t>
            </a:r>
            <a:r>
              <a:rPr lang="cs-CZ" b="1" dirty="0" smtClean="0"/>
              <a:t> </a:t>
            </a:r>
            <a:r>
              <a:rPr lang="cs-CZ" b="1" dirty="0" err="1" smtClean="0"/>
              <a:t>Wenzel</a:t>
            </a:r>
            <a:r>
              <a:rPr lang="cs-CZ" b="1" dirty="0" smtClean="0"/>
              <a:t>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Metternich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held</a:t>
            </a:r>
            <a:r>
              <a:rPr lang="cs-CZ" dirty="0" smtClean="0"/>
              <a:t> in </a:t>
            </a:r>
            <a:r>
              <a:rPr lang="cs-CZ" dirty="0" err="1" smtClean="0"/>
              <a:t>Vienna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, 1814 to June, 1815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 – 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France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restauration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(no </a:t>
            </a:r>
            <a:r>
              <a:rPr lang="cs-CZ" dirty="0" err="1" smtClean="0"/>
              <a:t>revolutions</a:t>
            </a:r>
            <a:r>
              <a:rPr lang="cs-CZ" dirty="0" smtClean="0"/>
              <a:t>, no </a:t>
            </a:r>
            <a:r>
              <a:rPr lang="cs-CZ" dirty="0" err="1" smtClean="0"/>
              <a:t>republicanism</a:t>
            </a:r>
            <a:r>
              <a:rPr lang="cs-CZ" dirty="0" smtClean="0"/>
              <a:t>, </a:t>
            </a:r>
            <a:r>
              <a:rPr lang="cs-CZ" dirty="0" err="1" smtClean="0"/>
              <a:t>lesser</a:t>
            </a:r>
            <a:r>
              <a:rPr lang="cs-CZ" dirty="0" smtClean="0"/>
              <a:t> civil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  <a:endParaRPr lang="cs-CZ" dirty="0" smtClean="0"/>
          </a:p>
          <a:p>
            <a:pPr lvl="0"/>
            <a:r>
              <a:rPr lang="cs-CZ" dirty="0" smtClean="0"/>
              <a:t>4 Great </a:t>
            </a:r>
            <a:r>
              <a:rPr lang="cs-CZ" dirty="0" err="1" smtClean="0"/>
              <a:t>Powers</a:t>
            </a:r>
            <a:r>
              <a:rPr lang="cs-CZ" dirty="0" smtClean="0"/>
              <a:t>: </a:t>
            </a:r>
            <a:r>
              <a:rPr lang="cs-CZ" dirty="0" err="1" smtClean="0"/>
              <a:t>Russia</a:t>
            </a:r>
            <a:r>
              <a:rPr lang="cs-CZ" dirty="0" smtClean="0"/>
              <a:t> (</a:t>
            </a:r>
            <a:r>
              <a:rPr lang="cs-CZ" dirty="0" err="1" smtClean="0"/>
              <a:t>Tzar</a:t>
            </a:r>
            <a:r>
              <a:rPr lang="cs-CZ" dirty="0" smtClean="0"/>
              <a:t> </a:t>
            </a:r>
            <a:r>
              <a:rPr lang="cs-CZ" dirty="0" smtClean="0"/>
              <a:t>Alexandr I,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Count</a:t>
            </a:r>
            <a:r>
              <a:rPr lang="cs-CZ" dirty="0" smtClean="0"/>
              <a:t> </a:t>
            </a:r>
            <a:r>
              <a:rPr lang="cs-CZ" dirty="0" err="1" smtClean="0"/>
              <a:t>Carl</a:t>
            </a:r>
            <a:r>
              <a:rPr lang="cs-CZ" dirty="0" smtClean="0"/>
              <a:t> Robert </a:t>
            </a:r>
            <a:r>
              <a:rPr lang="cs-CZ" dirty="0" err="1" smtClean="0"/>
              <a:t>Nesselrode</a:t>
            </a:r>
            <a:r>
              <a:rPr lang="cs-CZ" dirty="0" smtClean="0"/>
              <a:t>), </a:t>
            </a:r>
            <a:r>
              <a:rPr lang="cs-CZ" dirty="0" err="1" smtClean="0"/>
              <a:t>Prussia</a:t>
            </a:r>
            <a:r>
              <a:rPr lang="cs-CZ" dirty="0" smtClean="0"/>
              <a:t> (King </a:t>
            </a:r>
            <a:r>
              <a:rPr lang="cs-CZ" dirty="0" err="1" smtClean="0"/>
              <a:t>Frederick</a:t>
            </a:r>
            <a:r>
              <a:rPr lang="cs-CZ" dirty="0" smtClean="0"/>
              <a:t> William III, </a:t>
            </a:r>
            <a:r>
              <a:rPr lang="cs-CZ" dirty="0" err="1" smtClean="0"/>
              <a:t>Chancellor</a:t>
            </a:r>
            <a:r>
              <a:rPr lang="cs-CZ" dirty="0" smtClean="0"/>
              <a:t> Karl August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Hardenberg</a:t>
            </a:r>
            <a:r>
              <a:rPr lang="cs-CZ" dirty="0" smtClean="0"/>
              <a:t>) , </a:t>
            </a:r>
            <a:r>
              <a:rPr lang="cs-CZ" dirty="0" err="1" smtClean="0"/>
              <a:t>Austria</a:t>
            </a:r>
            <a:r>
              <a:rPr lang="cs-CZ" dirty="0" smtClean="0"/>
              <a:t> (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Francis</a:t>
            </a:r>
            <a:r>
              <a:rPr lang="cs-CZ" dirty="0" smtClean="0"/>
              <a:t> I.,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Prince </a:t>
            </a:r>
            <a:r>
              <a:rPr lang="cs-CZ" dirty="0" err="1" smtClean="0"/>
              <a:t>Metternich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r>
              <a:rPr lang="cs-CZ" dirty="0" smtClean="0"/>
              <a:t> (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Secretary</a:t>
            </a:r>
            <a:r>
              <a:rPr lang="cs-CZ" dirty="0" smtClean="0"/>
              <a:t> </a:t>
            </a:r>
            <a:r>
              <a:rPr lang="cs-CZ" dirty="0" err="1" smtClean="0"/>
              <a:t>Viscount</a:t>
            </a:r>
            <a:r>
              <a:rPr lang="cs-CZ" dirty="0" smtClean="0"/>
              <a:t> </a:t>
            </a:r>
            <a:r>
              <a:rPr lang="cs-CZ" dirty="0" err="1" smtClean="0"/>
              <a:t>Castelreagh</a:t>
            </a:r>
            <a:r>
              <a:rPr lang="cs-CZ" dirty="0" smtClean="0"/>
              <a:t>,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Duke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Wellington)</a:t>
            </a:r>
            <a:endParaRPr lang="cs-CZ" dirty="0" smtClean="0"/>
          </a:p>
          <a:p>
            <a:pPr lvl="0"/>
            <a:r>
              <a:rPr lang="cs-CZ" dirty="0" err="1" smtClean="0"/>
              <a:t>surprisingly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France – </a:t>
            </a:r>
            <a:r>
              <a:rPr lang="cs-CZ" dirty="0" err="1" smtClean="0"/>
              <a:t>thanks</a:t>
            </a:r>
            <a:r>
              <a:rPr lang="cs-CZ" dirty="0" smtClean="0"/>
              <a:t> to </a:t>
            </a:r>
            <a:r>
              <a:rPr lang="cs-CZ" dirty="0" err="1" smtClean="0"/>
              <a:t>Ministre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Affairs</a:t>
            </a:r>
            <a:r>
              <a:rPr lang="cs-CZ" dirty="0" smtClean="0"/>
              <a:t> </a:t>
            </a:r>
            <a:r>
              <a:rPr lang="cs-CZ" dirty="0" err="1" smtClean="0"/>
              <a:t>Maurice</a:t>
            </a:r>
            <a:r>
              <a:rPr lang="cs-CZ" dirty="0" smtClean="0"/>
              <a:t> de </a:t>
            </a:r>
            <a:r>
              <a:rPr lang="cs-CZ" dirty="0" err="1" smtClean="0"/>
              <a:t>Talleyrand</a:t>
            </a:r>
            <a:r>
              <a:rPr lang="cs-CZ" dirty="0" smtClean="0"/>
              <a:t> – a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diplomat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429000" cy="1061864"/>
          </a:xfrm>
        </p:spPr>
        <p:txBody>
          <a:bodyPr/>
          <a:lstStyle/>
          <a:p>
            <a:r>
              <a:rPr lang="cs-CZ" dirty="0" smtClean="0"/>
              <a:t>Prince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Metternich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Clement </a:t>
            </a:r>
            <a:r>
              <a:rPr lang="de-DE" sz="2800" dirty="0" err="1" smtClean="0"/>
              <a:t>Wenceslas</a:t>
            </a:r>
            <a:r>
              <a:rPr lang="cs-CZ" sz="2800" dirty="0" smtClean="0"/>
              <a:t> Nepomuk</a:t>
            </a:r>
            <a:r>
              <a:rPr lang="de-DE" sz="2800" dirty="0" smtClean="0"/>
              <a:t> Lothar von Metternich-</a:t>
            </a:r>
            <a:r>
              <a:rPr lang="de-DE" sz="2800" dirty="0" err="1" smtClean="0"/>
              <a:t>Winneburg</a:t>
            </a:r>
            <a:r>
              <a:rPr lang="de-DE" sz="2800" dirty="0" smtClean="0"/>
              <a:t>-Beilstein</a:t>
            </a:r>
            <a:r>
              <a:rPr lang="cs-CZ" sz="2800" dirty="0" smtClean="0"/>
              <a:t> (1773 – 1859)</a:t>
            </a:r>
            <a:endParaRPr lang="cs-CZ" sz="2800" dirty="0"/>
          </a:p>
        </p:txBody>
      </p:sp>
      <p:pic>
        <p:nvPicPr>
          <p:cNvPr id="7" name="Zástupný symbol pro obrázek 6" descr="Portrait-of-Klemens-Lothar-Wenzel-von-Metterni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104456" cy="625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6480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Congress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Vienna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400600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Final</a:t>
            </a:r>
            <a:r>
              <a:rPr lang="cs-CZ" b="1" i="1" dirty="0" smtClean="0"/>
              <a:t> </a:t>
            </a:r>
            <a:r>
              <a:rPr lang="cs-CZ" b="1" i="1" dirty="0" err="1" smtClean="0"/>
              <a:t>Act</a:t>
            </a:r>
            <a:r>
              <a:rPr lang="cs-CZ" b="1" dirty="0" smtClean="0"/>
              <a:t> </a:t>
            </a:r>
            <a:r>
              <a:rPr lang="cs-CZ" dirty="0" smtClean="0"/>
              <a:t>– June 1815:</a:t>
            </a:r>
          </a:p>
          <a:p>
            <a:pPr lvl="0"/>
            <a:r>
              <a:rPr lang="cs-CZ" b="1" i="1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most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Duchy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Warsaw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wa</a:t>
            </a:r>
            <a:r>
              <a:rPr lang="cs-CZ" dirty="0" err="1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allowed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Finland</a:t>
            </a:r>
            <a:r>
              <a:rPr lang="cs-CZ" dirty="0" smtClean="0"/>
              <a:t> (</a:t>
            </a:r>
            <a:r>
              <a:rPr lang="cs-CZ" dirty="0" err="1" smtClean="0"/>
              <a:t>annexed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Sweden</a:t>
            </a:r>
            <a:r>
              <a:rPr lang="cs-CZ" dirty="0" smtClean="0"/>
              <a:t> in 1809)</a:t>
            </a:r>
            <a:endParaRPr lang="cs-CZ" dirty="0" smtClean="0"/>
          </a:p>
          <a:p>
            <a:pPr lvl="0"/>
            <a:r>
              <a:rPr lang="cs-CZ" b="1" i="1" dirty="0" err="1" smtClean="0"/>
              <a:t>Prussia</a:t>
            </a:r>
            <a:r>
              <a:rPr lang="cs-CZ" b="1" i="1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fifths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Saxony</a:t>
            </a:r>
            <a:r>
              <a:rPr lang="cs-CZ" dirty="0" smtClean="0"/>
              <a:t>,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Duchy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Warsaw</a:t>
            </a:r>
            <a:r>
              <a:rPr lang="cs-CZ" dirty="0" smtClean="0"/>
              <a:t>, </a:t>
            </a:r>
            <a:r>
              <a:rPr lang="cs-CZ" dirty="0" err="1" smtClean="0"/>
              <a:t>Danzig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Rhineland</a:t>
            </a:r>
            <a:r>
              <a:rPr lang="cs-CZ" dirty="0" smtClean="0"/>
              <a:t>/</a:t>
            </a:r>
            <a:r>
              <a:rPr lang="cs-CZ" dirty="0" err="1" smtClean="0"/>
              <a:t>Westphalia</a:t>
            </a:r>
            <a:r>
              <a:rPr lang="cs-CZ" dirty="0" smtClean="0"/>
              <a:t>. </a:t>
            </a:r>
          </a:p>
          <a:p>
            <a:pPr lvl="0"/>
            <a:r>
              <a:rPr lang="cs-CZ" dirty="0" smtClean="0"/>
              <a:t>A </a:t>
            </a:r>
            <a:r>
              <a:rPr lang="cs-CZ" b="1" i="1" dirty="0" err="1" smtClean="0"/>
              <a:t>German</a:t>
            </a:r>
            <a:r>
              <a:rPr lang="cs-CZ" b="1" i="1" dirty="0" smtClean="0"/>
              <a:t> </a:t>
            </a:r>
            <a:r>
              <a:rPr lang="cs-CZ" b="1" i="1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38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360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Roman Empire,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presidency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endParaRPr lang="cs-CZ" dirty="0" smtClean="0"/>
          </a:p>
          <a:p>
            <a:pPr lvl="0"/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United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Kingdom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Netherlands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neutrality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i="1" dirty="0" err="1" smtClean="0"/>
              <a:t>Switzerland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guaranteed</a:t>
            </a:r>
            <a:r>
              <a:rPr lang="cs-CZ" dirty="0" smtClean="0"/>
              <a:t>.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Bourbon Ferdinand IV,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Sicily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restored</a:t>
            </a:r>
            <a:r>
              <a:rPr lang="cs-CZ" dirty="0" smtClean="0"/>
              <a:t> to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</a:t>
            </a:r>
            <a:r>
              <a:rPr lang="cs-CZ" b="1" i="1" dirty="0" err="1" smtClean="0"/>
              <a:t>he</a:t>
            </a:r>
            <a:r>
              <a:rPr lang="cs-CZ" b="1" i="1" dirty="0" smtClean="0"/>
              <a:t> </a:t>
            </a:r>
            <a:r>
              <a:rPr lang="cs-CZ" b="1" i="1" dirty="0" err="1" smtClean="0"/>
              <a:t>Kingdom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Naples</a:t>
            </a:r>
            <a:endParaRPr lang="cs-CZ" dirty="0" smtClean="0"/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slave</a:t>
            </a:r>
            <a:r>
              <a:rPr lang="cs-CZ" b="1" dirty="0" smtClean="0"/>
              <a:t> </a:t>
            </a:r>
            <a:r>
              <a:rPr lang="cs-CZ" b="1" dirty="0" err="1" smtClean="0"/>
              <a:t>trade</a:t>
            </a:r>
            <a:r>
              <a:rPr lang="cs-CZ" b="1" dirty="0" smtClean="0"/>
              <a:t>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condemned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</a:t>
            </a:r>
            <a:r>
              <a:rPr lang="cs-CZ" sz="2800" dirty="0" err="1" smtClean="0"/>
              <a:t>congress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vienna</a:t>
            </a:r>
            <a:endParaRPr lang="cs-CZ" sz="2800" dirty="0"/>
          </a:p>
        </p:txBody>
      </p:sp>
      <p:pic>
        <p:nvPicPr>
          <p:cNvPr id="4" name="Zástupný symbol pro obsah 3" descr="Map_congress_of_vi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85492"/>
            <a:ext cx="7243332" cy="56077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The</a:t>
            </a:r>
            <a:r>
              <a:rPr lang="cs-CZ" sz="3100" dirty="0" smtClean="0"/>
              <a:t> most </a:t>
            </a:r>
            <a:r>
              <a:rPr lang="cs-CZ" sz="3100" dirty="0" err="1" smtClean="0"/>
              <a:t>important</a:t>
            </a:r>
            <a:r>
              <a:rPr lang="cs-CZ" sz="3100" dirty="0" smtClean="0"/>
              <a:t> </a:t>
            </a:r>
            <a:r>
              <a:rPr lang="cs-CZ" sz="3100" dirty="0" err="1" smtClean="0"/>
              <a:t>results</a:t>
            </a:r>
            <a:r>
              <a:rPr lang="cs-CZ" sz="3100" dirty="0" smtClean="0"/>
              <a:t>: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4400" dirty="0" err="1" smtClean="0"/>
              <a:t>so</a:t>
            </a:r>
            <a:r>
              <a:rPr lang="cs-CZ" sz="4400" dirty="0" smtClean="0"/>
              <a:t> </a:t>
            </a:r>
            <a:r>
              <a:rPr lang="cs-CZ" sz="4400" dirty="0" err="1" smtClean="0"/>
              <a:t>called</a:t>
            </a:r>
            <a:r>
              <a:rPr lang="cs-CZ" sz="4400" dirty="0" smtClean="0"/>
              <a:t> </a:t>
            </a:r>
            <a:r>
              <a:rPr lang="cs-CZ" sz="4400" b="1" dirty="0" err="1" smtClean="0"/>
              <a:t>The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Concert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of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Europe</a:t>
            </a:r>
            <a:r>
              <a:rPr lang="cs-CZ" sz="4400" dirty="0" smtClean="0"/>
              <a:t>, </a:t>
            </a:r>
            <a:r>
              <a:rPr lang="cs-CZ" sz="4400" dirty="0" err="1" smtClean="0"/>
              <a:t>also</a:t>
            </a:r>
            <a:r>
              <a:rPr lang="cs-CZ" sz="4400" dirty="0" smtClean="0"/>
              <a:t> </a:t>
            </a:r>
            <a:r>
              <a:rPr lang="cs-CZ" sz="4400" dirty="0" err="1" smtClean="0"/>
              <a:t>known</a:t>
            </a:r>
            <a:r>
              <a:rPr lang="cs-CZ" sz="4400" dirty="0" smtClean="0"/>
              <a:t> as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Congress</a:t>
            </a:r>
            <a:r>
              <a:rPr lang="cs-CZ" sz="4400" dirty="0" smtClean="0"/>
              <a:t> </a:t>
            </a:r>
            <a:r>
              <a:rPr lang="cs-CZ" sz="4400" dirty="0" err="1" smtClean="0"/>
              <a:t>System</a:t>
            </a:r>
            <a:r>
              <a:rPr lang="cs-CZ" sz="4400" dirty="0" smtClean="0"/>
              <a:t> </a:t>
            </a:r>
            <a:r>
              <a:rPr lang="cs-CZ" sz="4400" dirty="0" err="1" smtClean="0"/>
              <a:t>or</a:t>
            </a:r>
            <a:r>
              <a:rPr lang="cs-CZ" sz="4400" dirty="0" smtClean="0"/>
              <a:t> </a:t>
            </a:r>
            <a:r>
              <a:rPr lang="cs-CZ" sz="4400" dirty="0" err="1" smtClean="0"/>
              <a:t>Vienna</a:t>
            </a:r>
            <a:r>
              <a:rPr lang="cs-CZ" sz="4400" dirty="0" smtClean="0"/>
              <a:t> </a:t>
            </a:r>
            <a:r>
              <a:rPr lang="cs-CZ" sz="4400" dirty="0" err="1" smtClean="0"/>
              <a:t>System</a:t>
            </a:r>
            <a:r>
              <a:rPr lang="cs-CZ" sz="4400" dirty="0" smtClean="0"/>
              <a:t> – </a:t>
            </a:r>
            <a:r>
              <a:rPr lang="cs-CZ" sz="4400" dirty="0" err="1" smtClean="0"/>
              <a:t>it</a:t>
            </a:r>
            <a:r>
              <a:rPr lang="cs-CZ" sz="4400" dirty="0" smtClean="0"/>
              <a:t> </a:t>
            </a:r>
            <a:r>
              <a:rPr lang="cs-CZ" sz="4400" dirty="0" err="1" smtClean="0"/>
              <a:t>was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network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treaties</a:t>
            </a:r>
            <a:r>
              <a:rPr lang="cs-CZ" sz="4400" dirty="0" smtClean="0"/>
              <a:t>, </a:t>
            </a:r>
            <a:r>
              <a:rPr lang="cs-CZ" sz="4400" dirty="0" err="1" smtClean="0"/>
              <a:t>institutions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practices</a:t>
            </a:r>
            <a:r>
              <a:rPr lang="cs-CZ" sz="4400" dirty="0" smtClean="0"/>
              <a:t> </a:t>
            </a:r>
            <a:r>
              <a:rPr lang="cs-CZ" sz="4400" dirty="0" err="1" smtClean="0"/>
              <a:t>that</a:t>
            </a:r>
            <a:r>
              <a:rPr lang="cs-CZ" sz="4400" dirty="0" smtClean="0"/>
              <a:t> </a:t>
            </a:r>
            <a:r>
              <a:rPr lang="cs-CZ" sz="4400" dirty="0" err="1" smtClean="0"/>
              <a:t>should</a:t>
            </a:r>
            <a:r>
              <a:rPr lang="cs-CZ" sz="4400" dirty="0" smtClean="0"/>
              <a:t> </a:t>
            </a:r>
            <a:r>
              <a:rPr lang="cs-CZ" sz="4400" dirty="0" err="1" smtClean="0"/>
              <a:t>ensure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balance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power</a:t>
            </a:r>
            <a:r>
              <a:rPr lang="cs-CZ" sz="4400" dirty="0" smtClean="0"/>
              <a:t> </a:t>
            </a:r>
            <a:r>
              <a:rPr lang="cs-CZ" sz="4400" dirty="0" err="1" smtClean="0"/>
              <a:t>that</a:t>
            </a:r>
            <a:r>
              <a:rPr lang="cs-CZ" sz="4400" dirty="0" smtClean="0"/>
              <a:t> </a:t>
            </a:r>
            <a:r>
              <a:rPr lang="cs-CZ" sz="4400" dirty="0" err="1" smtClean="0"/>
              <a:t>existed</a:t>
            </a:r>
            <a:r>
              <a:rPr lang="cs-CZ" sz="4400" dirty="0" smtClean="0"/>
              <a:t> in </a:t>
            </a:r>
            <a:r>
              <a:rPr lang="cs-CZ" sz="4400" dirty="0" err="1" smtClean="0"/>
              <a:t>Europe</a:t>
            </a:r>
            <a:r>
              <a:rPr lang="cs-CZ" sz="4400" dirty="0" smtClean="0"/>
              <a:t> </a:t>
            </a:r>
            <a:r>
              <a:rPr lang="cs-CZ" sz="4400" dirty="0" err="1" smtClean="0"/>
              <a:t>from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end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Napoleonic</a:t>
            </a:r>
            <a:r>
              <a:rPr lang="cs-CZ" sz="4400" dirty="0" smtClean="0"/>
              <a:t> </a:t>
            </a:r>
            <a:r>
              <a:rPr lang="cs-CZ" sz="4400" dirty="0" err="1" smtClean="0"/>
              <a:t>Wars</a:t>
            </a:r>
            <a:r>
              <a:rPr lang="cs-CZ" sz="4400" dirty="0" smtClean="0"/>
              <a:t> (1815) to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outbreak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World</a:t>
            </a:r>
            <a:r>
              <a:rPr lang="cs-CZ" sz="4400" dirty="0" smtClean="0"/>
              <a:t> </a:t>
            </a:r>
            <a:r>
              <a:rPr lang="cs-CZ" sz="4400" dirty="0" err="1" smtClean="0"/>
              <a:t>War</a:t>
            </a:r>
            <a:r>
              <a:rPr lang="cs-CZ" sz="4400" dirty="0" smtClean="0"/>
              <a:t> I (1914) </a:t>
            </a:r>
          </a:p>
          <a:p>
            <a:pPr lvl="0"/>
            <a:r>
              <a:rPr lang="cs-CZ" sz="4400" dirty="0" smtClean="0"/>
              <a:t>1815 –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b="1" dirty="0" err="1" smtClean="0"/>
              <a:t>Quadruplle</a:t>
            </a:r>
            <a:r>
              <a:rPr lang="cs-CZ" sz="4400" b="1" dirty="0" smtClean="0"/>
              <a:t> Aliance </a:t>
            </a:r>
            <a:r>
              <a:rPr lang="cs-CZ" sz="4400" b="1" dirty="0" err="1" smtClean="0"/>
              <a:t>was</a:t>
            </a:r>
            <a:r>
              <a:rPr lang="cs-CZ" sz="4400" b="1" dirty="0" smtClean="0"/>
              <a:t> </a:t>
            </a:r>
            <a:r>
              <a:rPr lang="cs-CZ" sz="4400" dirty="0" err="1" smtClean="0"/>
              <a:t>established</a:t>
            </a:r>
            <a:r>
              <a:rPr lang="cs-CZ" sz="4400" dirty="0" smtClean="0"/>
              <a:t> –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winners</a:t>
            </a:r>
            <a:r>
              <a:rPr lang="cs-CZ" sz="4400" dirty="0" smtClean="0"/>
              <a:t> </a:t>
            </a:r>
            <a:r>
              <a:rPr lang="cs-CZ" sz="4400" dirty="0" err="1" smtClean="0"/>
              <a:t>over</a:t>
            </a:r>
            <a:r>
              <a:rPr lang="cs-CZ" sz="4400" dirty="0" smtClean="0"/>
              <a:t> Napoleon (</a:t>
            </a:r>
            <a:r>
              <a:rPr lang="cs-CZ" sz="4400" dirty="0" err="1" smtClean="0"/>
              <a:t>United</a:t>
            </a:r>
            <a:r>
              <a:rPr lang="cs-CZ" sz="4400" dirty="0" smtClean="0"/>
              <a:t> </a:t>
            </a:r>
            <a:r>
              <a:rPr lang="cs-CZ" sz="4400" dirty="0" err="1" smtClean="0"/>
              <a:t>Kingdom</a:t>
            </a:r>
            <a:r>
              <a:rPr lang="cs-CZ" sz="4400" dirty="0" smtClean="0"/>
              <a:t>, </a:t>
            </a:r>
            <a:r>
              <a:rPr lang="cs-CZ" sz="4400" dirty="0" err="1" smtClean="0"/>
              <a:t>Austria</a:t>
            </a:r>
            <a:r>
              <a:rPr lang="cs-CZ" sz="4400" dirty="0" smtClean="0"/>
              <a:t>, </a:t>
            </a:r>
            <a:r>
              <a:rPr lang="cs-CZ" sz="4400" dirty="0" err="1" smtClean="0"/>
              <a:t>Prussia</a:t>
            </a:r>
            <a:r>
              <a:rPr lang="cs-CZ" sz="4400" dirty="0" smtClean="0"/>
              <a:t>, </a:t>
            </a:r>
            <a:r>
              <a:rPr lang="cs-CZ" sz="4400" dirty="0" err="1" smtClean="0"/>
              <a:t>Russia</a:t>
            </a:r>
            <a:r>
              <a:rPr lang="cs-CZ" sz="4400" dirty="0" smtClean="0"/>
              <a:t>)</a:t>
            </a:r>
          </a:p>
          <a:p>
            <a:pPr lvl="0"/>
            <a:r>
              <a:rPr lang="cs-CZ" sz="4400" dirty="0" smtClean="0"/>
              <a:t>1815 – </a:t>
            </a:r>
            <a:r>
              <a:rPr lang="cs-CZ" sz="4400" b="1" dirty="0" err="1" smtClean="0"/>
              <a:t>the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Holy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Alliance</a:t>
            </a:r>
            <a:r>
              <a:rPr lang="cs-CZ" sz="4400" dirty="0" smtClean="0"/>
              <a:t> </a:t>
            </a:r>
            <a:r>
              <a:rPr lang="cs-CZ" sz="4400" dirty="0" err="1" smtClean="0"/>
              <a:t>was</a:t>
            </a:r>
            <a:r>
              <a:rPr lang="cs-CZ" sz="4400" dirty="0" smtClean="0"/>
              <a:t> </a:t>
            </a:r>
            <a:r>
              <a:rPr lang="cs-CZ" sz="4400" dirty="0" err="1" smtClean="0"/>
              <a:t>signed</a:t>
            </a:r>
            <a:r>
              <a:rPr lang="cs-CZ" sz="4400" dirty="0" smtClean="0"/>
              <a:t> by </a:t>
            </a:r>
            <a:r>
              <a:rPr lang="cs-CZ" sz="4400" dirty="0" err="1" smtClean="0"/>
              <a:t>Russian</a:t>
            </a:r>
            <a:r>
              <a:rPr lang="cs-CZ" sz="4400" dirty="0" smtClean="0"/>
              <a:t> </a:t>
            </a:r>
            <a:r>
              <a:rPr lang="cs-CZ" sz="4400" dirty="0" err="1" smtClean="0"/>
              <a:t>Tzar</a:t>
            </a:r>
            <a:r>
              <a:rPr lang="cs-CZ" sz="4400" dirty="0" smtClean="0"/>
              <a:t>, </a:t>
            </a:r>
            <a:r>
              <a:rPr lang="cs-CZ" sz="4400" dirty="0" err="1" smtClean="0"/>
              <a:t>Austrian</a:t>
            </a:r>
            <a:r>
              <a:rPr lang="cs-CZ" sz="4400" dirty="0" smtClean="0"/>
              <a:t> </a:t>
            </a:r>
            <a:r>
              <a:rPr lang="cs-CZ" sz="4400" dirty="0" err="1" smtClean="0"/>
              <a:t>Emperor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Prussian</a:t>
            </a:r>
            <a:r>
              <a:rPr lang="cs-CZ" sz="4400" dirty="0" smtClean="0"/>
              <a:t> King –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aim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this</a:t>
            </a:r>
            <a:r>
              <a:rPr lang="cs-CZ" sz="4400" dirty="0" smtClean="0"/>
              <a:t> </a:t>
            </a:r>
            <a:r>
              <a:rPr lang="cs-CZ" sz="4400" dirty="0" err="1" smtClean="0"/>
              <a:t>document</a:t>
            </a:r>
            <a:r>
              <a:rPr lang="cs-CZ" sz="4400" dirty="0" smtClean="0"/>
              <a:t> </a:t>
            </a:r>
            <a:r>
              <a:rPr lang="cs-CZ" sz="4400" dirty="0" err="1" smtClean="0"/>
              <a:t>was</a:t>
            </a:r>
            <a:r>
              <a:rPr lang="cs-CZ" sz="4400" dirty="0" smtClean="0"/>
              <a:t> to </a:t>
            </a:r>
            <a:r>
              <a:rPr lang="cs-CZ" sz="4400" dirty="0" err="1" smtClean="0"/>
              <a:t>implement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Christian </a:t>
            </a:r>
            <a:r>
              <a:rPr lang="cs-CZ" sz="4400" dirty="0" err="1" smtClean="0"/>
              <a:t>values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principles</a:t>
            </a:r>
            <a:r>
              <a:rPr lang="cs-CZ" sz="4400" dirty="0" smtClean="0"/>
              <a:t> </a:t>
            </a:r>
            <a:r>
              <a:rPr lang="cs-CZ" sz="4400" dirty="0" err="1" smtClean="0"/>
              <a:t>into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political</a:t>
            </a:r>
            <a:r>
              <a:rPr lang="cs-CZ" sz="4400" dirty="0" smtClean="0"/>
              <a:t> </a:t>
            </a:r>
            <a:r>
              <a:rPr lang="cs-CZ" sz="4400" dirty="0" err="1" smtClean="0"/>
              <a:t>life</a:t>
            </a:r>
            <a:r>
              <a:rPr lang="cs-CZ" sz="4400" dirty="0" smtClean="0"/>
              <a:t>,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moral</a:t>
            </a:r>
            <a:r>
              <a:rPr lang="cs-CZ" sz="4400" dirty="0" smtClean="0"/>
              <a:t> </a:t>
            </a:r>
            <a:r>
              <a:rPr lang="cs-CZ" sz="4400" dirty="0" err="1" smtClean="0"/>
              <a:t>principles</a:t>
            </a:r>
            <a:r>
              <a:rPr lang="cs-CZ" sz="4400" dirty="0" smtClean="0"/>
              <a:t> </a:t>
            </a:r>
            <a:r>
              <a:rPr lang="cs-CZ" sz="4400" dirty="0" err="1" smtClean="0"/>
              <a:t>were</a:t>
            </a:r>
            <a:r>
              <a:rPr lang="cs-CZ" sz="4400" dirty="0" smtClean="0"/>
              <a:t> </a:t>
            </a:r>
            <a:r>
              <a:rPr lang="cs-CZ" sz="4400" dirty="0" err="1" smtClean="0"/>
              <a:t>emphasized</a:t>
            </a:r>
            <a:r>
              <a:rPr lang="cs-CZ" sz="4400" dirty="0" smtClean="0"/>
              <a:t>,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main</a:t>
            </a:r>
            <a:r>
              <a:rPr lang="cs-CZ" sz="4400" dirty="0" smtClean="0"/>
              <a:t> </a:t>
            </a:r>
            <a:r>
              <a:rPr lang="cs-CZ" sz="4400" dirty="0" err="1" smtClean="0"/>
              <a:t>goal</a:t>
            </a:r>
            <a:r>
              <a:rPr lang="cs-CZ" sz="4400" dirty="0" smtClean="0"/>
              <a:t> </a:t>
            </a:r>
            <a:r>
              <a:rPr lang="cs-CZ" sz="4400" dirty="0" err="1" smtClean="0"/>
              <a:t>was</a:t>
            </a:r>
            <a:r>
              <a:rPr lang="cs-CZ" sz="4400" dirty="0" smtClean="0"/>
              <a:t> </a:t>
            </a:r>
            <a:r>
              <a:rPr lang="cs-CZ" sz="4400" dirty="0" err="1" smtClean="0"/>
              <a:t>again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cooperation</a:t>
            </a:r>
            <a:r>
              <a:rPr lang="cs-CZ" sz="4400" dirty="0" smtClean="0"/>
              <a:t> </a:t>
            </a:r>
            <a:r>
              <a:rPr lang="cs-CZ" sz="4400" dirty="0" err="1" smtClean="0"/>
              <a:t>against</a:t>
            </a:r>
            <a:r>
              <a:rPr lang="cs-CZ" sz="4400" dirty="0" smtClean="0"/>
              <a:t> </a:t>
            </a:r>
            <a:r>
              <a:rPr lang="cs-CZ" sz="4400" dirty="0" err="1" smtClean="0"/>
              <a:t>revolutionary</a:t>
            </a:r>
            <a:r>
              <a:rPr lang="cs-CZ" sz="4400" dirty="0" smtClean="0"/>
              <a:t>, </a:t>
            </a:r>
            <a:r>
              <a:rPr lang="cs-CZ" sz="4400" dirty="0" err="1" smtClean="0"/>
              <a:t>liberal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democratic</a:t>
            </a:r>
            <a:r>
              <a:rPr lang="cs-CZ" sz="4400" dirty="0" smtClean="0"/>
              <a:t> </a:t>
            </a:r>
            <a:r>
              <a:rPr lang="cs-CZ" sz="4400" dirty="0" err="1" smtClean="0"/>
              <a:t>movements</a:t>
            </a:r>
            <a:endParaRPr lang="cs-CZ" sz="4400" dirty="0" smtClean="0"/>
          </a:p>
          <a:p>
            <a:pPr lvl="0"/>
            <a:r>
              <a:rPr lang="cs-CZ" sz="4400" dirty="0" err="1" smtClean="0"/>
              <a:t>later</a:t>
            </a:r>
            <a:r>
              <a:rPr lang="cs-CZ" sz="4400" dirty="0" smtClean="0"/>
              <a:t> </a:t>
            </a:r>
            <a:r>
              <a:rPr lang="cs-CZ" sz="4400" dirty="0" err="1" smtClean="0"/>
              <a:t>it</a:t>
            </a:r>
            <a:r>
              <a:rPr lang="cs-CZ" sz="4400" dirty="0" smtClean="0"/>
              <a:t> </a:t>
            </a:r>
            <a:r>
              <a:rPr lang="cs-CZ" sz="4400" dirty="0" err="1" smtClean="0"/>
              <a:t>was</a:t>
            </a:r>
            <a:r>
              <a:rPr lang="cs-CZ" sz="4400" dirty="0" smtClean="0"/>
              <a:t> </a:t>
            </a:r>
            <a:r>
              <a:rPr lang="cs-CZ" sz="4400" dirty="0" err="1" smtClean="0"/>
              <a:t>signed</a:t>
            </a:r>
            <a:r>
              <a:rPr lang="cs-CZ" sz="4400" dirty="0" smtClean="0"/>
              <a:t> by </a:t>
            </a:r>
            <a:r>
              <a:rPr lang="cs-CZ" sz="4400" dirty="0" err="1" smtClean="0"/>
              <a:t>almost</a:t>
            </a:r>
            <a:r>
              <a:rPr lang="cs-CZ" sz="4400" dirty="0" smtClean="0"/>
              <a:t> </a:t>
            </a:r>
            <a:r>
              <a:rPr lang="cs-CZ" sz="4400" dirty="0" err="1" smtClean="0"/>
              <a:t>all</a:t>
            </a:r>
            <a:r>
              <a:rPr lang="cs-CZ" sz="4400" dirty="0" smtClean="0"/>
              <a:t> </a:t>
            </a:r>
            <a:r>
              <a:rPr lang="cs-CZ" sz="4400" dirty="0" err="1" smtClean="0"/>
              <a:t>European</a:t>
            </a:r>
            <a:r>
              <a:rPr lang="cs-CZ" sz="4400" dirty="0" smtClean="0"/>
              <a:t> </a:t>
            </a:r>
            <a:r>
              <a:rPr lang="cs-CZ" sz="4400" dirty="0" err="1" smtClean="0"/>
              <a:t>rulers</a:t>
            </a:r>
            <a:r>
              <a:rPr lang="cs-CZ" sz="4400" dirty="0" smtClean="0"/>
              <a:t>, </a:t>
            </a:r>
            <a:r>
              <a:rPr lang="cs-CZ" sz="4400" dirty="0" err="1" smtClean="0"/>
              <a:t>except</a:t>
            </a:r>
            <a:r>
              <a:rPr lang="cs-CZ" sz="4400" dirty="0" smtClean="0"/>
              <a:t> </a:t>
            </a:r>
            <a:r>
              <a:rPr lang="cs-CZ" sz="4400" dirty="0" err="1" smtClean="0"/>
              <a:t>those</a:t>
            </a:r>
            <a:r>
              <a:rPr lang="cs-CZ" sz="4400" dirty="0" smtClean="0"/>
              <a:t> </a:t>
            </a:r>
            <a:r>
              <a:rPr lang="cs-CZ" sz="4400" dirty="0" err="1" smtClean="0"/>
              <a:t>from</a:t>
            </a:r>
            <a:r>
              <a:rPr lang="cs-CZ" sz="4400" dirty="0" smtClean="0"/>
              <a:t> </a:t>
            </a:r>
            <a:r>
              <a:rPr lang="cs-CZ" sz="4400" dirty="0" err="1" smtClean="0"/>
              <a:t>Skandinavia</a:t>
            </a:r>
            <a:r>
              <a:rPr lang="cs-CZ" sz="4400" dirty="0" smtClean="0"/>
              <a:t>, Osman </a:t>
            </a:r>
            <a:r>
              <a:rPr lang="cs-CZ" sz="4400" dirty="0" err="1" smtClean="0"/>
              <a:t>Sultan</a:t>
            </a:r>
            <a:r>
              <a:rPr lang="cs-CZ" sz="4400" dirty="0" smtClean="0"/>
              <a:t>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Pope, </a:t>
            </a:r>
            <a:r>
              <a:rPr lang="cs-CZ" sz="4400" dirty="0" err="1" smtClean="0"/>
              <a:t>the</a:t>
            </a:r>
            <a:r>
              <a:rPr lang="cs-CZ" sz="4400" dirty="0" smtClean="0"/>
              <a:t> Great </a:t>
            </a:r>
            <a:r>
              <a:rPr lang="cs-CZ" sz="4400" dirty="0" err="1" smtClean="0"/>
              <a:t>Britain</a:t>
            </a:r>
            <a:r>
              <a:rPr lang="cs-CZ" sz="4400" dirty="0" smtClean="0"/>
              <a:t> </a:t>
            </a:r>
            <a:r>
              <a:rPr lang="cs-CZ" sz="4400" dirty="0" err="1" smtClean="0"/>
              <a:t>left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systém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Holy</a:t>
            </a:r>
            <a:r>
              <a:rPr lang="cs-CZ" sz="4400" dirty="0" smtClean="0"/>
              <a:t> </a:t>
            </a:r>
            <a:r>
              <a:rPr lang="cs-CZ" sz="4400" dirty="0" err="1" smtClean="0"/>
              <a:t>Alliance</a:t>
            </a:r>
            <a:r>
              <a:rPr lang="cs-CZ" sz="4400" dirty="0" smtClean="0"/>
              <a:t> in 1822</a:t>
            </a:r>
          </a:p>
          <a:p>
            <a:pPr lvl="0"/>
            <a:r>
              <a:rPr lang="cs-CZ" sz="4400" dirty="0" smtClean="0"/>
              <a:t>1818 –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occupation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France </a:t>
            </a:r>
            <a:r>
              <a:rPr lang="cs-CZ" sz="4400" dirty="0" err="1" smtClean="0"/>
              <a:t>was</a:t>
            </a:r>
            <a:r>
              <a:rPr lang="cs-CZ" sz="4400" dirty="0" smtClean="0"/>
              <a:t> </a:t>
            </a:r>
            <a:r>
              <a:rPr lang="cs-CZ" sz="4400" dirty="0" err="1" smtClean="0"/>
              <a:t>finished</a:t>
            </a:r>
            <a:r>
              <a:rPr lang="cs-CZ" sz="4400" dirty="0" smtClean="0"/>
              <a:t> – France </a:t>
            </a:r>
            <a:r>
              <a:rPr lang="cs-CZ" sz="4400" dirty="0" err="1" smtClean="0"/>
              <a:t>acceded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Quadrupple</a:t>
            </a:r>
            <a:r>
              <a:rPr lang="cs-CZ" sz="4400" dirty="0" smtClean="0"/>
              <a:t> </a:t>
            </a:r>
            <a:r>
              <a:rPr lang="cs-CZ" sz="4400" dirty="0" err="1" smtClean="0"/>
              <a:t>Alliance</a:t>
            </a:r>
            <a:r>
              <a:rPr lang="cs-CZ" sz="4400" dirty="0" smtClean="0"/>
              <a:t> →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b="1" dirty="0" err="1" smtClean="0"/>
              <a:t>Quintupple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Alliance</a:t>
            </a:r>
            <a:r>
              <a:rPr lang="cs-CZ" sz="4400" dirty="0" smtClean="0"/>
              <a:t> </a:t>
            </a:r>
            <a:r>
              <a:rPr lang="cs-CZ" sz="4400" dirty="0" err="1" smtClean="0"/>
              <a:t>was</a:t>
            </a:r>
            <a:r>
              <a:rPr lang="cs-CZ" sz="4400" dirty="0" smtClean="0"/>
              <a:t> </a:t>
            </a:r>
            <a:r>
              <a:rPr lang="cs-CZ" sz="4400" dirty="0" err="1" smtClean="0"/>
              <a:t>established</a:t>
            </a:r>
            <a:endParaRPr lang="cs-CZ" sz="4400" dirty="0" smtClean="0"/>
          </a:p>
          <a:p>
            <a:pPr lvl="0"/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meetings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Great </a:t>
            </a:r>
            <a:r>
              <a:rPr lang="cs-CZ" sz="4400" dirty="0" err="1" smtClean="0"/>
              <a:t>Powers</a:t>
            </a:r>
            <a:r>
              <a:rPr lang="cs-CZ" sz="4400" dirty="0" smtClean="0"/>
              <a:t> </a:t>
            </a:r>
            <a:r>
              <a:rPr lang="cs-CZ" sz="4400" dirty="0" err="1" smtClean="0"/>
              <a:t>during</a:t>
            </a:r>
            <a:r>
              <a:rPr lang="cs-CZ" sz="4400" dirty="0" smtClean="0"/>
              <a:t> </a:t>
            </a:r>
            <a:r>
              <a:rPr lang="cs-CZ" sz="4400" dirty="0" err="1" smtClean="0"/>
              <a:t>this</a:t>
            </a:r>
            <a:r>
              <a:rPr lang="cs-CZ" sz="4400" dirty="0" smtClean="0"/>
              <a:t> period: </a:t>
            </a:r>
            <a:r>
              <a:rPr lang="cs-CZ" sz="4400" dirty="0" err="1" smtClean="0"/>
              <a:t>Aachen</a:t>
            </a:r>
            <a:r>
              <a:rPr lang="cs-CZ" sz="4400" dirty="0" smtClean="0"/>
              <a:t> (1818), </a:t>
            </a:r>
            <a:r>
              <a:rPr lang="cs-CZ" sz="4400" dirty="0" err="1" smtClean="0"/>
              <a:t>Carlsbad</a:t>
            </a:r>
            <a:r>
              <a:rPr lang="cs-CZ" sz="4400" dirty="0" smtClean="0"/>
              <a:t> (1819), Verona (1822), London (1832), Berlin (1878)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Rise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National</a:t>
            </a:r>
            <a:r>
              <a:rPr lang="cs-CZ" sz="3100" dirty="0" smtClean="0"/>
              <a:t> </a:t>
            </a:r>
            <a:r>
              <a:rPr lang="cs-CZ" sz="3100" dirty="0" err="1" smtClean="0"/>
              <a:t>Movements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330992"/>
          </a:xfrm>
        </p:spPr>
        <p:txBody>
          <a:bodyPr/>
          <a:lstStyle/>
          <a:p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first</a:t>
            </a:r>
            <a:r>
              <a:rPr lang="cs-CZ" b="1" i="1" dirty="0" smtClean="0"/>
              <a:t> </a:t>
            </a:r>
            <a:r>
              <a:rPr lang="cs-CZ" b="1" i="1" dirty="0" err="1" smtClean="0"/>
              <a:t>wave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national</a:t>
            </a:r>
            <a:r>
              <a:rPr lang="cs-CZ" b="1" i="1" dirty="0" smtClean="0"/>
              <a:t> </a:t>
            </a:r>
            <a:r>
              <a:rPr lang="cs-CZ" b="1" i="1" dirty="0" err="1" smtClean="0"/>
              <a:t>movements</a:t>
            </a:r>
            <a:r>
              <a:rPr lang="cs-CZ" b="1" i="1" dirty="0" smtClean="0"/>
              <a:t> – 1820s:</a:t>
            </a:r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Italian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endParaRPr lang="cs-CZ" dirty="0" smtClean="0"/>
          </a:p>
          <a:p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second</a:t>
            </a:r>
            <a:r>
              <a:rPr lang="cs-CZ" b="1" i="1" dirty="0" smtClean="0"/>
              <a:t> </a:t>
            </a:r>
            <a:r>
              <a:rPr lang="cs-CZ" b="1" i="1" dirty="0" err="1" smtClean="0"/>
              <a:t>wave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national</a:t>
            </a:r>
            <a:r>
              <a:rPr lang="cs-CZ" b="1" i="1" dirty="0" smtClean="0"/>
              <a:t> </a:t>
            </a:r>
            <a:r>
              <a:rPr lang="cs-CZ" b="1" i="1" dirty="0" err="1" smtClean="0"/>
              <a:t>movements</a:t>
            </a:r>
            <a:r>
              <a:rPr lang="cs-CZ" b="1" i="1" dirty="0" smtClean="0"/>
              <a:t> in 1830s:</a:t>
            </a:r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almost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started</a:t>
            </a:r>
            <a:r>
              <a:rPr lang="cs-CZ" dirty="0" smtClean="0"/>
              <a:t> in France (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extremly</a:t>
            </a:r>
            <a:r>
              <a:rPr lang="cs-CZ" dirty="0" smtClean="0"/>
              <a:t> </a:t>
            </a:r>
            <a:r>
              <a:rPr lang="cs-CZ" dirty="0" err="1" smtClean="0"/>
              <a:t>conservative</a:t>
            </a:r>
            <a:r>
              <a:rPr lang="cs-CZ" dirty="0" smtClean="0"/>
              <a:t> king Charles X) ,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to </a:t>
            </a:r>
            <a:r>
              <a:rPr lang="cs-CZ" dirty="0" err="1" smtClean="0"/>
              <a:t>Belgium</a:t>
            </a:r>
            <a:r>
              <a:rPr lang="cs-CZ" dirty="0" smtClean="0"/>
              <a:t>, to Italy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r>
              <a:rPr lang="cs-CZ" sz="2800" dirty="0" smtClean="0"/>
              <a:t> – </a:t>
            </a:r>
            <a:r>
              <a:rPr lang="cs-CZ" sz="2800" dirty="0" err="1" smtClean="0"/>
              <a:t>November</a:t>
            </a:r>
            <a:r>
              <a:rPr lang="cs-CZ" sz="2800" dirty="0" smtClean="0"/>
              <a:t> </a:t>
            </a:r>
            <a:r>
              <a:rPr lang="cs-CZ" sz="2800" dirty="0" err="1" smtClean="0"/>
              <a:t>Uprising</a:t>
            </a:r>
            <a:r>
              <a:rPr lang="cs-CZ" sz="2800" dirty="0" smtClean="0"/>
              <a:t> 1830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563888" cy="58772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Napoleonic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Vienna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r>
              <a:rPr lang="cs-CZ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semi</a:t>
            </a:r>
            <a:r>
              <a:rPr lang="cs-CZ" dirty="0" smtClean="0"/>
              <a:t>-</a:t>
            </a:r>
            <a:r>
              <a:rPr lang="cs-CZ" dirty="0" err="1" smtClean="0"/>
              <a:t>autonomous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controlled</a:t>
            </a:r>
            <a:r>
              <a:rPr lang="cs-CZ" dirty="0" smtClean="0"/>
              <a:t> by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a </a:t>
            </a:r>
            <a:r>
              <a:rPr lang="cs-CZ" dirty="0" err="1" smtClean="0"/>
              <a:t>personal</a:t>
            </a:r>
            <a:r>
              <a:rPr lang="cs-CZ" dirty="0" smtClean="0"/>
              <a:t> union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semi</a:t>
            </a:r>
            <a:r>
              <a:rPr lang="cs-CZ" dirty="0" smtClean="0"/>
              <a:t>-</a:t>
            </a:r>
            <a:r>
              <a:rPr lang="cs-CZ" dirty="0" err="1" smtClean="0"/>
              <a:t>autonomous</a:t>
            </a:r>
            <a:r>
              <a:rPr lang="cs-CZ" dirty="0" smtClean="0"/>
              <a:t> Grand Duchy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Poznań</a:t>
            </a:r>
            <a:r>
              <a:rPr lang="cs-CZ" dirty="0" smtClean="0"/>
              <a:t> </a:t>
            </a:r>
            <a:r>
              <a:rPr lang="cs-CZ" dirty="0" err="1" smtClean="0"/>
              <a:t>controlled</a:t>
            </a:r>
            <a:r>
              <a:rPr lang="cs-CZ" dirty="0" smtClean="0"/>
              <a:t> by </a:t>
            </a:r>
            <a:r>
              <a:rPr lang="cs-CZ" dirty="0" err="1" smtClean="0"/>
              <a:t>Prussia</a:t>
            </a:r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semi</a:t>
            </a:r>
            <a:r>
              <a:rPr lang="cs-CZ" dirty="0" smtClean="0"/>
              <a:t>-</a:t>
            </a:r>
            <a:r>
              <a:rPr lang="cs-CZ" dirty="0" err="1" smtClean="0"/>
              <a:t>autonomous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Sandomer</a:t>
            </a:r>
            <a:r>
              <a:rPr lang="cs-CZ" dirty="0" smtClean="0"/>
              <a:t> </a:t>
            </a:r>
            <a:r>
              <a:rPr lang="cs-CZ" dirty="0" err="1" smtClean="0"/>
              <a:t>controlled</a:t>
            </a:r>
            <a:r>
              <a:rPr lang="cs-CZ" dirty="0" smtClean="0"/>
              <a:t> by </a:t>
            </a:r>
            <a:r>
              <a:rPr lang="cs-CZ" dirty="0" err="1" smtClean="0"/>
              <a:t>Austria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Zástupný symbol pro obsah 6" descr="605px-Congress_Poland_in_18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184576" cy="514172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64096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r>
              <a:rPr lang="cs-CZ" sz="2800" dirty="0" smtClean="0"/>
              <a:t> – </a:t>
            </a:r>
            <a:r>
              <a:rPr lang="cs-CZ" sz="2800" dirty="0" err="1" smtClean="0"/>
              <a:t>November</a:t>
            </a:r>
            <a:r>
              <a:rPr lang="cs-CZ" sz="2800" dirty="0" smtClean="0"/>
              <a:t> </a:t>
            </a:r>
            <a:r>
              <a:rPr lang="cs-CZ" sz="2800" dirty="0" err="1" smtClean="0"/>
              <a:t>Uprising</a:t>
            </a:r>
            <a:r>
              <a:rPr lang="cs-CZ" sz="2800" dirty="0" smtClean="0"/>
              <a:t> 1830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outbreak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uprising</a:t>
            </a:r>
            <a:r>
              <a:rPr lang="cs-CZ" dirty="0" smtClean="0"/>
              <a:t> – </a:t>
            </a:r>
            <a:r>
              <a:rPr lang="cs-CZ" dirty="0" err="1" smtClean="0"/>
              <a:t>November</a:t>
            </a:r>
            <a:r>
              <a:rPr lang="cs-CZ" dirty="0" smtClean="0"/>
              <a:t> 29, 1830 in </a:t>
            </a:r>
            <a:r>
              <a:rPr lang="cs-CZ" dirty="0" err="1" smtClean="0"/>
              <a:t>Warsaw</a:t>
            </a:r>
            <a:endParaRPr lang="cs-CZ" dirty="0" smtClean="0"/>
          </a:p>
          <a:p>
            <a:pPr lvl="0"/>
            <a:r>
              <a:rPr lang="cs-CZ" dirty="0" smtClean="0"/>
              <a:t>On 25 </a:t>
            </a:r>
            <a:r>
              <a:rPr lang="cs-CZ" dirty="0" err="1" smtClean="0"/>
              <a:t>January</a:t>
            </a:r>
            <a:r>
              <a:rPr lang="cs-CZ" dirty="0" smtClean="0"/>
              <a:t> 1831, </a:t>
            </a:r>
            <a:r>
              <a:rPr lang="cs-CZ" dirty="0" err="1" smtClean="0"/>
              <a:t>the</a:t>
            </a:r>
            <a:r>
              <a:rPr lang="cs-CZ" dirty="0" smtClean="0"/>
              <a:t> Sejm </a:t>
            </a:r>
            <a:r>
              <a:rPr lang="cs-CZ" dirty="0" err="1" smtClean="0"/>
              <a:t>passed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Dethronization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Tsar</a:t>
            </a:r>
            <a:r>
              <a:rPr lang="cs-CZ" dirty="0" smtClean="0"/>
              <a:t> </a:t>
            </a:r>
            <a:r>
              <a:rPr lang="cs-CZ" dirty="0" err="1" smtClean="0"/>
              <a:t>Nicolas</a:t>
            </a:r>
            <a:r>
              <a:rPr lang="cs-CZ" dirty="0" smtClean="0"/>
              <a:t> I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ended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union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endParaRPr lang="cs-CZ" dirty="0" smtClean="0"/>
          </a:p>
          <a:p>
            <a:pPr lvl="0"/>
            <a:r>
              <a:rPr lang="cs-CZ" b="1" dirty="0" smtClean="0"/>
              <a:t>on 29 </a:t>
            </a:r>
            <a:r>
              <a:rPr lang="cs-CZ" b="1" dirty="0" err="1" smtClean="0"/>
              <a:t>January</a:t>
            </a:r>
            <a:r>
              <a:rPr lang="cs-CZ" b="1" dirty="0" smtClean="0"/>
              <a:t> 1831 Prince Adam </a:t>
            </a:r>
            <a:r>
              <a:rPr lang="cs-CZ" b="1" dirty="0" err="1" smtClean="0"/>
              <a:t>Czartoryzski</a:t>
            </a:r>
            <a:r>
              <a:rPr lang="cs-CZ" b="1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President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Polish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Polish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Ostrolenka</a:t>
            </a:r>
            <a:r>
              <a:rPr lang="cs-CZ" dirty="0" smtClean="0"/>
              <a:t> in May 1831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Polish</a:t>
            </a:r>
            <a:r>
              <a:rPr lang="cs-CZ" dirty="0" smtClean="0"/>
              <a:t> </a:t>
            </a:r>
            <a:r>
              <a:rPr lang="cs-CZ" dirty="0" err="1" smtClean="0"/>
              <a:t>Uprising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supressed</a:t>
            </a:r>
            <a:endParaRPr lang="cs-CZ" dirty="0" smtClean="0"/>
          </a:p>
          <a:p>
            <a:pPr lvl="0"/>
            <a:r>
              <a:rPr lang="cs-CZ" dirty="0" err="1" smtClean="0"/>
              <a:t>cruel</a:t>
            </a:r>
            <a:r>
              <a:rPr lang="cs-CZ" dirty="0" smtClean="0"/>
              <a:t> </a:t>
            </a:r>
            <a:r>
              <a:rPr lang="cs-CZ" dirty="0" err="1" smtClean="0"/>
              <a:t>persecution</a:t>
            </a:r>
            <a:r>
              <a:rPr lang="cs-CZ" dirty="0" smtClean="0"/>
              <a:t> </a:t>
            </a:r>
            <a:r>
              <a:rPr lang="cs-CZ" dirty="0" err="1" smtClean="0"/>
              <a:t>succeded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uprising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sentenced</a:t>
            </a:r>
            <a:r>
              <a:rPr lang="cs-CZ" dirty="0" smtClean="0"/>
              <a:t> to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emigrated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cosequence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vawe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1830s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collapse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424936" cy="8047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during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Napoleonic</a:t>
            </a:r>
            <a:r>
              <a:rPr lang="cs-CZ" sz="3100" dirty="0" smtClean="0"/>
              <a:t> </a:t>
            </a:r>
            <a:r>
              <a:rPr lang="cs-CZ" sz="3100" dirty="0" err="1" smtClean="0"/>
              <a:t>Wars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5688632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/>
              <a:t>1789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French</a:t>
            </a:r>
            <a:r>
              <a:rPr lang="cs-CZ" sz="2400" dirty="0" smtClean="0"/>
              <a:t> </a:t>
            </a:r>
            <a:r>
              <a:rPr lang="cs-CZ" sz="2400" dirty="0" err="1" smtClean="0"/>
              <a:t>Revolution</a:t>
            </a:r>
            <a:r>
              <a:rPr lang="cs-CZ" sz="2400" dirty="0" smtClean="0"/>
              <a:t> </a:t>
            </a:r>
            <a:r>
              <a:rPr lang="cs-CZ" sz="2400" dirty="0" err="1" smtClean="0"/>
              <a:t>broke</a:t>
            </a:r>
            <a:r>
              <a:rPr lang="cs-CZ" sz="2400" dirty="0" smtClean="0"/>
              <a:t> </a:t>
            </a:r>
            <a:r>
              <a:rPr lang="cs-CZ" sz="2400" dirty="0" err="1" smtClean="0"/>
              <a:t>out</a:t>
            </a:r>
            <a:r>
              <a:rPr lang="cs-CZ" sz="2400" dirty="0" smtClean="0"/>
              <a:t> </a:t>
            </a:r>
          </a:p>
          <a:p>
            <a:pPr lvl="0"/>
            <a:r>
              <a:rPr lang="cs-CZ" sz="2400" dirty="0" smtClean="0"/>
              <a:t>1792–1815 – </a:t>
            </a:r>
            <a:r>
              <a:rPr lang="cs-CZ" sz="2400" dirty="0" err="1" smtClean="0"/>
              <a:t>anti</a:t>
            </a:r>
            <a:r>
              <a:rPr lang="cs-CZ" sz="2400" dirty="0" smtClean="0"/>
              <a:t>-</a:t>
            </a:r>
            <a:r>
              <a:rPr lang="cs-CZ" sz="2400" dirty="0" err="1" smtClean="0"/>
              <a:t>French</a:t>
            </a:r>
            <a:r>
              <a:rPr lang="cs-CZ" sz="2400" dirty="0" smtClean="0"/>
              <a:t> </a:t>
            </a:r>
            <a:r>
              <a:rPr lang="cs-CZ" sz="2400" dirty="0" err="1" smtClean="0"/>
              <a:t>wars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1792–1802 –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wars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French</a:t>
            </a:r>
            <a:r>
              <a:rPr lang="cs-CZ" sz="2400" dirty="0" smtClean="0"/>
              <a:t> </a:t>
            </a:r>
            <a:r>
              <a:rPr lang="cs-CZ" sz="2400" dirty="0" err="1" smtClean="0"/>
              <a:t>Revolution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lvl="0"/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coaliations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France (</a:t>
            </a:r>
            <a:r>
              <a:rPr lang="cs-CZ" sz="2400" dirty="0" err="1" smtClean="0"/>
              <a:t>Austria</a:t>
            </a:r>
            <a:r>
              <a:rPr lang="cs-CZ" sz="2400" dirty="0" smtClean="0"/>
              <a:t> + </a:t>
            </a:r>
            <a:r>
              <a:rPr lang="cs-CZ" sz="2400" dirty="0" err="1" smtClean="0"/>
              <a:t>Prussia</a:t>
            </a:r>
            <a:r>
              <a:rPr lang="cs-CZ" sz="2400" dirty="0" smtClean="0"/>
              <a:t> + Great </a:t>
            </a:r>
            <a:r>
              <a:rPr lang="cs-CZ" sz="2400" dirty="0" err="1" smtClean="0"/>
              <a:t>Britain</a:t>
            </a:r>
            <a:r>
              <a:rPr lang="cs-CZ" sz="2400" dirty="0" smtClean="0"/>
              <a:t> + </a:t>
            </a:r>
            <a:r>
              <a:rPr lang="cs-CZ" sz="2400" dirty="0" err="1" smtClean="0"/>
              <a:t>Russia</a:t>
            </a:r>
            <a:r>
              <a:rPr lang="cs-CZ" sz="2400" dirty="0" smtClean="0"/>
              <a:t> +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smaller</a:t>
            </a:r>
            <a:r>
              <a:rPr lang="cs-CZ" sz="2400" dirty="0" smtClean="0"/>
              <a:t> </a:t>
            </a:r>
            <a:r>
              <a:rPr lang="cs-CZ" sz="2400" dirty="0" err="1" smtClean="0"/>
              <a:t>German</a:t>
            </a:r>
            <a:r>
              <a:rPr lang="cs-CZ" sz="2400" dirty="0" smtClean="0"/>
              <a:t> </a:t>
            </a:r>
            <a:r>
              <a:rPr lang="cs-CZ" sz="2400" dirty="0" err="1" smtClean="0"/>
              <a:t>states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France),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military</a:t>
            </a:r>
            <a:r>
              <a:rPr lang="cs-CZ" sz="2400" dirty="0" smtClean="0"/>
              <a:t> </a:t>
            </a:r>
            <a:r>
              <a:rPr lang="cs-CZ" sz="2400" dirty="0" err="1" smtClean="0"/>
              <a:t>campaigns</a:t>
            </a:r>
            <a:endParaRPr lang="cs-CZ" sz="2400" dirty="0" smtClean="0"/>
          </a:p>
          <a:p>
            <a:pPr lvl="0"/>
            <a:r>
              <a:rPr lang="cs-CZ" sz="2400" dirty="0" smtClean="0"/>
              <a:t>1803–1805 – Napoleon’s </a:t>
            </a:r>
            <a:r>
              <a:rPr lang="cs-CZ" sz="2400" dirty="0" err="1" smtClean="0"/>
              <a:t>Invasion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Great </a:t>
            </a:r>
            <a:r>
              <a:rPr lang="cs-CZ" sz="2400" dirty="0" err="1" smtClean="0"/>
              <a:t>Britain</a:t>
            </a:r>
            <a:r>
              <a:rPr lang="cs-CZ" sz="2400" dirty="0" smtClean="0"/>
              <a:t> - </a:t>
            </a:r>
            <a:r>
              <a:rPr lang="cs-CZ" sz="2400" dirty="0" err="1" smtClean="0"/>
              <a:t>unsuccesfull</a:t>
            </a:r>
            <a:endParaRPr lang="cs-CZ" sz="2400" dirty="0" smtClean="0"/>
          </a:p>
          <a:p>
            <a:pPr lvl="0"/>
            <a:r>
              <a:rPr lang="cs-CZ" sz="2400" dirty="0" smtClean="0"/>
              <a:t>1804 – </a:t>
            </a:r>
            <a:r>
              <a:rPr lang="cs-CZ" sz="2400" b="1" dirty="0" smtClean="0"/>
              <a:t>Napoleon Bonaparte </a:t>
            </a:r>
            <a:r>
              <a:rPr lang="cs-CZ" sz="2400" dirty="0" err="1" smtClean="0"/>
              <a:t>crowned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Emperor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France</a:t>
            </a:r>
          </a:p>
          <a:p>
            <a:pPr lvl="0"/>
            <a:r>
              <a:rPr lang="cs-CZ" sz="2400" b="1" dirty="0" err="1" smtClean="0"/>
              <a:t>March</a:t>
            </a:r>
            <a:r>
              <a:rPr lang="cs-CZ" sz="2400" b="1" dirty="0" smtClean="0"/>
              <a:t> 1805 – </a:t>
            </a:r>
            <a:r>
              <a:rPr lang="cs-CZ" sz="2400" dirty="0" smtClean="0"/>
              <a:t>Napoleon </a:t>
            </a:r>
            <a:r>
              <a:rPr lang="cs-CZ" sz="2400" dirty="0" err="1" smtClean="0"/>
              <a:t>proclaimed</a:t>
            </a:r>
            <a:r>
              <a:rPr lang="cs-CZ" sz="2400" dirty="0" smtClean="0"/>
              <a:t> King </a:t>
            </a:r>
            <a:r>
              <a:rPr lang="cs-CZ" sz="2400" dirty="0" err="1" smtClean="0"/>
              <a:t>of</a:t>
            </a:r>
            <a:r>
              <a:rPr lang="cs-CZ" sz="2400" dirty="0" smtClean="0"/>
              <a:t> Italy</a:t>
            </a:r>
          </a:p>
          <a:p>
            <a:pPr lvl="0"/>
            <a:r>
              <a:rPr lang="cs-CZ" sz="2400" dirty="0" err="1" smtClean="0"/>
              <a:t>Than</a:t>
            </a:r>
            <a:r>
              <a:rPr lang="cs-CZ" sz="2400" b="1" dirty="0" smtClean="0"/>
              <a:t> </a:t>
            </a:r>
            <a:r>
              <a:rPr lang="cs-CZ" sz="2400" dirty="0" smtClean="0"/>
              <a:t>he </a:t>
            </a:r>
            <a:r>
              <a:rPr lang="cs-CZ" sz="2400" dirty="0" err="1" smtClean="0"/>
              <a:t>marched</a:t>
            </a:r>
            <a:r>
              <a:rPr lang="cs-CZ" sz="2400" dirty="0" smtClean="0"/>
              <a:t> via </a:t>
            </a:r>
            <a:r>
              <a:rPr lang="cs-CZ" sz="2400" dirty="0" err="1" smtClean="0"/>
              <a:t>Bavaria</a:t>
            </a:r>
            <a:r>
              <a:rPr lang="cs-CZ" sz="2400" dirty="0" smtClean="0"/>
              <a:t> </a:t>
            </a:r>
            <a:r>
              <a:rPr lang="cs-CZ" sz="2400" dirty="0" err="1" smtClean="0"/>
              <a:t>towards</a:t>
            </a:r>
            <a:r>
              <a:rPr lang="cs-CZ" sz="2400" dirty="0" smtClean="0"/>
              <a:t> </a:t>
            </a:r>
            <a:r>
              <a:rPr lang="cs-CZ" sz="2400" dirty="0" err="1" smtClean="0"/>
              <a:t>Austria</a:t>
            </a:r>
            <a:endParaRPr lang="cs-CZ" sz="2400" dirty="0" smtClean="0"/>
          </a:p>
          <a:p>
            <a:pPr lvl="0"/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French</a:t>
            </a:r>
            <a:r>
              <a:rPr lang="cs-CZ" sz="2400" dirty="0" smtClean="0"/>
              <a:t> </a:t>
            </a:r>
            <a:r>
              <a:rPr lang="cs-CZ" sz="2400" dirty="0" err="1" smtClean="0"/>
              <a:t>army</a:t>
            </a:r>
            <a:r>
              <a:rPr lang="cs-CZ" sz="2400" dirty="0" smtClean="0"/>
              <a:t> </a:t>
            </a:r>
            <a:r>
              <a:rPr lang="cs-CZ" sz="2400" dirty="0" err="1" smtClean="0"/>
              <a:t>occupied</a:t>
            </a:r>
            <a:r>
              <a:rPr lang="cs-CZ" sz="2400" dirty="0" smtClean="0"/>
              <a:t> </a:t>
            </a:r>
            <a:r>
              <a:rPr lang="cs-CZ" sz="2400" dirty="0" err="1" smtClean="0"/>
              <a:t>Vienna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third</a:t>
            </a:r>
            <a:r>
              <a:rPr lang="cs-CZ" sz="2800" dirty="0" smtClean="0"/>
              <a:t> </a:t>
            </a:r>
            <a:r>
              <a:rPr lang="cs-CZ" sz="2800" dirty="0" err="1" smtClean="0"/>
              <a:t>wave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national</a:t>
            </a:r>
            <a:r>
              <a:rPr lang="cs-CZ" sz="2800" dirty="0" smtClean="0"/>
              <a:t> </a:t>
            </a:r>
            <a:r>
              <a:rPr lang="cs-CZ" sz="2800" dirty="0" err="1" smtClean="0"/>
              <a:t>movements</a:t>
            </a:r>
            <a:r>
              <a:rPr lang="cs-CZ" sz="2800" dirty="0" smtClean="0"/>
              <a:t> in 1840s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53309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rest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in </a:t>
            </a:r>
            <a:r>
              <a:rPr lang="cs-CZ" dirty="0" err="1" smtClean="0"/>
              <a:t>mid</a:t>
            </a:r>
            <a:r>
              <a:rPr lang="cs-CZ" dirty="0" smtClean="0"/>
              <a:t>-1840s</a:t>
            </a:r>
          </a:p>
          <a:p>
            <a:pPr lvl="0"/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harvest</a:t>
            </a:r>
            <a:r>
              <a:rPr lang="cs-CZ" dirty="0" smtClean="0"/>
              <a:t>, </a:t>
            </a:r>
            <a:r>
              <a:rPr lang="cs-CZ" dirty="0" err="1" smtClean="0"/>
              <a:t>potato</a:t>
            </a:r>
            <a:r>
              <a:rPr lang="cs-CZ" dirty="0" smtClean="0"/>
              <a:t> </a:t>
            </a:r>
            <a:r>
              <a:rPr lang="cs-CZ" dirty="0" err="1" smtClean="0"/>
              <a:t>blight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drought</a:t>
            </a:r>
            <a:r>
              <a:rPr lang="cs-CZ" dirty="0" smtClean="0"/>
              <a:t> in 1846 → </a:t>
            </a:r>
            <a:r>
              <a:rPr lang="cs-CZ" dirty="0" err="1" smtClean="0"/>
              <a:t>famine</a:t>
            </a:r>
            <a:endParaRPr lang="cs-CZ" dirty="0" smtClean="0"/>
          </a:p>
          <a:p>
            <a:pPr lvl="0"/>
            <a:r>
              <a:rPr lang="cs-CZ" dirty="0" err="1" smtClean="0"/>
              <a:t>strong</a:t>
            </a:r>
            <a:r>
              <a:rPr lang="cs-CZ" dirty="0" smtClean="0"/>
              <a:t> influence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on </a:t>
            </a:r>
            <a:r>
              <a:rPr lang="cs-CZ" dirty="0" err="1" smtClean="0"/>
              <a:t>politics</a:t>
            </a:r>
            <a:endParaRPr lang="cs-CZ" dirty="0" smtClean="0"/>
          </a:p>
          <a:p>
            <a:pPr lvl="0"/>
            <a:r>
              <a:rPr lang="cs-CZ" dirty="0" err="1" smtClean="0"/>
              <a:t>bourgeouisie</a:t>
            </a:r>
            <a:r>
              <a:rPr lang="cs-CZ" dirty="0" smtClean="0"/>
              <a:t> (</a:t>
            </a:r>
            <a:r>
              <a:rPr lang="cs-CZ" dirty="0" err="1" smtClean="0"/>
              <a:t>owners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factories</a:t>
            </a:r>
            <a:r>
              <a:rPr lang="cs-CZ" dirty="0" smtClean="0"/>
              <a:t>, </a:t>
            </a:r>
            <a:r>
              <a:rPr lang="cs-CZ" dirty="0" err="1" smtClean="0"/>
              <a:t>businessmen</a:t>
            </a:r>
            <a:r>
              <a:rPr lang="cs-CZ" dirty="0" smtClean="0"/>
              <a:t>) had money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influence</a:t>
            </a:r>
          </a:p>
          <a:p>
            <a:pPr lvl="0"/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in </a:t>
            </a:r>
            <a:r>
              <a:rPr lang="cs-CZ" dirty="0" err="1" smtClean="0"/>
              <a:t>January</a:t>
            </a:r>
            <a:r>
              <a:rPr lang="cs-CZ" dirty="0" smtClean="0"/>
              <a:t> 1848 in Italy (</a:t>
            </a:r>
            <a:r>
              <a:rPr lang="cs-CZ" dirty="0" err="1" smtClean="0"/>
              <a:t>Sicily</a:t>
            </a:r>
            <a:r>
              <a:rPr lang="cs-CZ" dirty="0" smtClean="0"/>
              <a:t>) –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Bourbons</a:t>
            </a:r>
            <a:endParaRPr lang="cs-CZ" dirty="0" smtClean="0"/>
          </a:p>
          <a:p>
            <a:pPr lvl="0"/>
            <a:r>
              <a:rPr lang="cs-CZ" dirty="0" err="1" smtClean="0"/>
              <a:t>February</a:t>
            </a:r>
            <a:r>
              <a:rPr lang="cs-CZ" dirty="0" smtClean="0"/>
              <a:t> 1848 – </a:t>
            </a:r>
            <a:r>
              <a:rPr lang="cs-CZ" dirty="0" err="1" smtClean="0"/>
              <a:t>revolution</a:t>
            </a:r>
            <a:r>
              <a:rPr lang="cs-CZ" dirty="0" smtClean="0"/>
              <a:t> in France – </a:t>
            </a:r>
            <a:r>
              <a:rPr lang="cs-CZ" dirty="0" err="1" smtClean="0"/>
              <a:t>ended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monarchy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Louis </a:t>
            </a:r>
            <a:r>
              <a:rPr lang="cs-CZ" b="1" dirty="0" err="1" smtClean="0"/>
              <a:t>Phillipe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Orleans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German</a:t>
            </a:r>
            <a:r>
              <a:rPr lang="cs-CZ" sz="3100" dirty="0" smtClean="0"/>
              <a:t> </a:t>
            </a:r>
            <a:r>
              <a:rPr lang="cs-CZ" sz="3100" dirty="0" err="1" smtClean="0"/>
              <a:t>States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lvl="0"/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March</a:t>
            </a:r>
            <a:r>
              <a:rPr lang="cs-CZ" sz="2200" dirty="0" smtClean="0"/>
              <a:t> </a:t>
            </a:r>
            <a:r>
              <a:rPr lang="cs-CZ" sz="2200" dirty="0" err="1" smtClean="0"/>
              <a:t>Revolution</a:t>
            </a:r>
            <a:r>
              <a:rPr lang="cs-CZ" sz="2200" dirty="0" smtClean="0"/>
              <a:t>, </a:t>
            </a:r>
            <a:r>
              <a:rPr lang="cs-CZ" sz="2200" dirty="0" err="1" smtClean="0"/>
              <a:t>southern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western </a:t>
            </a:r>
            <a:r>
              <a:rPr lang="cs-CZ" sz="2200" dirty="0" err="1" smtClean="0"/>
              <a:t>parts</a:t>
            </a:r>
            <a:endParaRPr lang="cs-CZ" sz="2200" dirty="0" smtClean="0"/>
          </a:p>
          <a:p>
            <a:pPr lvl="0"/>
            <a:r>
              <a:rPr lang="cs-CZ" sz="2200" dirty="0" err="1" smtClean="0"/>
              <a:t>it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led by </a:t>
            </a:r>
            <a:r>
              <a:rPr lang="cs-CZ" sz="2200" dirty="0" err="1" smtClean="0"/>
              <a:t>well</a:t>
            </a:r>
            <a:r>
              <a:rPr lang="cs-CZ" sz="2200" dirty="0" smtClean="0"/>
              <a:t> </a:t>
            </a:r>
            <a:r>
              <a:rPr lang="cs-CZ" sz="2200" dirty="0" err="1" smtClean="0"/>
              <a:t>educated</a:t>
            </a:r>
            <a:r>
              <a:rPr lang="cs-CZ" sz="2200" dirty="0" smtClean="0"/>
              <a:t> </a:t>
            </a:r>
            <a:r>
              <a:rPr lang="cs-CZ" sz="2200" dirty="0" err="1" smtClean="0"/>
              <a:t>students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intellectuals</a:t>
            </a:r>
            <a:r>
              <a:rPr lang="cs-CZ" sz="2200" dirty="0" smtClean="0"/>
              <a:t>, </a:t>
            </a:r>
            <a:r>
              <a:rPr lang="cs-CZ" sz="2200" dirty="0" err="1" smtClean="0"/>
              <a:t>but</a:t>
            </a:r>
            <a:r>
              <a:rPr lang="cs-CZ" sz="2200" dirty="0" smtClean="0"/>
              <a:t> </a:t>
            </a:r>
            <a:r>
              <a:rPr lang="cs-CZ" sz="2200" dirty="0" err="1" smtClean="0"/>
              <a:t>there</a:t>
            </a:r>
            <a:r>
              <a:rPr lang="cs-CZ" sz="2200" dirty="0" smtClean="0"/>
              <a:t> </a:t>
            </a:r>
            <a:r>
              <a:rPr lang="cs-CZ" sz="2200" dirty="0" err="1" smtClean="0"/>
              <a:t>were</a:t>
            </a:r>
            <a:r>
              <a:rPr lang="cs-CZ" sz="2200" dirty="0" smtClean="0"/>
              <a:t> </a:t>
            </a:r>
            <a:r>
              <a:rPr lang="cs-CZ" sz="2200" dirty="0" err="1" smtClean="0"/>
              <a:t>also</a:t>
            </a:r>
            <a:r>
              <a:rPr lang="cs-CZ" sz="2200" dirty="0" smtClean="0"/>
              <a:t> many </a:t>
            </a:r>
            <a:r>
              <a:rPr lang="cs-CZ" sz="2200" dirty="0" err="1" smtClean="0"/>
              <a:t>mass</a:t>
            </a:r>
            <a:r>
              <a:rPr lang="cs-CZ" sz="2200" dirty="0" smtClean="0"/>
              <a:t> </a:t>
            </a:r>
            <a:r>
              <a:rPr lang="cs-CZ" sz="2200" dirty="0" err="1" smtClean="0"/>
              <a:t>demonstrations</a:t>
            </a:r>
            <a:r>
              <a:rPr lang="cs-CZ" sz="2200" dirty="0" smtClean="0"/>
              <a:t> </a:t>
            </a:r>
          </a:p>
          <a:p>
            <a:pPr lvl="0"/>
            <a:r>
              <a:rPr lang="cs-CZ" sz="2200" dirty="0" err="1" smtClean="0"/>
              <a:t>there</a:t>
            </a:r>
            <a:r>
              <a:rPr lang="cs-CZ" sz="2200" dirty="0" smtClean="0"/>
              <a:t> </a:t>
            </a:r>
            <a:r>
              <a:rPr lang="cs-CZ" sz="2200" dirty="0" err="1" smtClean="0"/>
              <a:t>were</a:t>
            </a:r>
            <a:r>
              <a:rPr lang="cs-CZ" sz="2200" dirty="0" smtClean="0"/>
              <a:t> 39 </a:t>
            </a:r>
            <a:r>
              <a:rPr lang="cs-CZ" sz="2200" dirty="0" err="1" smtClean="0"/>
              <a:t>states</a:t>
            </a:r>
            <a:r>
              <a:rPr lang="cs-CZ" sz="2200" dirty="0" smtClean="0"/>
              <a:t> – </a:t>
            </a:r>
            <a:r>
              <a:rPr lang="cs-CZ" sz="2200" dirty="0" err="1" smtClean="0"/>
              <a:t>demand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German</a:t>
            </a:r>
            <a:r>
              <a:rPr lang="cs-CZ" sz="2200" dirty="0" smtClean="0"/>
              <a:t> </a:t>
            </a:r>
            <a:r>
              <a:rPr lang="cs-CZ" sz="2200" b="1" dirty="0" err="1" smtClean="0"/>
              <a:t>national</a:t>
            </a:r>
            <a:r>
              <a:rPr lang="cs-CZ" sz="2200" b="1" dirty="0" smtClean="0"/>
              <a:t> unity</a:t>
            </a:r>
            <a:endParaRPr lang="cs-CZ" sz="2200" dirty="0" smtClean="0"/>
          </a:p>
          <a:p>
            <a:pPr lvl="0"/>
            <a:r>
              <a:rPr lang="cs-CZ" sz="2200" dirty="0" err="1" smtClean="0"/>
              <a:t>wanted</a:t>
            </a:r>
            <a:r>
              <a:rPr lang="cs-CZ" sz="2200" dirty="0" smtClean="0"/>
              <a:t> </a:t>
            </a:r>
            <a:r>
              <a:rPr lang="cs-CZ" sz="2200" i="1" dirty="0" smtClean="0"/>
              <a:t>civil </a:t>
            </a:r>
            <a:r>
              <a:rPr lang="cs-CZ" sz="2200" i="1" dirty="0" err="1" smtClean="0"/>
              <a:t>rights</a:t>
            </a:r>
            <a:endParaRPr lang="cs-CZ" sz="2200" dirty="0" smtClean="0"/>
          </a:p>
          <a:p>
            <a:pPr lvl="0"/>
            <a:r>
              <a:rPr lang="cs-CZ" sz="2200" dirty="0" err="1" smtClean="0"/>
              <a:t>two</a:t>
            </a:r>
            <a:r>
              <a:rPr lang="cs-CZ" sz="2200" dirty="0" smtClean="0"/>
              <a:t> </a:t>
            </a:r>
            <a:r>
              <a:rPr lang="cs-CZ" sz="2200" dirty="0" err="1" smtClean="0"/>
              <a:t>conceptions</a:t>
            </a:r>
            <a:r>
              <a:rPr lang="cs-CZ" sz="2200" dirty="0" smtClean="0"/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cs-CZ" sz="2200" dirty="0" smtClean="0"/>
              <a:t>"</a:t>
            </a:r>
            <a:r>
              <a:rPr lang="cs-CZ" sz="2200" dirty="0" err="1" smtClean="0"/>
              <a:t>greater</a:t>
            </a:r>
            <a:r>
              <a:rPr lang="cs-CZ" sz="2200" dirty="0" smtClean="0"/>
              <a:t> </a:t>
            </a:r>
            <a:r>
              <a:rPr lang="cs-CZ" sz="2200" dirty="0" err="1" smtClean="0"/>
              <a:t>German</a:t>
            </a:r>
            <a:r>
              <a:rPr lang="cs-CZ" sz="2200" dirty="0" smtClean="0"/>
              <a:t> </a:t>
            </a:r>
            <a:r>
              <a:rPr lang="cs-CZ" sz="2200" dirty="0" err="1" smtClean="0"/>
              <a:t>solution</a:t>
            </a:r>
            <a:r>
              <a:rPr lang="cs-CZ" sz="2200" dirty="0" smtClean="0"/>
              <a:t>" (</a:t>
            </a:r>
            <a:r>
              <a:rPr lang="cs-CZ" sz="2200" dirty="0" err="1" smtClean="0"/>
              <a:t>including</a:t>
            </a:r>
            <a:r>
              <a:rPr lang="cs-CZ" sz="2200" dirty="0" smtClean="0"/>
              <a:t> </a:t>
            </a:r>
            <a:r>
              <a:rPr lang="cs-CZ" sz="2200" dirty="0" err="1" smtClean="0"/>
              <a:t>German</a:t>
            </a:r>
            <a:r>
              <a:rPr lang="cs-CZ" sz="2200" dirty="0" smtClean="0"/>
              <a:t>-</a:t>
            </a:r>
            <a:r>
              <a:rPr lang="cs-CZ" sz="2200" dirty="0" err="1" smtClean="0"/>
              <a:t>speaking</a:t>
            </a:r>
            <a:r>
              <a:rPr lang="cs-CZ" sz="2200" dirty="0" smtClean="0"/>
              <a:t> </a:t>
            </a:r>
            <a:r>
              <a:rPr lang="cs-CZ" sz="2200" dirty="0" err="1" smtClean="0"/>
              <a:t>areas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Austria</a:t>
            </a:r>
            <a:r>
              <a:rPr lang="cs-CZ" sz="22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sz="2200" dirty="0" smtClean="0"/>
              <a:t>"</a:t>
            </a:r>
            <a:r>
              <a:rPr lang="cs-CZ" sz="2200" dirty="0" err="1" smtClean="0"/>
              <a:t>smaller</a:t>
            </a:r>
            <a:r>
              <a:rPr lang="cs-CZ" sz="2200" dirty="0" smtClean="0"/>
              <a:t> </a:t>
            </a:r>
            <a:r>
              <a:rPr lang="cs-CZ" sz="2200" dirty="0" err="1" smtClean="0"/>
              <a:t>German</a:t>
            </a:r>
            <a:r>
              <a:rPr lang="cs-CZ" sz="2200" dirty="0" smtClean="0"/>
              <a:t> </a:t>
            </a:r>
            <a:r>
              <a:rPr lang="cs-CZ" sz="2200" dirty="0" err="1" smtClean="0"/>
              <a:t>solution</a:t>
            </a:r>
            <a:r>
              <a:rPr lang="cs-CZ" sz="2200" dirty="0" smtClean="0"/>
              <a:t>" </a:t>
            </a:r>
          </a:p>
          <a:p>
            <a:pPr lvl="0"/>
            <a:r>
              <a:rPr lang="cs-CZ" sz="2200" dirty="0" err="1" smtClean="0"/>
              <a:t>March</a:t>
            </a:r>
            <a:r>
              <a:rPr lang="cs-CZ" sz="2200" dirty="0" smtClean="0"/>
              <a:t> 1849 - 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new</a:t>
            </a:r>
            <a:r>
              <a:rPr lang="cs-CZ" sz="2200" dirty="0" smtClean="0"/>
              <a:t> </a:t>
            </a:r>
            <a:r>
              <a:rPr lang="cs-CZ" sz="2200" dirty="0" err="1" smtClean="0"/>
              <a:t>German</a:t>
            </a:r>
            <a:r>
              <a:rPr lang="cs-CZ" sz="2200" dirty="0" smtClean="0"/>
              <a:t> </a:t>
            </a:r>
            <a:r>
              <a:rPr lang="cs-CZ" sz="2200" dirty="0" err="1" smtClean="0"/>
              <a:t>constitution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</a:t>
            </a:r>
            <a:r>
              <a:rPr lang="cs-CZ" sz="2200" dirty="0" err="1" smtClean="0"/>
              <a:t>proclaimed</a:t>
            </a:r>
            <a:r>
              <a:rPr lang="cs-CZ" sz="2200" dirty="0" smtClean="0"/>
              <a:t> </a:t>
            </a:r>
          </a:p>
          <a:p>
            <a:pPr lvl="0"/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decided</a:t>
            </a:r>
            <a:r>
              <a:rPr lang="cs-CZ" sz="2200" dirty="0" smtClean="0"/>
              <a:t> to </a:t>
            </a:r>
            <a:r>
              <a:rPr lang="cs-CZ" sz="2200" dirty="0" err="1" smtClean="0"/>
              <a:t>proclaim</a:t>
            </a:r>
            <a:r>
              <a:rPr lang="cs-CZ" sz="2200" dirty="0" smtClean="0"/>
              <a:t> </a:t>
            </a:r>
            <a:r>
              <a:rPr lang="cs-CZ" sz="2200" dirty="0" err="1" smtClean="0"/>
              <a:t>constitutional</a:t>
            </a:r>
            <a:r>
              <a:rPr lang="cs-CZ" sz="2200" dirty="0" smtClean="0"/>
              <a:t> monarchy –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crown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</a:t>
            </a:r>
            <a:r>
              <a:rPr lang="cs-CZ" sz="2200" dirty="0" err="1" smtClean="0"/>
              <a:t>offered</a:t>
            </a:r>
            <a:r>
              <a:rPr lang="cs-CZ" sz="2200" dirty="0" smtClean="0"/>
              <a:t> to </a:t>
            </a:r>
            <a:r>
              <a:rPr lang="cs-CZ" sz="2200" dirty="0" err="1" smtClean="0"/>
              <a:t>Prussian</a:t>
            </a:r>
            <a:r>
              <a:rPr lang="cs-CZ" sz="2200" dirty="0" smtClean="0"/>
              <a:t> king </a:t>
            </a:r>
            <a:r>
              <a:rPr lang="cs-CZ" sz="2200" dirty="0" err="1" smtClean="0"/>
              <a:t>Frederick</a:t>
            </a:r>
            <a:r>
              <a:rPr lang="cs-CZ" sz="2200" dirty="0" smtClean="0"/>
              <a:t> William IV – </a:t>
            </a:r>
            <a:r>
              <a:rPr lang="cs-CZ" sz="2200" dirty="0" err="1" smtClean="0"/>
              <a:t>refused</a:t>
            </a:r>
            <a:r>
              <a:rPr lang="cs-CZ" sz="2200" dirty="0" smtClean="0"/>
              <a:t> to </a:t>
            </a:r>
            <a:r>
              <a:rPr lang="cs-CZ" sz="2200" dirty="0" err="1" smtClean="0"/>
              <a:t>accept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crown</a:t>
            </a:r>
            <a:r>
              <a:rPr lang="cs-CZ" sz="2200" dirty="0" smtClean="0"/>
              <a:t> </a:t>
            </a:r>
            <a:r>
              <a:rPr lang="cs-CZ" sz="2200" dirty="0" err="1" smtClean="0"/>
              <a:t>from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hands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revolutionary</a:t>
            </a:r>
            <a:r>
              <a:rPr lang="cs-CZ" sz="2200" dirty="0" smtClean="0"/>
              <a:t> </a:t>
            </a:r>
            <a:r>
              <a:rPr lang="cs-CZ" sz="2200" dirty="0" err="1" smtClean="0"/>
              <a:t>parliament</a:t>
            </a:r>
            <a:endParaRPr lang="cs-CZ" sz="2200" dirty="0" smtClean="0"/>
          </a:p>
          <a:p>
            <a:pPr lvl="0"/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new</a:t>
            </a:r>
            <a:r>
              <a:rPr lang="cs-CZ" sz="2200" dirty="0" smtClean="0"/>
              <a:t> </a:t>
            </a:r>
            <a:r>
              <a:rPr lang="cs-CZ" sz="2200" dirty="0" err="1" smtClean="0"/>
              <a:t>constituion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</a:t>
            </a:r>
            <a:r>
              <a:rPr lang="cs-CZ" sz="2200" dirty="0" err="1" smtClean="0"/>
              <a:t>refused</a:t>
            </a:r>
            <a:r>
              <a:rPr lang="cs-CZ" sz="2200" dirty="0" smtClean="0"/>
              <a:t> by most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German</a:t>
            </a:r>
            <a:r>
              <a:rPr lang="cs-CZ" sz="2200" dirty="0" smtClean="0"/>
              <a:t> </a:t>
            </a:r>
            <a:r>
              <a:rPr lang="cs-CZ" sz="2200" dirty="0" err="1" smtClean="0"/>
              <a:t>rulers</a:t>
            </a:r>
            <a:endParaRPr lang="cs-CZ" sz="2200" dirty="0" smtClean="0"/>
          </a:p>
          <a:p>
            <a:pPr lvl="0"/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revolution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</a:t>
            </a:r>
            <a:r>
              <a:rPr lang="cs-CZ" sz="2200" dirty="0" err="1" smtClean="0"/>
              <a:t>unsuccesful</a:t>
            </a:r>
            <a:endParaRPr lang="cs-CZ" sz="2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62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300" b="1" dirty="0" smtClean="0"/>
              <a:t>Ferdinand I (1836–1848) </a:t>
            </a:r>
            <a:endParaRPr lang="cs-CZ" sz="3300" dirty="0" smtClean="0"/>
          </a:p>
          <a:p>
            <a:pPr lvl="0"/>
            <a:r>
              <a:rPr lang="cs-CZ" sz="3200" dirty="0" err="1" smtClean="0"/>
              <a:t>weak</a:t>
            </a:r>
            <a:r>
              <a:rPr lang="cs-CZ" sz="3200" dirty="0" smtClean="0"/>
              <a:t> </a:t>
            </a:r>
            <a:r>
              <a:rPr lang="cs-CZ" sz="3200" dirty="0" err="1" smtClean="0"/>
              <a:t>ruler</a:t>
            </a:r>
            <a:r>
              <a:rPr lang="cs-CZ" sz="3200" dirty="0" smtClean="0"/>
              <a:t>, </a:t>
            </a:r>
            <a:r>
              <a:rPr lang="cs-CZ" sz="3200" dirty="0" err="1" smtClean="0"/>
              <a:t>mentally</a:t>
            </a:r>
            <a:r>
              <a:rPr lang="cs-CZ" sz="3200" dirty="0" smtClean="0"/>
              <a:t> </a:t>
            </a:r>
            <a:r>
              <a:rPr lang="cs-CZ" sz="3200" dirty="0" err="1" smtClean="0"/>
              <a:t>challenged</a:t>
            </a:r>
            <a:r>
              <a:rPr lang="cs-CZ" sz="3200" dirty="0" smtClean="0"/>
              <a:t>,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real</a:t>
            </a:r>
            <a:r>
              <a:rPr lang="cs-CZ" sz="3200" dirty="0" smtClean="0"/>
              <a:t> </a:t>
            </a:r>
            <a:r>
              <a:rPr lang="cs-CZ" sz="3200" dirty="0" err="1" smtClean="0"/>
              <a:t>ruler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monarchy </a:t>
            </a:r>
            <a:r>
              <a:rPr lang="cs-CZ" sz="3200" dirty="0" err="1" smtClean="0"/>
              <a:t>was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konservative </a:t>
            </a:r>
            <a:r>
              <a:rPr lang="cs-CZ" sz="3200" dirty="0" err="1" smtClean="0"/>
              <a:t>Chief</a:t>
            </a:r>
            <a:r>
              <a:rPr lang="cs-CZ" sz="3200" dirty="0" smtClean="0"/>
              <a:t> </a:t>
            </a:r>
            <a:r>
              <a:rPr lang="cs-CZ" sz="3200" dirty="0" err="1" smtClean="0"/>
              <a:t>Minister</a:t>
            </a:r>
            <a:r>
              <a:rPr lang="cs-CZ" sz="3200" dirty="0" smtClean="0"/>
              <a:t> </a:t>
            </a:r>
            <a:r>
              <a:rPr lang="cs-CZ" sz="3200" dirty="0" err="1" smtClean="0"/>
              <a:t>Klemens</a:t>
            </a:r>
            <a:r>
              <a:rPr lang="cs-CZ" sz="3200" dirty="0" smtClean="0"/>
              <a:t> </a:t>
            </a:r>
            <a:r>
              <a:rPr lang="cs-CZ" sz="3200" dirty="0" err="1" smtClean="0"/>
              <a:t>Wenzel</a:t>
            </a:r>
            <a:r>
              <a:rPr lang="cs-CZ" sz="3200" dirty="0" smtClean="0"/>
              <a:t> </a:t>
            </a:r>
            <a:r>
              <a:rPr lang="cs-CZ" sz="3200" dirty="0" err="1" smtClean="0"/>
              <a:t>von</a:t>
            </a:r>
            <a:r>
              <a:rPr lang="cs-CZ" sz="3200" dirty="0" smtClean="0"/>
              <a:t> </a:t>
            </a:r>
            <a:r>
              <a:rPr lang="cs-CZ" sz="3200" dirty="0" err="1" smtClean="0"/>
              <a:t>Metternich</a:t>
            </a:r>
            <a:r>
              <a:rPr lang="cs-CZ" sz="3200" dirty="0" smtClean="0"/>
              <a:t> </a:t>
            </a:r>
          </a:p>
          <a:p>
            <a:pPr lvl="0"/>
            <a:r>
              <a:rPr lang="cs-CZ" sz="3200" dirty="0" err="1" smtClean="0"/>
              <a:t>so</a:t>
            </a:r>
            <a:r>
              <a:rPr lang="cs-CZ" sz="3200" dirty="0" smtClean="0"/>
              <a:t> </a:t>
            </a:r>
            <a:r>
              <a:rPr lang="cs-CZ" sz="3200" dirty="0" err="1" smtClean="0"/>
              <a:t>called</a:t>
            </a:r>
            <a:r>
              <a:rPr lang="cs-CZ" sz="3200" dirty="0" smtClean="0"/>
              <a:t> </a:t>
            </a:r>
            <a:r>
              <a:rPr lang="cs-CZ" sz="3200" dirty="0" err="1" smtClean="0"/>
              <a:t>pre</a:t>
            </a:r>
            <a:r>
              <a:rPr lang="cs-CZ" sz="3200" dirty="0" smtClean="0"/>
              <a:t>-</a:t>
            </a:r>
            <a:r>
              <a:rPr lang="cs-CZ" sz="3200" dirty="0" err="1" smtClean="0"/>
              <a:t>March</a:t>
            </a:r>
            <a:r>
              <a:rPr lang="cs-CZ" sz="3200" dirty="0" smtClean="0"/>
              <a:t> period - </a:t>
            </a:r>
            <a:r>
              <a:rPr lang="cs-CZ" sz="3200" dirty="0" err="1" smtClean="0"/>
              <a:t>restricted</a:t>
            </a:r>
            <a:r>
              <a:rPr lang="cs-CZ" sz="3200" dirty="0" smtClean="0"/>
              <a:t> </a:t>
            </a:r>
            <a:r>
              <a:rPr lang="cs-CZ" sz="3200" dirty="0" err="1" smtClean="0"/>
              <a:t>freedom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press</a:t>
            </a:r>
            <a:r>
              <a:rPr lang="cs-CZ" sz="3200" dirty="0" smtClean="0"/>
              <a:t>,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speech</a:t>
            </a:r>
            <a:r>
              <a:rPr lang="cs-CZ" sz="3200" dirty="0" smtClean="0"/>
              <a:t>,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association</a:t>
            </a:r>
            <a:r>
              <a:rPr lang="cs-CZ" sz="3200" dirty="0" smtClean="0"/>
              <a:t> </a:t>
            </a:r>
          </a:p>
          <a:p>
            <a:pPr lvl="0"/>
            <a:r>
              <a:rPr lang="cs-CZ" sz="3200" dirty="0" smtClean="0"/>
              <a:t>limited many university </a:t>
            </a:r>
            <a:r>
              <a:rPr lang="cs-CZ" sz="3200" dirty="0" err="1" smtClean="0"/>
              <a:t>activities</a:t>
            </a:r>
            <a:r>
              <a:rPr lang="cs-CZ" sz="3200" dirty="0" smtClean="0"/>
              <a:t>, </a:t>
            </a:r>
            <a:r>
              <a:rPr lang="cs-CZ" sz="3200" dirty="0" err="1" smtClean="0"/>
              <a:t>strong</a:t>
            </a:r>
            <a:r>
              <a:rPr lang="cs-CZ" sz="3200" dirty="0" smtClean="0"/>
              <a:t> </a:t>
            </a:r>
            <a:r>
              <a:rPr lang="cs-CZ" sz="3200" dirty="0" err="1" smtClean="0"/>
              <a:t>censorship</a:t>
            </a:r>
            <a:r>
              <a:rPr lang="cs-CZ" sz="3200" dirty="0" smtClean="0"/>
              <a:t>, police </a:t>
            </a:r>
            <a:r>
              <a:rPr lang="cs-CZ" sz="3200" dirty="0" err="1" smtClean="0"/>
              <a:t>control</a:t>
            </a:r>
            <a:endParaRPr lang="cs-CZ" sz="3200" dirty="0" smtClean="0"/>
          </a:p>
          <a:p>
            <a:pPr lvl="0"/>
            <a:r>
              <a:rPr lang="cs-CZ" sz="3200" dirty="0" err="1" smtClean="0"/>
              <a:t>the</a:t>
            </a:r>
            <a:r>
              <a:rPr lang="cs-CZ" sz="3200" dirty="0" smtClean="0"/>
              <a:t> empire, </a:t>
            </a:r>
            <a:r>
              <a:rPr lang="cs-CZ" sz="3200" dirty="0" err="1" smtClean="0"/>
              <a:t>ruled</a:t>
            </a:r>
            <a:r>
              <a:rPr lang="cs-CZ" sz="3200" dirty="0" smtClean="0"/>
              <a:t> </a:t>
            </a:r>
            <a:r>
              <a:rPr lang="cs-CZ" sz="3200" dirty="0" err="1" smtClean="0"/>
              <a:t>from</a:t>
            </a:r>
            <a:r>
              <a:rPr lang="cs-CZ" sz="3200" dirty="0" smtClean="0"/>
              <a:t> </a:t>
            </a:r>
            <a:r>
              <a:rPr lang="cs-CZ" sz="3200" dirty="0" err="1" smtClean="0"/>
              <a:t>Vienna</a:t>
            </a:r>
            <a:r>
              <a:rPr lang="cs-CZ" sz="3200" dirty="0" smtClean="0"/>
              <a:t>, </a:t>
            </a:r>
            <a:r>
              <a:rPr lang="cs-CZ" sz="3200" dirty="0" err="1" smtClean="0"/>
              <a:t>included</a:t>
            </a:r>
            <a:r>
              <a:rPr lang="cs-CZ" sz="3200" dirty="0" smtClean="0"/>
              <a:t> </a:t>
            </a:r>
            <a:r>
              <a:rPr lang="cs-CZ" sz="3200" dirty="0" err="1" smtClean="0"/>
              <a:t>Austrian</a:t>
            </a:r>
            <a:r>
              <a:rPr lang="cs-CZ" sz="3200" dirty="0" smtClean="0"/>
              <a:t> </a:t>
            </a:r>
            <a:r>
              <a:rPr lang="cs-CZ" sz="3200" dirty="0" err="1" smtClean="0"/>
              <a:t>Germans</a:t>
            </a:r>
            <a:r>
              <a:rPr lang="cs-CZ" sz="3200" dirty="0" smtClean="0"/>
              <a:t>, </a:t>
            </a:r>
            <a:r>
              <a:rPr lang="cs-CZ" sz="3200" dirty="0" err="1" smtClean="0"/>
              <a:t>Hungarians</a:t>
            </a:r>
            <a:r>
              <a:rPr lang="cs-CZ" sz="3200" dirty="0" smtClean="0"/>
              <a:t>, </a:t>
            </a:r>
            <a:r>
              <a:rPr lang="cs-CZ" sz="3200" dirty="0" err="1" smtClean="0"/>
              <a:t>Slovenes</a:t>
            </a:r>
            <a:r>
              <a:rPr lang="cs-CZ" sz="3200" dirty="0" smtClean="0"/>
              <a:t>, </a:t>
            </a:r>
            <a:r>
              <a:rPr lang="cs-CZ" sz="3200" dirty="0" err="1" smtClean="0"/>
              <a:t>Poles</a:t>
            </a:r>
            <a:r>
              <a:rPr lang="cs-CZ" sz="3200" dirty="0" smtClean="0"/>
              <a:t>, </a:t>
            </a:r>
            <a:r>
              <a:rPr lang="cs-CZ" sz="3200" dirty="0" err="1" smtClean="0"/>
              <a:t>Czechs</a:t>
            </a:r>
            <a:r>
              <a:rPr lang="cs-CZ" sz="3200" dirty="0" smtClean="0"/>
              <a:t>, </a:t>
            </a:r>
            <a:r>
              <a:rPr lang="cs-CZ" sz="3200" dirty="0" err="1" smtClean="0"/>
              <a:t>Croats</a:t>
            </a:r>
            <a:r>
              <a:rPr lang="cs-CZ" sz="3200" dirty="0" smtClean="0"/>
              <a:t>, </a:t>
            </a:r>
            <a:r>
              <a:rPr lang="cs-CZ" sz="3200" dirty="0" err="1" smtClean="0"/>
              <a:t>Slovaks</a:t>
            </a:r>
            <a:r>
              <a:rPr lang="cs-CZ" sz="3200" dirty="0" smtClean="0"/>
              <a:t>, </a:t>
            </a:r>
            <a:r>
              <a:rPr lang="cs-CZ" sz="3200" dirty="0" err="1" smtClean="0"/>
              <a:t>Ukrainians</a:t>
            </a:r>
            <a:r>
              <a:rPr lang="cs-CZ" sz="3200" dirty="0" smtClean="0"/>
              <a:t>, </a:t>
            </a:r>
            <a:r>
              <a:rPr lang="cs-CZ" sz="3200" dirty="0" err="1" smtClean="0"/>
              <a:t>Romanians</a:t>
            </a:r>
            <a:r>
              <a:rPr lang="cs-CZ" sz="3200" dirty="0" smtClean="0"/>
              <a:t>, </a:t>
            </a:r>
            <a:r>
              <a:rPr lang="cs-CZ" sz="3200" dirty="0" err="1" smtClean="0"/>
              <a:t>Serbs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Italians</a:t>
            </a:r>
            <a:r>
              <a:rPr lang="cs-CZ" sz="3200" dirty="0" smtClean="0"/>
              <a:t>, </a:t>
            </a:r>
          </a:p>
          <a:p>
            <a:pPr lvl="0"/>
            <a:r>
              <a:rPr lang="cs-CZ" sz="3200" dirty="0" err="1" smtClean="0"/>
              <a:t>all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them</a:t>
            </a:r>
            <a:r>
              <a:rPr lang="cs-CZ" sz="3200" dirty="0" smtClean="0"/>
              <a:t> </a:t>
            </a:r>
            <a:r>
              <a:rPr lang="cs-CZ" sz="3200" dirty="0" err="1" smtClean="0"/>
              <a:t>wanted</a:t>
            </a:r>
            <a:r>
              <a:rPr lang="cs-CZ" sz="3200" dirty="0" smtClean="0"/>
              <a:t> to </a:t>
            </a:r>
            <a:r>
              <a:rPr lang="cs-CZ" sz="3200" dirty="0" err="1" smtClean="0"/>
              <a:t>either</a:t>
            </a:r>
            <a:r>
              <a:rPr lang="cs-CZ" sz="3200" dirty="0" smtClean="0"/>
              <a:t> </a:t>
            </a:r>
            <a:r>
              <a:rPr lang="cs-CZ" sz="3200" dirty="0" err="1" smtClean="0"/>
              <a:t>achieve</a:t>
            </a:r>
            <a:r>
              <a:rPr lang="cs-CZ" sz="3200" dirty="0" smtClean="0"/>
              <a:t> autonomy, </a:t>
            </a:r>
            <a:r>
              <a:rPr lang="cs-CZ" sz="3200" dirty="0" err="1" smtClean="0"/>
              <a:t>independence</a:t>
            </a:r>
            <a:r>
              <a:rPr lang="cs-CZ" sz="3200" dirty="0" smtClean="0"/>
              <a:t>, </a:t>
            </a:r>
            <a:r>
              <a:rPr lang="cs-CZ" sz="3200" dirty="0" err="1" smtClean="0"/>
              <a:t>or</a:t>
            </a:r>
            <a:r>
              <a:rPr lang="cs-CZ" sz="3200" dirty="0" smtClean="0"/>
              <a:t> </a:t>
            </a:r>
            <a:r>
              <a:rPr lang="cs-CZ" sz="3200" dirty="0" err="1" smtClean="0"/>
              <a:t>even</a:t>
            </a:r>
            <a:r>
              <a:rPr lang="cs-CZ" sz="3200" dirty="0" smtClean="0"/>
              <a:t> hegemony </a:t>
            </a:r>
            <a:r>
              <a:rPr lang="cs-CZ" sz="3200" dirty="0" err="1" smtClean="0"/>
              <a:t>over</a:t>
            </a:r>
            <a:r>
              <a:rPr lang="cs-CZ" sz="3200" dirty="0" smtClean="0"/>
              <a:t> </a:t>
            </a: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nationalities</a:t>
            </a:r>
            <a:endParaRPr lang="cs-CZ" sz="3200" dirty="0" smtClean="0"/>
          </a:p>
          <a:p>
            <a:pPr lvl="0"/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1848 in </a:t>
            </a:r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403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first</a:t>
            </a:r>
            <a:r>
              <a:rPr lang="cs-CZ" sz="2800" dirty="0" smtClean="0"/>
              <a:t> </a:t>
            </a:r>
            <a:r>
              <a:rPr lang="cs-CZ" sz="2800" dirty="0" err="1" smtClean="0"/>
              <a:t>unrests</a:t>
            </a:r>
            <a:r>
              <a:rPr lang="cs-CZ" sz="2800" dirty="0" smtClean="0"/>
              <a:t> in </a:t>
            </a:r>
            <a:r>
              <a:rPr lang="cs-CZ" sz="2800" dirty="0" err="1" smtClean="0"/>
              <a:t>Prague</a:t>
            </a:r>
            <a:r>
              <a:rPr lang="cs-CZ" sz="2800" dirty="0" smtClean="0"/>
              <a:t> in </a:t>
            </a:r>
            <a:r>
              <a:rPr lang="cs-CZ" sz="2800" dirty="0" err="1" smtClean="0"/>
              <a:t>March</a:t>
            </a:r>
            <a:r>
              <a:rPr lang="cs-CZ" sz="2800" dirty="0" smtClean="0"/>
              <a:t> 1848 </a:t>
            </a:r>
          </a:p>
          <a:p>
            <a:pPr lvl="0"/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conception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i="1" dirty="0" err="1" smtClean="0"/>
              <a:t>austroslavism</a:t>
            </a:r>
            <a:endParaRPr lang="cs-CZ" sz="2800" dirty="0" smtClean="0"/>
          </a:p>
          <a:p>
            <a:pPr lvl="0"/>
            <a:r>
              <a:rPr lang="cs-CZ" sz="2800" dirty="0" smtClean="0"/>
              <a:t>June 1848 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Pan-Slav </a:t>
            </a:r>
            <a:r>
              <a:rPr lang="cs-CZ" sz="2800" dirty="0" err="1" smtClean="0"/>
              <a:t>Congress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held</a:t>
            </a:r>
            <a:r>
              <a:rPr lang="cs-CZ" sz="2800" dirty="0" smtClean="0"/>
              <a:t> in </a:t>
            </a:r>
            <a:r>
              <a:rPr lang="cs-CZ" sz="2800" dirty="0" err="1" smtClean="0"/>
              <a:t>Prague</a:t>
            </a:r>
            <a:endParaRPr lang="cs-CZ" sz="2800" dirty="0" smtClean="0"/>
          </a:p>
          <a:p>
            <a:pPr lvl="0"/>
            <a:r>
              <a:rPr lang="cs-CZ" sz="2800" dirty="0" err="1" smtClean="0"/>
              <a:t>uprising</a:t>
            </a:r>
            <a:r>
              <a:rPr lang="cs-CZ" sz="2800" dirty="0" smtClean="0"/>
              <a:t> in June – </a:t>
            </a:r>
            <a:r>
              <a:rPr lang="cs-CZ" sz="2800" dirty="0" err="1" smtClean="0"/>
              <a:t>supressed</a:t>
            </a:r>
            <a:r>
              <a:rPr lang="cs-CZ" sz="2800" dirty="0" smtClean="0"/>
              <a:t> by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Austrian</a:t>
            </a:r>
            <a:r>
              <a:rPr lang="cs-CZ" sz="2800" dirty="0" smtClean="0"/>
              <a:t> </a:t>
            </a:r>
            <a:r>
              <a:rPr lang="cs-CZ" sz="2800" dirty="0" err="1" smtClean="0"/>
              <a:t>army</a:t>
            </a:r>
            <a:r>
              <a:rPr lang="cs-CZ" sz="2800" dirty="0" smtClean="0"/>
              <a:t> led by Alfred I, Prince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Windisch</a:t>
            </a:r>
            <a:r>
              <a:rPr lang="cs-CZ" sz="2800" dirty="0" smtClean="0"/>
              <a:t>-</a:t>
            </a:r>
            <a:r>
              <a:rPr lang="cs-CZ" sz="2800" dirty="0" err="1" smtClean="0"/>
              <a:t>Grätz</a:t>
            </a:r>
            <a:endParaRPr lang="cs-CZ" sz="2800" dirty="0" smtClean="0"/>
          </a:p>
          <a:p>
            <a:pPr lvl="0"/>
            <a:r>
              <a:rPr lang="cs-CZ" sz="2800" dirty="0" err="1" smtClean="0"/>
              <a:t>March</a:t>
            </a:r>
            <a:r>
              <a:rPr lang="cs-CZ" sz="2800" dirty="0" smtClean="0"/>
              <a:t> 1848 – </a:t>
            </a:r>
            <a:r>
              <a:rPr lang="cs-CZ" sz="2800" dirty="0" err="1" smtClean="0"/>
              <a:t>revolution</a:t>
            </a:r>
            <a:r>
              <a:rPr lang="cs-CZ" sz="2800" dirty="0" smtClean="0"/>
              <a:t> in </a:t>
            </a:r>
            <a:r>
              <a:rPr lang="cs-CZ" sz="2800" dirty="0" err="1" smtClean="0"/>
              <a:t>Vienna</a:t>
            </a:r>
            <a:endParaRPr lang="cs-CZ" sz="2800" dirty="0" smtClean="0"/>
          </a:p>
          <a:p>
            <a:pPr lvl="0"/>
            <a:r>
              <a:rPr lang="cs-CZ" sz="2800" dirty="0" err="1" smtClean="0"/>
              <a:t>Metternich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removed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office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escaped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Vienna</a:t>
            </a:r>
            <a:endParaRPr lang="cs-CZ" sz="2800" dirty="0" smtClean="0"/>
          </a:p>
          <a:p>
            <a:pPr lvl="0"/>
            <a:r>
              <a:rPr lang="cs-CZ" sz="2800" dirty="0" smtClean="0"/>
              <a:t>in </a:t>
            </a:r>
            <a:r>
              <a:rPr lang="cs-CZ" sz="2800" dirty="0" err="1" smtClean="0"/>
              <a:t>September</a:t>
            </a:r>
            <a:r>
              <a:rPr lang="cs-CZ" sz="2800" dirty="0" smtClean="0"/>
              <a:t> 1848 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Emperor</a:t>
            </a:r>
            <a:r>
              <a:rPr lang="cs-CZ" sz="2800" dirty="0" smtClean="0"/>
              <a:t>´s </a:t>
            </a:r>
            <a:r>
              <a:rPr lang="cs-CZ" sz="2800" dirty="0" err="1" smtClean="0"/>
              <a:t>decree</a:t>
            </a:r>
            <a:r>
              <a:rPr lang="cs-CZ" sz="2800" dirty="0" smtClean="0"/>
              <a:t> 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serfdom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completely</a:t>
            </a:r>
            <a:r>
              <a:rPr lang="cs-CZ" sz="2800" dirty="0" smtClean="0"/>
              <a:t> </a:t>
            </a:r>
            <a:r>
              <a:rPr lang="cs-CZ" sz="2800" dirty="0" err="1" smtClean="0"/>
              <a:t>cancelled</a:t>
            </a:r>
            <a:r>
              <a:rPr lang="cs-CZ" sz="2800" dirty="0" smtClean="0"/>
              <a:t> (</a:t>
            </a:r>
            <a:r>
              <a:rPr lang="cs-CZ" sz="2800" dirty="0" err="1" smtClean="0"/>
              <a:t>citizens</a:t>
            </a:r>
            <a:r>
              <a:rPr lang="cs-CZ" sz="2800" dirty="0" smtClean="0"/>
              <a:t> </a:t>
            </a:r>
            <a:r>
              <a:rPr lang="cs-CZ" sz="2800" dirty="0" err="1" smtClean="0"/>
              <a:t>got</a:t>
            </a:r>
            <a:r>
              <a:rPr lang="cs-CZ" sz="2800" dirty="0" smtClean="0"/>
              <a:t> civil </a:t>
            </a:r>
            <a:r>
              <a:rPr lang="cs-CZ" sz="2800" dirty="0" err="1" smtClean="0"/>
              <a:t>rights</a:t>
            </a:r>
            <a:r>
              <a:rPr lang="cs-CZ" sz="2800" dirty="0" smtClean="0"/>
              <a:t> </a:t>
            </a:r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suffrage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not </a:t>
            </a:r>
            <a:r>
              <a:rPr lang="cs-CZ" sz="2800" dirty="0" err="1" smtClean="0"/>
              <a:t>general</a:t>
            </a:r>
            <a:r>
              <a:rPr lang="cs-CZ" sz="2800" dirty="0" smtClean="0"/>
              <a:t>)</a:t>
            </a:r>
          </a:p>
          <a:p>
            <a:pPr lvl="0"/>
            <a:r>
              <a:rPr lang="cs-CZ" sz="2800" dirty="0" err="1" smtClean="0"/>
              <a:t>October</a:t>
            </a:r>
            <a:r>
              <a:rPr lang="cs-CZ" sz="2800" dirty="0" smtClean="0"/>
              <a:t> – </a:t>
            </a:r>
            <a:r>
              <a:rPr lang="cs-CZ" sz="2800" dirty="0" err="1" smtClean="0"/>
              <a:t>new</a:t>
            </a:r>
            <a:r>
              <a:rPr lang="cs-CZ" sz="2800" dirty="0" smtClean="0"/>
              <a:t> </a:t>
            </a:r>
            <a:r>
              <a:rPr lang="cs-CZ" sz="2800" dirty="0" err="1" smtClean="0"/>
              <a:t>uprising</a:t>
            </a:r>
            <a:r>
              <a:rPr lang="cs-CZ" sz="2800" dirty="0" smtClean="0"/>
              <a:t> in </a:t>
            </a:r>
            <a:r>
              <a:rPr lang="cs-CZ" sz="2800" dirty="0" err="1" smtClean="0"/>
              <a:t>Vienna</a:t>
            </a:r>
            <a:r>
              <a:rPr lang="cs-CZ" sz="2800" dirty="0" smtClean="0"/>
              <a:t> - </a:t>
            </a:r>
            <a:r>
              <a:rPr lang="cs-CZ" sz="2800" dirty="0" err="1" smtClean="0"/>
              <a:t>supressed</a:t>
            </a:r>
            <a:endParaRPr lang="cs-CZ" sz="2800" dirty="0" smtClean="0"/>
          </a:p>
          <a:p>
            <a:pPr lvl="0"/>
            <a:r>
              <a:rPr lang="cs-CZ" sz="2800" dirty="0" err="1" smtClean="0"/>
              <a:t>December</a:t>
            </a:r>
            <a:r>
              <a:rPr lang="cs-CZ" sz="2800" dirty="0" smtClean="0"/>
              <a:t> 1848 – </a:t>
            </a:r>
            <a:r>
              <a:rPr lang="cs-CZ" sz="2800" dirty="0" err="1" smtClean="0"/>
              <a:t>Ferdinad</a:t>
            </a:r>
            <a:r>
              <a:rPr lang="cs-CZ" sz="2800" dirty="0" smtClean="0"/>
              <a:t> I </a:t>
            </a:r>
            <a:r>
              <a:rPr lang="cs-CZ" sz="2800" dirty="0" err="1" smtClean="0"/>
              <a:t>resigned</a:t>
            </a:r>
            <a:r>
              <a:rPr lang="cs-CZ" sz="2800" dirty="0" smtClean="0"/>
              <a:t>, </a:t>
            </a:r>
            <a:r>
              <a:rPr lang="cs-CZ" sz="2800" dirty="0" err="1" smtClean="0"/>
              <a:t>lived</a:t>
            </a:r>
            <a:r>
              <a:rPr lang="cs-CZ" sz="2800" dirty="0" smtClean="0"/>
              <a:t> in </a:t>
            </a:r>
            <a:r>
              <a:rPr lang="cs-CZ" sz="2800" dirty="0" err="1" smtClean="0"/>
              <a:t>Prague</a:t>
            </a:r>
            <a:r>
              <a:rPr lang="cs-CZ" sz="2800" dirty="0" smtClean="0"/>
              <a:t> </a:t>
            </a:r>
            <a:r>
              <a:rPr lang="cs-CZ" sz="2800" dirty="0" err="1" smtClean="0"/>
              <a:t>till</a:t>
            </a:r>
            <a:r>
              <a:rPr lang="cs-CZ" sz="2800" dirty="0" smtClean="0"/>
              <a:t> 1875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96044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Franz</a:t>
            </a:r>
            <a:r>
              <a:rPr lang="cs-CZ" b="1" dirty="0" smtClean="0"/>
              <a:t> </a:t>
            </a:r>
            <a:r>
              <a:rPr lang="cs-CZ" b="1" dirty="0" err="1" smtClean="0"/>
              <a:t>Joseph</a:t>
            </a:r>
            <a:r>
              <a:rPr lang="cs-CZ" b="1" dirty="0" smtClean="0"/>
              <a:t> I </a:t>
            </a:r>
          </a:p>
          <a:p>
            <a:pPr>
              <a:buNone/>
            </a:pP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(1848–1916) </a:t>
            </a:r>
            <a:endParaRPr lang="cs-CZ" dirty="0" smtClean="0"/>
          </a:p>
          <a:p>
            <a:pPr lvl="0"/>
            <a:r>
              <a:rPr lang="cs-CZ" dirty="0" err="1" smtClean="0"/>
              <a:t>absolutism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endParaRPr lang="cs-CZ" dirty="0" smtClean="0"/>
          </a:p>
          <a:p>
            <a:pPr lvl="0"/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Stadion´s </a:t>
            </a:r>
            <a:r>
              <a:rPr lang="cs-CZ" dirty="0" err="1" smtClean="0"/>
              <a:t>constitution</a:t>
            </a:r>
            <a:r>
              <a:rPr lang="cs-CZ" dirty="0" smtClean="0"/>
              <a:t> –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accepted</a:t>
            </a:r>
            <a:r>
              <a:rPr lang="cs-CZ" dirty="0" smtClean="0"/>
              <a:t> by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 descr="439px-Franz_Joseph_18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3384376" cy="461786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1848 in </a:t>
            </a:r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499176" cy="53309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1848 –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in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dirty="0" smtClean="0"/>
              <a:t>12 </a:t>
            </a:r>
            <a:r>
              <a:rPr lang="cs-CZ" dirty="0" err="1" smtClean="0"/>
              <a:t>Demands</a:t>
            </a:r>
            <a:r>
              <a:rPr lang="cs-CZ" dirty="0" smtClean="0"/>
              <a:t> –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: </a:t>
            </a:r>
            <a:r>
              <a:rPr lang="cs-CZ" dirty="0" err="1" smtClean="0"/>
              <a:t>authonomy</a:t>
            </a:r>
            <a:r>
              <a:rPr lang="cs-CZ" dirty="0" smtClean="0"/>
              <a:t>,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, budget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,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endParaRPr lang="cs-CZ" dirty="0" smtClean="0"/>
          </a:p>
          <a:p>
            <a:pPr lvl="0"/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multinational</a:t>
            </a:r>
            <a:r>
              <a:rPr lang="cs-CZ" dirty="0" smtClean="0"/>
              <a:t> (</a:t>
            </a:r>
            <a:r>
              <a:rPr lang="cs-CZ" dirty="0" err="1" smtClean="0"/>
              <a:t>Slovaks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, </a:t>
            </a:r>
            <a:r>
              <a:rPr lang="cs-CZ" dirty="0" err="1" smtClean="0"/>
              <a:t>Rumanians</a:t>
            </a:r>
            <a:r>
              <a:rPr lang="cs-CZ" dirty="0" smtClean="0"/>
              <a:t>, </a:t>
            </a:r>
            <a:r>
              <a:rPr lang="cs-CZ" dirty="0" err="1" smtClean="0"/>
              <a:t>Ruthenians</a:t>
            </a:r>
            <a:r>
              <a:rPr lang="cs-CZ" dirty="0" smtClean="0"/>
              <a:t>,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 </a:t>
            </a:r>
            <a:r>
              <a:rPr lang="cs-CZ" dirty="0" err="1" smtClean="0"/>
              <a:t>but</a:t>
            </a:r>
            <a:r>
              <a:rPr lang="cs-CZ" dirty="0" smtClean="0"/>
              <a:t> no </a:t>
            </a:r>
            <a:r>
              <a:rPr lang="cs-CZ" dirty="0" err="1" smtClean="0"/>
              <a:t>politic</a:t>
            </a:r>
            <a:r>
              <a:rPr lang="cs-CZ" dirty="0" smtClean="0"/>
              <a:t> nor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–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demands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refused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fought</a:t>
            </a:r>
            <a:r>
              <a:rPr lang="cs-CZ" smtClean="0"/>
              <a:t> against</a:t>
            </a:r>
            <a:r>
              <a:rPr lang="cs-CZ" dirty="0" smtClean="0"/>
              <a:t> </a:t>
            </a:r>
            <a:r>
              <a:rPr lang="cs-CZ" dirty="0" err="1" smtClean="0"/>
              <a:t>Hungarians</a:t>
            </a:r>
            <a:endParaRPr lang="cs-CZ" dirty="0" smtClean="0"/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1849 – </a:t>
            </a:r>
            <a:r>
              <a:rPr lang="cs-CZ" dirty="0" err="1" smtClean="0"/>
              <a:t>proclaimed</a:t>
            </a:r>
            <a:r>
              <a:rPr lang="cs-CZ" dirty="0" smtClean="0"/>
              <a:t> independent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0"/>
            <a:r>
              <a:rPr lang="cs-CZ" dirty="0" err="1" smtClean="0"/>
              <a:t>Franz</a:t>
            </a:r>
            <a:r>
              <a:rPr lang="cs-CZ" dirty="0" smtClean="0"/>
              <a:t> 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asked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Tzar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help</a:t>
            </a:r>
          </a:p>
          <a:p>
            <a:pPr lvl="0"/>
            <a:r>
              <a:rPr lang="cs-CZ" dirty="0" smtClean="0"/>
              <a:t>13 August 1849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Villágos</a:t>
            </a:r>
            <a:r>
              <a:rPr lang="cs-CZ" dirty="0" smtClean="0"/>
              <a:t> – 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pPr lvl="0"/>
            <a:r>
              <a:rPr lang="cs-CZ" dirty="0" err="1" smtClean="0"/>
              <a:t>Repressions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0405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Readings</a:t>
            </a:r>
            <a:r>
              <a:rPr lang="cs-CZ" dirty="0" smtClean="0"/>
              <a:t>: </a:t>
            </a:r>
          </a:p>
          <a:p>
            <a:r>
              <a:rPr lang="cs-CZ" i="1" dirty="0" err="1" smtClean="0"/>
              <a:t>Evans</a:t>
            </a:r>
            <a:r>
              <a:rPr lang="cs-CZ" i="1" dirty="0" smtClean="0"/>
              <a:t>, R. J. W. (</a:t>
            </a:r>
            <a:r>
              <a:rPr lang="cs-CZ" i="1" dirty="0" err="1" smtClean="0"/>
              <a:t>ed</a:t>
            </a:r>
            <a:r>
              <a:rPr lang="cs-CZ" i="1" dirty="0" smtClean="0"/>
              <a:t>.) (2000):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Revolutions</a:t>
            </a:r>
            <a:r>
              <a:rPr lang="cs-CZ" i="1" dirty="0" smtClean="0"/>
              <a:t> in </a:t>
            </a:r>
            <a:r>
              <a:rPr lang="cs-CZ" i="1" dirty="0" err="1" smtClean="0"/>
              <a:t>Europe</a:t>
            </a:r>
            <a:r>
              <a:rPr lang="cs-CZ" i="1" dirty="0" smtClean="0"/>
              <a:t> 1848–1849.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Reform</a:t>
            </a:r>
            <a:r>
              <a:rPr lang="cs-CZ" i="1" dirty="0" smtClean="0"/>
              <a:t> to </a:t>
            </a:r>
            <a:r>
              <a:rPr lang="cs-CZ" i="1" dirty="0" err="1" smtClean="0"/>
              <a:t>Reaction</a:t>
            </a:r>
            <a:r>
              <a:rPr lang="cs-CZ" i="1" dirty="0" smtClean="0"/>
              <a:t>. Oxford.</a:t>
            </a:r>
          </a:p>
          <a:p>
            <a:r>
              <a:rPr lang="cs-CZ" i="1" dirty="0" err="1" smtClean="0"/>
              <a:t>Okey</a:t>
            </a:r>
            <a:r>
              <a:rPr lang="cs-CZ" i="1" dirty="0" smtClean="0"/>
              <a:t>, Robin (2001):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Habsburg</a:t>
            </a:r>
            <a:r>
              <a:rPr lang="cs-CZ" i="1" dirty="0" smtClean="0"/>
              <a:t> Monarchy </a:t>
            </a:r>
            <a:r>
              <a:rPr lang="cs-CZ" i="1" dirty="0" err="1" smtClean="0"/>
              <a:t>c</a:t>
            </a:r>
            <a:r>
              <a:rPr lang="cs-CZ" i="1" dirty="0" smtClean="0"/>
              <a:t>. 1976–1918: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Enlightenment</a:t>
            </a:r>
            <a:r>
              <a:rPr lang="cs-CZ" dirty="0" smtClean="0"/>
              <a:t> to </a:t>
            </a:r>
            <a:r>
              <a:rPr lang="cs-CZ" dirty="0" err="1" smtClean="0"/>
              <a:t>Eclipse</a:t>
            </a:r>
            <a:r>
              <a:rPr lang="cs-CZ" dirty="0" smtClean="0"/>
              <a:t>. London: </a:t>
            </a:r>
            <a:r>
              <a:rPr lang="cs-CZ" dirty="0" err="1" smtClean="0"/>
              <a:t>Macmillan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 LTD.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8184" y="692696"/>
            <a:ext cx="2736304" cy="216024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Napoleonic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84168" y="5661248"/>
            <a:ext cx="2708920" cy="7920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Napoleon by </a:t>
            </a:r>
            <a:r>
              <a:rPr lang="cs-CZ" sz="2000" dirty="0" err="1" smtClean="0"/>
              <a:t>Jacqoues</a:t>
            </a:r>
            <a:r>
              <a:rPr lang="cs-CZ" sz="2000" dirty="0" smtClean="0"/>
              <a:t>-Louis David</a:t>
            </a:r>
            <a:endParaRPr lang="cs-CZ" sz="2000" dirty="0"/>
          </a:p>
        </p:txBody>
      </p:sp>
      <p:pic>
        <p:nvPicPr>
          <p:cNvPr id="4" name="Zástupný symbol pro obsah 3" descr="504px-Jacques-Louis_David_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016" b="80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51520" y="4797152"/>
            <a:ext cx="8136904" cy="1789659"/>
          </a:xfrm>
        </p:spPr>
        <p:txBody>
          <a:bodyPr>
            <a:normAutofit fontScale="550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cs-CZ" sz="3300" dirty="0" smtClean="0">
              <a:hlinkClick r:id="rId2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2"/>
              </a:rPr>
              <a:t>http</a:t>
            </a:r>
            <a:r>
              <a:rPr lang="cs-CZ" sz="3300" dirty="0" smtClean="0">
                <a:hlinkClick r:id="rId2"/>
              </a:rPr>
              <a:t>://www.</a:t>
            </a:r>
            <a:r>
              <a:rPr lang="cs-CZ" sz="3300" dirty="0" err="1" smtClean="0">
                <a:hlinkClick r:id="rId2"/>
              </a:rPr>
              <a:t>ceskatelevize.cz</a:t>
            </a:r>
            <a:r>
              <a:rPr lang="cs-CZ" sz="3300" dirty="0" smtClean="0">
                <a:hlinkClick r:id="rId2"/>
              </a:rPr>
              <a:t>/</a:t>
            </a:r>
            <a:r>
              <a:rPr lang="cs-CZ" sz="3300" dirty="0" err="1" smtClean="0">
                <a:hlinkClick r:id="rId2"/>
              </a:rPr>
              <a:t>ivysilani</a:t>
            </a:r>
            <a:r>
              <a:rPr lang="cs-CZ" sz="3300" dirty="0" smtClean="0">
                <a:hlinkClick r:id="rId2"/>
              </a:rPr>
              <a:t>/10099029347/</a:t>
            </a:r>
            <a:endParaRPr lang="cs-CZ" sz="3300" dirty="0" smtClean="0"/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3"/>
              </a:rPr>
              <a:t>http://www.</a:t>
            </a:r>
            <a:r>
              <a:rPr lang="cs-CZ" sz="3300" dirty="0" err="1" smtClean="0">
                <a:hlinkClick r:id="rId3"/>
              </a:rPr>
              <a:t>austerlitz.org</a:t>
            </a:r>
            <a:r>
              <a:rPr lang="cs-CZ" sz="3300" dirty="0" smtClean="0">
                <a:hlinkClick r:id="rId3"/>
              </a:rPr>
              <a:t>/</a:t>
            </a:r>
            <a:r>
              <a:rPr lang="cs-CZ" sz="33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4"/>
              </a:rPr>
              <a:t>http://www.</a:t>
            </a:r>
            <a:r>
              <a:rPr lang="cs-CZ" sz="3300" dirty="0" err="1" smtClean="0">
                <a:hlinkClick r:id="rId4"/>
              </a:rPr>
              <a:t>youtube.com</a:t>
            </a:r>
            <a:r>
              <a:rPr lang="cs-CZ" sz="3300" dirty="0" smtClean="0">
                <a:hlinkClick r:id="rId4"/>
              </a:rPr>
              <a:t>/</a:t>
            </a:r>
            <a:r>
              <a:rPr lang="cs-CZ" sz="3300" dirty="0" err="1" smtClean="0">
                <a:hlinkClick r:id="rId4"/>
              </a:rPr>
              <a:t>watch</a:t>
            </a:r>
            <a:r>
              <a:rPr lang="cs-CZ" sz="3300" dirty="0" smtClean="0">
                <a:hlinkClick r:id="rId4"/>
              </a:rPr>
              <a:t>?v=mdd1a90CFio</a:t>
            </a:r>
            <a:endParaRPr lang="cs-CZ" sz="3300" dirty="0" smtClean="0"/>
          </a:p>
          <a:p>
            <a:pPr lvl="0">
              <a:buFont typeface="Arial" pitchFamily="34" charset="0"/>
              <a:buChar char="•"/>
            </a:pPr>
            <a:r>
              <a:rPr lang="cs-CZ" sz="3300" dirty="0" smtClean="0">
                <a:hlinkClick r:id="rId5"/>
              </a:rPr>
              <a:t>http://www.</a:t>
            </a:r>
            <a:r>
              <a:rPr lang="cs-CZ" sz="3300" dirty="0" err="1" smtClean="0">
                <a:hlinkClick r:id="rId5"/>
              </a:rPr>
              <a:t>zamek</a:t>
            </a:r>
            <a:r>
              <a:rPr lang="cs-CZ" sz="3300" dirty="0" smtClean="0">
                <a:hlinkClick r:id="rId5"/>
              </a:rPr>
              <a:t>-</a:t>
            </a:r>
            <a:r>
              <a:rPr lang="cs-CZ" sz="3300" dirty="0" err="1" smtClean="0">
                <a:hlinkClick r:id="rId5"/>
              </a:rPr>
              <a:t>slavkov.cz</a:t>
            </a:r>
            <a:r>
              <a:rPr lang="cs-CZ" sz="3300" dirty="0" smtClean="0">
                <a:hlinkClick r:id="rId5"/>
              </a:rPr>
              <a:t>/</a:t>
            </a:r>
            <a:r>
              <a:rPr lang="cs-CZ" sz="3300" dirty="0" err="1" smtClean="0">
                <a:hlinkClick r:id="rId5"/>
              </a:rPr>
              <a:t>en</a:t>
            </a:r>
            <a:r>
              <a:rPr lang="cs-CZ" sz="3300" dirty="0" smtClean="0">
                <a:hlinkClick r:id="rId5"/>
              </a:rPr>
              <a:t>/</a:t>
            </a:r>
            <a:endParaRPr lang="cs-CZ" sz="3300" dirty="0" smtClean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8208912" cy="460851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600" dirty="0" smtClean="0"/>
              <a:t>Napoleon </a:t>
            </a:r>
            <a:r>
              <a:rPr lang="cs-CZ" sz="3600" dirty="0" err="1" smtClean="0"/>
              <a:t>continued</a:t>
            </a:r>
            <a:r>
              <a:rPr lang="cs-CZ" sz="3600" dirty="0" smtClean="0"/>
              <a:t> to </a:t>
            </a:r>
            <a:r>
              <a:rPr lang="cs-CZ" sz="3600" dirty="0" err="1" smtClean="0"/>
              <a:t>South</a:t>
            </a:r>
            <a:r>
              <a:rPr lang="cs-CZ" sz="3600" dirty="0" smtClean="0"/>
              <a:t> </a:t>
            </a:r>
            <a:r>
              <a:rPr lang="cs-CZ" sz="3600" dirty="0" err="1" smtClean="0"/>
              <a:t>Moravia</a:t>
            </a:r>
            <a:r>
              <a:rPr lang="cs-CZ" sz="3600" dirty="0" smtClean="0"/>
              <a:t> </a:t>
            </a:r>
            <a:r>
              <a:rPr lang="cs-CZ" sz="3600" dirty="0" err="1" smtClean="0"/>
              <a:t>where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Russian</a:t>
            </a:r>
            <a:r>
              <a:rPr lang="cs-CZ" sz="3600" dirty="0" smtClean="0"/>
              <a:t> </a:t>
            </a:r>
            <a:r>
              <a:rPr lang="cs-CZ" sz="3600" dirty="0" err="1" smtClean="0"/>
              <a:t>troops</a:t>
            </a:r>
            <a:r>
              <a:rPr lang="cs-CZ" sz="3600" dirty="0" smtClean="0"/>
              <a:t> </a:t>
            </a:r>
            <a:r>
              <a:rPr lang="cs-CZ" sz="3600" dirty="0" err="1" smtClean="0"/>
              <a:t>supporting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Austrians</a:t>
            </a:r>
            <a:r>
              <a:rPr lang="cs-CZ" sz="3600" dirty="0" smtClean="0"/>
              <a:t> </a:t>
            </a:r>
            <a:r>
              <a:rPr lang="cs-CZ" sz="3600" dirty="0" err="1" smtClean="0"/>
              <a:t>were</a:t>
            </a:r>
            <a:r>
              <a:rPr lang="cs-CZ" sz="3600" dirty="0" smtClean="0"/>
              <a:t> </a:t>
            </a:r>
            <a:r>
              <a:rPr lang="cs-CZ" sz="3600" dirty="0" err="1" smtClean="0"/>
              <a:t>situated</a:t>
            </a:r>
            <a:endParaRPr lang="cs-CZ" sz="3600" dirty="0" smtClean="0"/>
          </a:p>
          <a:p>
            <a:pPr lvl="0"/>
            <a:r>
              <a:rPr lang="cs-CZ" sz="3600" dirty="0" smtClean="0"/>
              <a:t>Napoleon </a:t>
            </a:r>
            <a:r>
              <a:rPr lang="cs-CZ" sz="3600" dirty="0" err="1" smtClean="0"/>
              <a:t>occupied</a:t>
            </a:r>
            <a:r>
              <a:rPr lang="cs-CZ" sz="3600" dirty="0" smtClean="0"/>
              <a:t> Brno</a:t>
            </a:r>
          </a:p>
          <a:p>
            <a:pPr lvl="0"/>
            <a:r>
              <a:rPr lang="cs-CZ" sz="3600" dirty="0" err="1" smtClean="0"/>
              <a:t>December</a:t>
            </a:r>
            <a:r>
              <a:rPr lang="cs-CZ" sz="3600" dirty="0" smtClean="0"/>
              <a:t> </a:t>
            </a:r>
            <a:r>
              <a:rPr lang="cs-CZ" sz="3600" dirty="0" smtClean="0"/>
              <a:t>2, 1805 –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Battle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Three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Emperors</a:t>
            </a:r>
            <a:r>
              <a:rPr lang="cs-CZ" sz="3600" dirty="0" smtClean="0"/>
              <a:t> </a:t>
            </a:r>
            <a:r>
              <a:rPr lang="cs-CZ" sz="3600" dirty="0" err="1" smtClean="0"/>
              <a:t>near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Moravian</a:t>
            </a:r>
            <a:r>
              <a:rPr lang="cs-CZ" sz="3600" dirty="0" smtClean="0"/>
              <a:t> </a:t>
            </a:r>
            <a:r>
              <a:rPr lang="cs-CZ" sz="3600" dirty="0" err="1" smtClean="0"/>
              <a:t>town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Slavkov (</a:t>
            </a:r>
            <a:r>
              <a:rPr lang="cs-CZ" sz="3600" dirty="0" err="1" smtClean="0"/>
              <a:t>Austerlitz</a:t>
            </a:r>
            <a:r>
              <a:rPr lang="cs-CZ" sz="3600" dirty="0" smtClean="0"/>
              <a:t>) – a </a:t>
            </a:r>
            <a:r>
              <a:rPr lang="cs-CZ" sz="3600" dirty="0" err="1" smtClean="0"/>
              <a:t>great</a:t>
            </a:r>
            <a:r>
              <a:rPr lang="cs-CZ" sz="3600" dirty="0" smtClean="0"/>
              <a:t> </a:t>
            </a:r>
            <a:r>
              <a:rPr lang="cs-CZ" sz="3600" dirty="0" err="1" smtClean="0"/>
              <a:t>victory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Napoleon – he </a:t>
            </a:r>
            <a:r>
              <a:rPr lang="cs-CZ" sz="3600" dirty="0" err="1" smtClean="0"/>
              <a:t>defeated</a:t>
            </a:r>
            <a:r>
              <a:rPr lang="cs-CZ" sz="3600" dirty="0" smtClean="0"/>
              <a:t> </a:t>
            </a:r>
            <a:r>
              <a:rPr lang="cs-CZ" sz="3600" dirty="0" err="1" smtClean="0"/>
              <a:t>Austrian</a:t>
            </a:r>
            <a:r>
              <a:rPr lang="cs-CZ" sz="3600" dirty="0" smtClean="0"/>
              <a:t> </a:t>
            </a:r>
            <a:r>
              <a:rPr lang="cs-CZ" sz="3600" dirty="0" err="1" smtClean="0"/>
              <a:t>Emperor</a:t>
            </a:r>
            <a:r>
              <a:rPr lang="cs-CZ" sz="3600" dirty="0" smtClean="0"/>
              <a:t> </a:t>
            </a:r>
            <a:r>
              <a:rPr lang="cs-CZ" sz="3600" dirty="0" err="1" smtClean="0"/>
              <a:t>Francis</a:t>
            </a:r>
            <a:r>
              <a:rPr lang="cs-CZ" sz="3600" dirty="0" smtClean="0"/>
              <a:t> I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Russian</a:t>
            </a:r>
            <a:r>
              <a:rPr lang="cs-CZ" sz="3600" dirty="0" smtClean="0"/>
              <a:t> </a:t>
            </a:r>
            <a:r>
              <a:rPr lang="cs-CZ" sz="3600" dirty="0" err="1" smtClean="0"/>
              <a:t>Tzar</a:t>
            </a:r>
            <a:r>
              <a:rPr lang="cs-CZ" sz="3600" dirty="0" smtClean="0"/>
              <a:t> Alexandr </a:t>
            </a:r>
            <a:endParaRPr lang="cs-CZ" sz="3600" dirty="0" smtClean="0"/>
          </a:p>
          <a:p>
            <a:pPr lvl="0"/>
            <a:r>
              <a:rPr lang="cs-CZ" sz="3600" dirty="0" smtClean="0"/>
              <a:t>Napoleon had 73 000 </a:t>
            </a:r>
            <a:r>
              <a:rPr lang="cs-CZ" sz="3600" dirty="0" err="1" smtClean="0"/>
              <a:t>men</a:t>
            </a:r>
            <a:r>
              <a:rPr lang="cs-CZ" sz="3600" dirty="0" smtClean="0"/>
              <a:t>, </a:t>
            </a:r>
            <a:r>
              <a:rPr lang="cs-CZ" sz="3600" dirty="0" err="1" smtClean="0"/>
              <a:t>austro</a:t>
            </a:r>
            <a:r>
              <a:rPr lang="cs-CZ" sz="3600" dirty="0" smtClean="0"/>
              <a:t>-</a:t>
            </a:r>
            <a:r>
              <a:rPr lang="cs-CZ" sz="3600" dirty="0" err="1" smtClean="0"/>
              <a:t>russian</a:t>
            </a:r>
            <a:r>
              <a:rPr lang="cs-CZ" sz="3600" dirty="0" smtClean="0"/>
              <a:t> </a:t>
            </a:r>
            <a:r>
              <a:rPr lang="cs-CZ" sz="3600" dirty="0" err="1" smtClean="0"/>
              <a:t>coalition</a:t>
            </a:r>
            <a:r>
              <a:rPr lang="cs-CZ" sz="3600" dirty="0" smtClean="0"/>
              <a:t> had 85 000 </a:t>
            </a:r>
            <a:r>
              <a:rPr lang="cs-CZ" sz="3600" dirty="0" err="1" smtClean="0"/>
              <a:t>men</a:t>
            </a:r>
            <a:endParaRPr lang="cs-CZ" sz="3600" dirty="0" smtClean="0"/>
          </a:p>
          <a:p>
            <a:pPr lvl="0"/>
            <a:r>
              <a:rPr lang="cs-CZ" sz="3600" b="1" dirty="0" err="1" smtClean="0"/>
              <a:t>Peace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Treaty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Pressburg</a:t>
            </a:r>
            <a:r>
              <a:rPr lang="cs-CZ" sz="3600" b="1" dirty="0" smtClean="0"/>
              <a:t> </a:t>
            </a:r>
            <a:r>
              <a:rPr lang="cs-CZ" sz="3600" dirty="0" err="1" smtClean="0"/>
              <a:t>between</a:t>
            </a:r>
            <a:r>
              <a:rPr lang="cs-CZ" sz="3600" dirty="0" smtClean="0"/>
              <a:t> Napoleon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Francis</a:t>
            </a:r>
            <a:r>
              <a:rPr lang="cs-CZ" sz="3600" dirty="0" smtClean="0"/>
              <a:t> II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Austria</a:t>
            </a:r>
            <a:r>
              <a:rPr lang="cs-CZ" sz="3600" dirty="0" smtClean="0"/>
              <a:t> (</a:t>
            </a:r>
            <a:r>
              <a:rPr lang="cs-CZ" sz="3600" dirty="0" err="1" smtClean="0"/>
              <a:t>A</a:t>
            </a:r>
            <a:r>
              <a:rPr lang="cs-CZ" sz="3600" dirty="0" err="1" smtClean="0"/>
              <a:t>ustrian</a:t>
            </a:r>
            <a:r>
              <a:rPr lang="cs-CZ" sz="3600" dirty="0" smtClean="0"/>
              <a:t> </a:t>
            </a:r>
            <a:r>
              <a:rPr lang="cs-CZ" sz="3600" dirty="0" err="1" smtClean="0"/>
              <a:t>withdrawal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Third</a:t>
            </a:r>
            <a:r>
              <a:rPr lang="cs-CZ" sz="3600" dirty="0" smtClean="0"/>
              <a:t> </a:t>
            </a:r>
            <a:r>
              <a:rPr lang="cs-CZ" sz="3600" dirty="0" err="1" smtClean="0"/>
              <a:t>Coalition</a:t>
            </a:r>
            <a:r>
              <a:rPr lang="cs-CZ" sz="3600" dirty="0" smtClean="0"/>
              <a:t>)</a:t>
            </a:r>
          </a:p>
          <a:p>
            <a:pPr lvl="0"/>
            <a:r>
              <a:rPr lang="cs-CZ" sz="3600" dirty="0" err="1" smtClean="0"/>
              <a:t>Austria</a:t>
            </a:r>
            <a:r>
              <a:rPr lang="cs-CZ" sz="3600" dirty="0" smtClean="0"/>
              <a:t> had </a:t>
            </a:r>
            <a:r>
              <a:rPr lang="cs-CZ" sz="3600" dirty="0" err="1" smtClean="0"/>
              <a:t>lost</a:t>
            </a:r>
            <a:r>
              <a:rPr lang="cs-CZ" sz="3600" dirty="0" smtClean="0"/>
              <a:t> </a:t>
            </a:r>
            <a:r>
              <a:rPr lang="cs-CZ" sz="3600" dirty="0" err="1" smtClean="0"/>
              <a:t>terriotories</a:t>
            </a:r>
            <a:r>
              <a:rPr lang="cs-CZ" sz="3600" dirty="0" smtClean="0"/>
              <a:t> in Italy, </a:t>
            </a:r>
            <a:r>
              <a:rPr lang="cs-CZ" sz="3600" dirty="0" err="1" smtClean="0"/>
              <a:t>Istria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Dalmacia</a:t>
            </a:r>
            <a:r>
              <a:rPr lang="cs-CZ" sz="3600" dirty="0" smtClean="0"/>
              <a:t> (</a:t>
            </a:r>
            <a:r>
              <a:rPr lang="cs-CZ" sz="3600" dirty="0" err="1" smtClean="0"/>
              <a:t>Iliric</a:t>
            </a:r>
            <a:r>
              <a:rPr lang="cs-CZ" sz="3600" dirty="0" smtClean="0"/>
              <a:t> </a:t>
            </a:r>
            <a:r>
              <a:rPr lang="cs-CZ" sz="3600" dirty="0" err="1" smtClean="0"/>
              <a:t>Kingdom</a:t>
            </a:r>
            <a:r>
              <a:rPr lang="cs-CZ" sz="3600" dirty="0" smtClean="0"/>
              <a:t>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formed</a:t>
            </a:r>
            <a:r>
              <a:rPr lang="cs-CZ" sz="3600" dirty="0" smtClean="0"/>
              <a:t>)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some</a:t>
            </a:r>
            <a:r>
              <a:rPr lang="cs-CZ" sz="3600" dirty="0" smtClean="0"/>
              <a:t> </a:t>
            </a:r>
            <a:r>
              <a:rPr lang="cs-CZ" sz="3600" dirty="0" err="1" smtClean="0"/>
              <a:t>German</a:t>
            </a:r>
            <a:r>
              <a:rPr lang="cs-CZ" sz="3600" dirty="0" smtClean="0"/>
              <a:t> </a:t>
            </a:r>
            <a:r>
              <a:rPr lang="cs-CZ" sz="3600" dirty="0" err="1" smtClean="0"/>
              <a:t>terriories</a:t>
            </a:r>
            <a:r>
              <a:rPr lang="cs-CZ" sz="3600" dirty="0" smtClean="0"/>
              <a:t> – </a:t>
            </a:r>
            <a:r>
              <a:rPr lang="cs-CZ" sz="3600" dirty="0" err="1" smtClean="0"/>
              <a:t>ceded</a:t>
            </a:r>
            <a:r>
              <a:rPr lang="cs-CZ" sz="3600" dirty="0" smtClean="0"/>
              <a:t> to Napoleon’s </a:t>
            </a:r>
            <a:r>
              <a:rPr lang="cs-CZ" sz="3600" dirty="0" err="1" smtClean="0"/>
              <a:t>allies</a:t>
            </a:r>
            <a:r>
              <a:rPr lang="cs-CZ" sz="3600" dirty="0" smtClean="0"/>
              <a:t> (</a:t>
            </a:r>
            <a:r>
              <a:rPr lang="cs-CZ" sz="3600" dirty="0" err="1" smtClean="0"/>
              <a:t>Bavaria</a:t>
            </a:r>
            <a:r>
              <a:rPr lang="cs-CZ" sz="3600" dirty="0" smtClean="0"/>
              <a:t>)</a:t>
            </a:r>
          </a:p>
          <a:p>
            <a:pPr lvl="0"/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effective</a:t>
            </a:r>
            <a:r>
              <a:rPr lang="cs-CZ" sz="3600" dirty="0" smtClean="0"/>
              <a:t> </a:t>
            </a:r>
            <a:r>
              <a:rPr lang="cs-CZ" sz="3600" dirty="0" err="1" smtClean="0"/>
              <a:t>end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Holy</a:t>
            </a:r>
            <a:r>
              <a:rPr lang="cs-CZ" sz="3600" dirty="0" smtClean="0"/>
              <a:t> Roman Empire</a:t>
            </a:r>
          </a:p>
          <a:p>
            <a:pPr lvl="0"/>
            <a:r>
              <a:rPr lang="cs-CZ" sz="3600" dirty="0" smtClean="0"/>
              <a:t>1806 – </a:t>
            </a:r>
            <a:r>
              <a:rPr lang="cs-CZ" sz="3600" dirty="0" err="1" smtClean="0"/>
              <a:t>Austrian</a:t>
            </a:r>
            <a:r>
              <a:rPr lang="cs-CZ" sz="3600" dirty="0" smtClean="0"/>
              <a:t> Empire – </a:t>
            </a:r>
            <a:r>
              <a:rPr lang="cs-CZ" sz="3600" b="1" dirty="0" err="1" smtClean="0"/>
              <a:t>Francis</a:t>
            </a:r>
            <a:r>
              <a:rPr lang="cs-CZ" sz="3600" b="1" dirty="0" smtClean="0"/>
              <a:t> I</a:t>
            </a:r>
          </a:p>
          <a:p>
            <a:pPr lvl="0"/>
            <a:r>
              <a:rPr lang="cs-CZ" sz="3600" b="1" dirty="0" err="1" smtClean="0"/>
              <a:t>Rhineland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Confederation</a:t>
            </a:r>
            <a:r>
              <a:rPr lang="cs-CZ" sz="3600" b="1" dirty="0" smtClean="0"/>
              <a:t> </a:t>
            </a:r>
            <a:r>
              <a:rPr lang="cs-CZ" sz="3600" dirty="0" err="1" smtClean="0"/>
              <a:t>was</a:t>
            </a:r>
            <a:r>
              <a:rPr lang="cs-CZ" sz="3600" dirty="0" smtClean="0"/>
              <a:t> </a:t>
            </a:r>
            <a:r>
              <a:rPr lang="cs-CZ" sz="3600" dirty="0" err="1" smtClean="0"/>
              <a:t>formed</a:t>
            </a:r>
            <a:r>
              <a:rPr lang="cs-CZ" sz="3600" dirty="0" smtClean="0"/>
              <a:t> in </a:t>
            </a:r>
            <a:r>
              <a:rPr lang="cs-CZ" sz="3600" dirty="0" err="1" smtClean="0"/>
              <a:t>German</a:t>
            </a:r>
            <a:r>
              <a:rPr lang="cs-CZ" sz="3600" dirty="0" smtClean="0"/>
              <a:t> </a:t>
            </a:r>
            <a:r>
              <a:rPr lang="cs-CZ" sz="3600" dirty="0" err="1" smtClean="0"/>
              <a:t>territory</a:t>
            </a:r>
            <a:endParaRPr lang="cs-CZ" sz="3600" dirty="0" smtClean="0"/>
          </a:p>
          <a:p>
            <a:pPr lvl="0"/>
            <a:endParaRPr lang="cs-CZ" sz="3600" dirty="0" smtClean="0"/>
          </a:p>
          <a:p>
            <a:pPr lvl="0"/>
            <a:endParaRPr lang="cs-CZ" sz="3600" dirty="0" smtClean="0"/>
          </a:p>
          <a:p>
            <a:pPr lvl="0"/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cs-CZ" dirty="0" err="1" smtClean="0"/>
              <a:t>Austerlitz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55576" y="5805264"/>
            <a:ext cx="3520440" cy="457200"/>
          </a:xfrm>
        </p:spPr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Austerlitz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5364088" y="4581128"/>
            <a:ext cx="3520440" cy="457200"/>
          </a:xfrm>
        </p:spPr>
        <p:txBody>
          <a:bodyPr/>
          <a:lstStyle/>
          <a:p>
            <a:r>
              <a:rPr lang="cs-CZ" dirty="0" err="1" smtClean="0"/>
              <a:t>Cairn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endParaRPr lang="cs-CZ" dirty="0"/>
          </a:p>
        </p:txBody>
      </p:sp>
      <p:pic>
        <p:nvPicPr>
          <p:cNvPr id="5" name="Zástupný symbol pro obsah 4" descr="slavkov_l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114800" cy="2990757"/>
          </a:xfrm>
        </p:spPr>
      </p:pic>
      <p:pic>
        <p:nvPicPr>
          <p:cNvPr id="6" name="Zástupný symbol pro obsah 5" descr="slavkov_mohy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3269" y="836712"/>
            <a:ext cx="4390731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6068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Napoleonic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56166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2800" dirty="0" err="1" smtClean="0"/>
              <a:t>October</a:t>
            </a:r>
            <a:r>
              <a:rPr lang="cs-CZ" sz="2800" dirty="0" smtClean="0"/>
              <a:t> 14, 1806 – Napoleon </a:t>
            </a:r>
            <a:r>
              <a:rPr lang="cs-CZ" sz="2800" dirty="0" err="1" smtClean="0"/>
              <a:t>defeated</a:t>
            </a:r>
            <a:r>
              <a:rPr lang="cs-CZ" sz="2800" dirty="0" smtClean="0"/>
              <a:t> </a:t>
            </a:r>
            <a:r>
              <a:rPr lang="cs-CZ" sz="2800" dirty="0" err="1" smtClean="0"/>
              <a:t>Prussia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Jena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Auerstad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lvl="0"/>
            <a:r>
              <a:rPr lang="cs-CZ" sz="2800" dirty="0" smtClean="0"/>
              <a:t>1806 – Berlin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occupied</a:t>
            </a:r>
            <a:r>
              <a:rPr lang="cs-CZ" sz="2800" dirty="0" smtClean="0"/>
              <a:t> by Napoleon</a:t>
            </a:r>
          </a:p>
          <a:p>
            <a:pPr lvl="0"/>
            <a:r>
              <a:rPr lang="cs-CZ" sz="2800" dirty="0" smtClean="0"/>
              <a:t>Napoleon </a:t>
            </a:r>
            <a:r>
              <a:rPr lang="cs-CZ" sz="2800" dirty="0" err="1" smtClean="0"/>
              <a:t>invaded</a:t>
            </a:r>
            <a:r>
              <a:rPr lang="cs-CZ" sz="2800" dirty="0" smtClean="0"/>
              <a:t> </a:t>
            </a:r>
            <a:r>
              <a:rPr lang="cs-CZ" sz="2800" dirty="0" err="1" smtClean="0"/>
              <a:t>Polish</a:t>
            </a:r>
            <a:r>
              <a:rPr lang="cs-CZ" sz="2800" dirty="0" smtClean="0"/>
              <a:t> </a:t>
            </a:r>
            <a:r>
              <a:rPr lang="cs-CZ" sz="2800" dirty="0" err="1" smtClean="0"/>
              <a:t>territory</a:t>
            </a:r>
            <a:r>
              <a:rPr lang="cs-CZ" sz="2800" dirty="0" smtClean="0"/>
              <a:t> – </a:t>
            </a:r>
            <a:r>
              <a:rPr lang="cs-CZ" sz="2800" dirty="0" err="1" smtClean="0"/>
              <a:t>wars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Russians</a:t>
            </a:r>
            <a:endParaRPr lang="cs-CZ" sz="2800" dirty="0" smtClean="0"/>
          </a:p>
          <a:p>
            <a:pPr lvl="0"/>
            <a:r>
              <a:rPr lang="cs-CZ" sz="2800" dirty="0" smtClean="0"/>
              <a:t>1807 –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Treaty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Tilsit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Russians</a:t>
            </a:r>
            <a:r>
              <a:rPr lang="cs-CZ" sz="2800" dirty="0" smtClean="0"/>
              <a:t> – </a:t>
            </a:r>
            <a:endParaRPr lang="cs-CZ" sz="2800" dirty="0" smtClean="0"/>
          </a:p>
          <a:p>
            <a:pPr lvl="0"/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smtClean="0"/>
              <a:t>Grand Duchy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Warsaw</a:t>
            </a:r>
            <a:r>
              <a:rPr lang="cs-CZ" sz="2800" b="1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established</a:t>
            </a:r>
            <a:r>
              <a:rPr lang="cs-CZ" sz="2800" dirty="0" smtClean="0"/>
              <a:t> in </a:t>
            </a:r>
            <a:r>
              <a:rPr lang="cs-CZ" sz="2800" dirty="0" err="1" smtClean="0"/>
              <a:t>Poland</a:t>
            </a:r>
            <a:r>
              <a:rPr lang="cs-CZ" sz="2800" dirty="0" smtClean="0"/>
              <a:t> (</a:t>
            </a:r>
            <a:r>
              <a:rPr lang="cs-CZ" sz="2800" dirty="0" err="1" smtClean="0"/>
              <a:t>Duke</a:t>
            </a:r>
            <a:r>
              <a:rPr lang="cs-CZ" sz="2800" dirty="0" smtClean="0"/>
              <a:t> – Napoleon’s </a:t>
            </a:r>
            <a:r>
              <a:rPr lang="cs-CZ" sz="2800" dirty="0" err="1" smtClean="0"/>
              <a:t>a</a:t>
            </a:r>
            <a:r>
              <a:rPr lang="cs-CZ" sz="2800" dirty="0" err="1" smtClean="0"/>
              <a:t>lly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King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Saxony</a:t>
            </a:r>
            <a:r>
              <a:rPr lang="cs-CZ" sz="2800" dirty="0" smtClean="0"/>
              <a:t>) – </a:t>
            </a:r>
            <a:r>
              <a:rPr lang="cs-CZ" sz="2800" dirty="0" err="1" smtClean="0"/>
              <a:t>big</a:t>
            </a:r>
            <a:r>
              <a:rPr lang="cs-CZ" sz="2800" dirty="0" smtClean="0"/>
              <a:t> </a:t>
            </a:r>
            <a:r>
              <a:rPr lang="cs-CZ" sz="2800" dirty="0" err="1" smtClean="0"/>
              <a:t>impact</a:t>
            </a:r>
            <a:r>
              <a:rPr lang="cs-CZ" sz="2800" dirty="0" smtClean="0"/>
              <a:t> – </a:t>
            </a:r>
            <a:r>
              <a:rPr lang="cs-CZ" sz="2800" dirty="0" err="1" smtClean="0"/>
              <a:t>legal</a:t>
            </a:r>
            <a:r>
              <a:rPr lang="cs-CZ" sz="2800" dirty="0" smtClean="0"/>
              <a:t> </a:t>
            </a:r>
            <a:r>
              <a:rPr lang="cs-CZ" sz="2800" dirty="0" err="1" smtClean="0"/>
              <a:t>code</a:t>
            </a:r>
            <a:r>
              <a:rPr lang="cs-CZ" sz="2800" dirty="0" smtClean="0"/>
              <a:t>, </a:t>
            </a:r>
            <a:r>
              <a:rPr lang="cs-CZ" sz="2800" dirty="0" err="1" smtClean="0"/>
              <a:t>a</a:t>
            </a:r>
            <a:r>
              <a:rPr lang="cs-CZ" sz="2800" dirty="0" err="1" smtClean="0"/>
              <a:t>bolition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serfdom</a:t>
            </a:r>
            <a:r>
              <a:rPr lang="cs-CZ" sz="2800" dirty="0" smtClean="0"/>
              <a:t>, </a:t>
            </a:r>
            <a:r>
              <a:rPr lang="cs-CZ" sz="2800" dirty="0" err="1" smtClean="0"/>
              <a:t>modernization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1809 – </a:t>
            </a:r>
            <a:r>
              <a:rPr lang="cs-CZ" sz="2800" dirty="0" err="1" smtClean="0"/>
              <a:t>Austro</a:t>
            </a:r>
            <a:r>
              <a:rPr lang="cs-CZ" sz="2800" dirty="0" smtClean="0"/>
              <a:t>-</a:t>
            </a:r>
            <a:r>
              <a:rPr lang="cs-CZ" sz="2800" dirty="0" err="1" smtClean="0"/>
              <a:t>British</a:t>
            </a:r>
            <a:r>
              <a:rPr lang="cs-CZ" sz="2800" dirty="0" smtClean="0"/>
              <a:t> </a:t>
            </a:r>
            <a:r>
              <a:rPr lang="cs-CZ" sz="2800" dirty="0" err="1" smtClean="0"/>
              <a:t>Coalition</a:t>
            </a:r>
            <a:r>
              <a:rPr lang="cs-CZ" sz="2800" dirty="0" smtClean="0"/>
              <a:t> </a:t>
            </a:r>
            <a:r>
              <a:rPr lang="cs-CZ" sz="2800" dirty="0" err="1" smtClean="0"/>
              <a:t>against</a:t>
            </a:r>
            <a:r>
              <a:rPr lang="cs-CZ" sz="2800" dirty="0" smtClean="0"/>
              <a:t> France – </a:t>
            </a:r>
            <a:r>
              <a:rPr lang="cs-CZ" sz="2800" dirty="0" err="1" smtClean="0"/>
              <a:t>uncuccesfull</a:t>
            </a:r>
            <a:endParaRPr lang="cs-CZ" sz="2800" dirty="0" smtClean="0"/>
          </a:p>
          <a:p>
            <a:pPr lvl="0"/>
            <a:r>
              <a:rPr lang="cs-CZ" sz="2800" dirty="0" smtClean="0"/>
              <a:t>1809 </a:t>
            </a:r>
            <a:r>
              <a:rPr lang="cs-CZ" sz="2800" dirty="0" smtClean="0"/>
              <a:t>– Napoleon </a:t>
            </a:r>
            <a:r>
              <a:rPr lang="cs-CZ" sz="2800" dirty="0" err="1" smtClean="0"/>
              <a:t>entered</a:t>
            </a:r>
            <a:r>
              <a:rPr lang="cs-CZ" sz="2800" dirty="0" smtClean="0"/>
              <a:t> </a:t>
            </a:r>
            <a:r>
              <a:rPr lang="cs-CZ" sz="2800" dirty="0" err="1" smtClean="0"/>
              <a:t>Vienna</a:t>
            </a:r>
            <a:r>
              <a:rPr lang="cs-CZ" sz="2800" dirty="0" smtClean="0"/>
              <a:t> </a:t>
            </a:r>
            <a:r>
              <a:rPr lang="cs-CZ" sz="2800" dirty="0" err="1" smtClean="0"/>
              <a:t>again</a:t>
            </a:r>
            <a:endParaRPr lang="cs-CZ" sz="2800" dirty="0" smtClean="0"/>
          </a:p>
          <a:p>
            <a:pPr lvl="0"/>
            <a:r>
              <a:rPr lang="cs-CZ" sz="2800" dirty="0" smtClean="0"/>
              <a:t>1809 – Napoleon </a:t>
            </a:r>
            <a:r>
              <a:rPr lang="cs-CZ" sz="2800" dirty="0" err="1" smtClean="0"/>
              <a:t>married</a:t>
            </a:r>
            <a:r>
              <a:rPr lang="cs-CZ" sz="2800" dirty="0" smtClean="0"/>
              <a:t> </a:t>
            </a:r>
            <a:r>
              <a:rPr lang="cs-CZ" sz="2800" dirty="0" err="1" smtClean="0"/>
              <a:t>Austrian</a:t>
            </a:r>
            <a:r>
              <a:rPr lang="cs-CZ" sz="2800" dirty="0" smtClean="0"/>
              <a:t> </a:t>
            </a:r>
            <a:r>
              <a:rPr lang="cs-CZ" sz="2800" dirty="0" err="1" smtClean="0"/>
              <a:t>Archduchess</a:t>
            </a:r>
            <a:r>
              <a:rPr lang="cs-CZ" sz="2800" dirty="0" smtClean="0"/>
              <a:t> Marie Luisa </a:t>
            </a:r>
            <a:r>
              <a:rPr lang="cs-CZ" dirty="0" smtClean="0"/>
              <a:t>- </a:t>
            </a:r>
            <a:r>
              <a:rPr lang="en-US" dirty="0" smtClean="0"/>
              <a:t>with the aim of ensuring a more stable alliance with Austria and of providing the Emperor with an heir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208912" cy="64807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400" dirty="0" smtClean="0"/>
              <a:t>1812 – Napoleon </a:t>
            </a:r>
            <a:r>
              <a:rPr lang="cs-CZ" sz="2400" dirty="0" err="1" smtClean="0"/>
              <a:t>controlled</a:t>
            </a:r>
            <a:r>
              <a:rPr lang="cs-CZ" sz="2400" dirty="0" smtClean="0"/>
              <a:t>: </a:t>
            </a:r>
            <a:r>
              <a:rPr lang="en-US" sz="2400" dirty="0" smtClean="0"/>
              <a:t>the </a:t>
            </a:r>
            <a:r>
              <a:rPr lang="en-US" sz="2400" dirty="0" smtClean="0"/>
              <a:t>French Empire, </a:t>
            </a:r>
            <a:r>
              <a:rPr lang="en-US" sz="2400" dirty="0" smtClean="0"/>
              <a:t>the </a:t>
            </a:r>
            <a:r>
              <a:rPr lang="en-US" sz="2400" dirty="0" smtClean="0"/>
              <a:t>Swiss Confederation, the Confederation of the Rhine, the Duchy of Warsaw and the Kingdom of </a:t>
            </a:r>
            <a:r>
              <a:rPr lang="en-US" sz="2400" dirty="0" smtClean="0"/>
              <a:t>Italy</a:t>
            </a:r>
            <a:endParaRPr lang="cs-CZ" sz="2400" dirty="0" smtClean="0"/>
          </a:p>
          <a:p>
            <a:pPr lvl="0"/>
            <a:r>
              <a:rPr lang="en-US" sz="2400" dirty="0" smtClean="0"/>
              <a:t>Territories </a:t>
            </a:r>
            <a:r>
              <a:rPr lang="en-US" sz="2400" dirty="0" smtClean="0"/>
              <a:t>allied with the French included</a:t>
            </a:r>
            <a:r>
              <a:rPr lang="en-US" sz="2400" dirty="0" smtClean="0"/>
              <a:t>:</a:t>
            </a:r>
            <a:r>
              <a:rPr lang="cs-CZ" sz="2400" dirty="0" smtClean="0"/>
              <a:t> </a:t>
            </a:r>
            <a:r>
              <a:rPr lang="cs-CZ" sz="2400" dirty="0" err="1" smtClean="0"/>
              <a:t>Kingdom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Spain</a:t>
            </a:r>
            <a:r>
              <a:rPr lang="cs-CZ" sz="2400" dirty="0" smtClean="0"/>
              <a:t> (</a:t>
            </a:r>
            <a:r>
              <a:rPr lang="cs-CZ" sz="2400" dirty="0" err="1" smtClean="0"/>
              <a:t>Joseph</a:t>
            </a:r>
            <a:r>
              <a:rPr lang="cs-CZ" sz="2400" dirty="0" smtClean="0"/>
              <a:t> Bonaparte – N. </a:t>
            </a:r>
            <a:r>
              <a:rPr lang="cs-CZ" sz="2400" dirty="0" err="1" smtClean="0"/>
              <a:t>brother</a:t>
            </a:r>
            <a:r>
              <a:rPr lang="cs-CZ" sz="2400" dirty="0" smtClean="0"/>
              <a:t>), </a:t>
            </a:r>
            <a:r>
              <a:rPr lang="cs-CZ" sz="2400" dirty="0" err="1" smtClean="0"/>
              <a:t>Kingdom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Westphalia</a:t>
            </a:r>
            <a:r>
              <a:rPr lang="cs-CZ" sz="2400" dirty="0" smtClean="0"/>
              <a:t> (</a:t>
            </a:r>
            <a:r>
              <a:rPr lang="cs-CZ" sz="2400" dirty="0" err="1" smtClean="0"/>
              <a:t>Jerome</a:t>
            </a:r>
            <a:r>
              <a:rPr lang="cs-CZ" sz="2400" dirty="0" smtClean="0"/>
              <a:t> Bonaparte – N. </a:t>
            </a:r>
            <a:r>
              <a:rPr lang="cs-CZ" sz="2400" dirty="0" err="1" smtClean="0"/>
              <a:t>brother</a:t>
            </a:r>
            <a:r>
              <a:rPr lang="cs-CZ" sz="2400" dirty="0" smtClean="0"/>
              <a:t>, </a:t>
            </a:r>
            <a:r>
              <a:rPr lang="cs-CZ" sz="2400" dirty="0" err="1" smtClean="0"/>
              <a:t>Kingdom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Naples</a:t>
            </a:r>
            <a:r>
              <a:rPr lang="cs-CZ" sz="2400" dirty="0" smtClean="0"/>
              <a:t> (</a:t>
            </a:r>
            <a:r>
              <a:rPr lang="cs-CZ" sz="2400" dirty="0" err="1" smtClean="0"/>
              <a:t>Joachim</a:t>
            </a:r>
            <a:r>
              <a:rPr lang="cs-CZ" sz="2400" dirty="0" smtClean="0"/>
              <a:t> </a:t>
            </a:r>
            <a:r>
              <a:rPr lang="cs-CZ" sz="2400" dirty="0" err="1" smtClean="0"/>
              <a:t>Murat</a:t>
            </a:r>
            <a:r>
              <a:rPr lang="cs-CZ" sz="2400" dirty="0" smtClean="0"/>
              <a:t> – </a:t>
            </a:r>
            <a:r>
              <a:rPr lang="cs-CZ" sz="2400" dirty="0" err="1" smtClean="0"/>
              <a:t>N.sister’s</a:t>
            </a:r>
            <a:r>
              <a:rPr lang="cs-CZ" sz="2400" dirty="0" smtClean="0"/>
              <a:t> </a:t>
            </a:r>
            <a:r>
              <a:rPr lang="cs-CZ" sz="2400" dirty="0" err="1" smtClean="0"/>
              <a:t>Caroline</a:t>
            </a:r>
            <a:r>
              <a:rPr lang="cs-CZ" sz="2400" dirty="0" smtClean="0"/>
              <a:t> </a:t>
            </a:r>
            <a:r>
              <a:rPr lang="cs-CZ" sz="2400" dirty="0" err="1" smtClean="0"/>
              <a:t>husband</a:t>
            </a:r>
            <a:r>
              <a:rPr lang="cs-CZ" sz="2400" dirty="0" smtClean="0"/>
              <a:t>), Principality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Lucca</a:t>
            </a:r>
            <a:r>
              <a:rPr lang="cs-CZ" sz="2400" dirty="0" smtClean="0"/>
              <a:t> (</a:t>
            </a:r>
            <a:r>
              <a:rPr lang="cs-CZ" sz="2400" dirty="0" err="1" smtClean="0"/>
              <a:t>N.sister</a:t>
            </a:r>
            <a:r>
              <a:rPr lang="cs-CZ" sz="2400" dirty="0" smtClean="0"/>
              <a:t> </a:t>
            </a:r>
            <a:r>
              <a:rPr lang="cs-CZ" sz="2400" dirty="0" err="1" smtClean="0"/>
              <a:t>Elisa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her </a:t>
            </a:r>
            <a:r>
              <a:rPr lang="cs-CZ" sz="2400" dirty="0" err="1" smtClean="0"/>
              <a:t>husband</a:t>
            </a:r>
            <a:r>
              <a:rPr lang="cs-CZ" sz="2400" dirty="0" smtClean="0"/>
              <a:t>)</a:t>
            </a:r>
          </a:p>
          <a:p>
            <a:pPr lvl="0"/>
            <a:r>
              <a:rPr lang="cs-CZ" sz="2400" dirty="0" smtClean="0"/>
              <a:t>1812 </a:t>
            </a:r>
            <a:r>
              <a:rPr lang="cs-CZ" sz="2400" dirty="0" smtClean="0"/>
              <a:t>– Napoleon </a:t>
            </a:r>
            <a:r>
              <a:rPr lang="cs-CZ" sz="2400" dirty="0" err="1" smtClean="0"/>
              <a:t>launched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invasion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Russia</a:t>
            </a:r>
            <a:r>
              <a:rPr lang="cs-CZ" sz="2400" dirty="0" smtClean="0"/>
              <a:t> – </a:t>
            </a:r>
            <a:r>
              <a:rPr lang="cs-CZ" sz="2400" dirty="0" smtClean="0"/>
              <a:t>650, 000 </a:t>
            </a:r>
            <a:r>
              <a:rPr lang="cs-CZ" sz="2400" dirty="0" err="1" smtClean="0"/>
              <a:t>men</a:t>
            </a:r>
            <a:r>
              <a:rPr lang="cs-CZ" sz="2400" dirty="0" smtClean="0"/>
              <a:t>, </a:t>
            </a:r>
            <a:r>
              <a:rPr lang="cs-CZ" sz="2400" dirty="0" err="1" smtClean="0"/>
              <a:t>but</a:t>
            </a:r>
            <a:r>
              <a:rPr lang="cs-CZ" sz="2400" dirty="0" smtClean="0"/>
              <a:t> </a:t>
            </a:r>
            <a:r>
              <a:rPr lang="cs-CZ" sz="2400" dirty="0" err="1" smtClean="0"/>
              <a:t>unsuccesful</a:t>
            </a:r>
            <a:r>
              <a:rPr lang="cs-CZ" sz="2400" dirty="0" smtClean="0"/>
              <a:t> – </a:t>
            </a:r>
            <a:r>
              <a:rPr lang="cs-CZ" sz="2400" dirty="0" err="1" smtClean="0"/>
              <a:t>Russians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Patriotic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, </a:t>
            </a:r>
            <a:r>
              <a:rPr lang="cs-CZ" sz="2400" dirty="0" err="1" smtClean="0"/>
              <a:t>Scorched</a:t>
            </a:r>
            <a:r>
              <a:rPr lang="cs-CZ" sz="2400" dirty="0" smtClean="0"/>
              <a:t> </a:t>
            </a:r>
            <a:r>
              <a:rPr lang="cs-CZ" sz="2400" dirty="0" err="1" smtClean="0"/>
              <a:t>Earth</a:t>
            </a:r>
            <a:r>
              <a:rPr lang="cs-CZ" sz="2400" dirty="0" smtClean="0"/>
              <a:t> </a:t>
            </a:r>
            <a:r>
              <a:rPr lang="cs-CZ" sz="2400" dirty="0" err="1" smtClean="0"/>
              <a:t>tactics</a:t>
            </a:r>
            <a:r>
              <a:rPr lang="cs-CZ" sz="2400" dirty="0" smtClean="0"/>
              <a:t>, severe </a:t>
            </a:r>
            <a:r>
              <a:rPr lang="cs-CZ" sz="2400" dirty="0" err="1" smtClean="0"/>
              <a:t>winter</a:t>
            </a:r>
            <a:endParaRPr lang="cs-CZ" sz="2400" dirty="0" smtClean="0"/>
          </a:p>
          <a:p>
            <a:pPr lvl="0"/>
            <a:r>
              <a:rPr lang="cs-CZ" sz="2400" dirty="0" err="1" smtClean="0"/>
              <a:t>September</a:t>
            </a:r>
            <a:r>
              <a:rPr lang="cs-CZ" sz="2400" dirty="0" smtClean="0"/>
              <a:t> 7, 1812 – </a:t>
            </a:r>
            <a:r>
              <a:rPr lang="cs-CZ" sz="2400" b="1" dirty="0" err="1" smtClean="0"/>
              <a:t>Battle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Borodino</a:t>
            </a:r>
            <a:endParaRPr lang="cs-CZ" sz="2400" b="1" dirty="0" smtClean="0"/>
          </a:p>
          <a:p>
            <a:pPr lvl="0"/>
            <a:r>
              <a:rPr lang="cs-CZ" sz="2400" dirty="0" smtClean="0"/>
              <a:t>Napoleon </a:t>
            </a:r>
            <a:r>
              <a:rPr lang="cs-CZ" sz="2400" dirty="0" err="1" smtClean="0"/>
              <a:t>entered</a:t>
            </a:r>
            <a:r>
              <a:rPr lang="cs-CZ" sz="2400" dirty="0" smtClean="0"/>
              <a:t> </a:t>
            </a:r>
            <a:r>
              <a:rPr lang="cs-CZ" sz="2400" dirty="0" err="1" smtClean="0"/>
              <a:t>Moscow</a:t>
            </a:r>
            <a:r>
              <a:rPr lang="cs-CZ" sz="2400" dirty="0" smtClean="0"/>
              <a:t> – mas </a:t>
            </a:r>
            <a:r>
              <a:rPr lang="cs-CZ" sz="2400" dirty="0" err="1" smtClean="0"/>
              <a:t>burnt</a:t>
            </a:r>
            <a:r>
              <a:rPr lang="cs-CZ" sz="2400" dirty="0" smtClean="0"/>
              <a:t> by </a:t>
            </a:r>
            <a:r>
              <a:rPr lang="cs-CZ" sz="2400" dirty="0" err="1" smtClean="0"/>
              <a:t>Russians</a:t>
            </a:r>
            <a:r>
              <a:rPr lang="cs-CZ" sz="2400" dirty="0" smtClean="0"/>
              <a:t> </a:t>
            </a:r>
            <a:r>
              <a:rPr lang="cs-CZ" sz="2400" dirty="0" err="1" smtClean="0"/>
              <a:t>before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endParaRPr lang="cs-CZ" sz="2400" dirty="0" smtClean="0"/>
          </a:p>
          <a:p>
            <a:pPr lvl="0"/>
            <a:r>
              <a:rPr lang="cs-CZ" sz="2400" dirty="0" err="1" smtClean="0"/>
              <a:t>November</a:t>
            </a:r>
            <a:r>
              <a:rPr lang="cs-CZ" sz="2400" dirty="0" smtClean="0"/>
              <a:t> 1812 – Napoleon </a:t>
            </a:r>
            <a:r>
              <a:rPr lang="cs-CZ" sz="2400" dirty="0" err="1" smtClean="0"/>
              <a:t>crossed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Berezina </a:t>
            </a:r>
            <a:r>
              <a:rPr lang="cs-CZ" sz="2400" dirty="0" err="1" smtClean="0"/>
              <a:t>River</a:t>
            </a:r>
            <a:r>
              <a:rPr lang="cs-CZ" sz="2400" dirty="0" smtClean="0"/>
              <a:t>, </a:t>
            </a:r>
            <a:r>
              <a:rPr lang="cs-CZ" sz="2400" dirty="0" err="1" smtClean="0"/>
              <a:t>but</a:t>
            </a:r>
            <a:r>
              <a:rPr lang="cs-CZ" sz="2400" dirty="0" smtClean="0"/>
              <a:t> his </a:t>
            </a:r>
            <a:r>
              <a:rPr lang="cs-CZ" sz="2400" dirty="0" err="1" smtClean="0"/>
              <a:t>army</a:t>
            </a:r>
            <a:r>
              <a:rPr lang="cs-CZ" sz="2400" dirty="0" smtClean="0"/>
              <a:t> </a:t>
            </a:r>
            <a:r>
              <a:rPr lang="cs-CZ" sz="2400" dirty="0" err="1" smtClean="0"/>
              <a:t>weak</a:t>
            </a:r>
            <a:r>
              <a:rPr lang="cs-CZ" sz="2400" dirty="0" smtClean="0"/>
              <a:t> (380,000 </a:t>
            </a:r>
            <a:r>
              <a:rPr lang="cs-CZ" sz="2400" dirty="0" err="1" smtClean="0"/>
              <a:t>men</a:t>
            </a:r>
            <a:r>
              <a:rPr lang="cs-CZ" sz="2400" dirty="0" smtClean="0"/>
              <a:t> </a:t>
            </a:r>
            <a:r>
              <a:rPr lang="cs-CZ" sz="2400" dirty="0" err="1" smtClean="0"/>
              <a:t>dead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missing</a:t>
            </a:r>
            <a:r>
              <a:rPr lang="cs-CZ" sz="2400" dirty="0" smtClean="0"/>
              <a:t>, 100,000 </a:t>
            </a:r>
            <a:r>
              <a:rPr lang="cs-CZ" sz="2400" dirty="0" err="1" smtClean="0"/>
              <a:t>captured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campain</a:t>
            </a:r>
            <a:r>
              <a:rPr lang="cs-CZ" sz="2400" dirty="0" smtClean="0"/>
              <a:t>)</a:t>
            </a:r>
          </a:p>
          <a:p>
            <a:pPr lvl="0"/>
            <a:r>
              <a:rPr lang="cs-CZ" sz="2400" dirty="0" smtClean="0"/>
              <a:t>Napoleon </a:t>
            </a:r>
            <a:r>
              <a:rPr lang="cs-CZ" sz="2400" dirty="0" err="1" smtClean="0"/>
              <a:t>left</a:t>
            </a:r>
            <a:r>
              <a:rPr lang="cs-CZ" sz="2400" dirty="0" smtClean="0"/>
              <a:t> his </a:t>
            </a:r>
            <a:r>
              <a:rPr lang="cs-CZ" sz="2400" dirty="0" err="1" smtClean="0"/>
              <a:t>army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escaped</a:t>
            </a:r>
            <a:r>
              <a:rPr lang="cs-CZ" sz="2400" dirty="0" smtClean="0"/>
              <a:t> to Paris</a:t>
            </a:r>
            <a:endParaRPr lang="cs-CZ" sz="2400" b="1" dirty="0" smtClean="0"/>
          </a:p>
          <a:p>
            <a:pPr lvl="0"/>
            <a:r>
              <a:rPr lang="cs-CZ" sz="2400" dirty="0" smtClean="0"/>
              <a:t>1813 –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Battle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Leipzig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Battle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Nations</a:t>
            </a:r>
            <a:r>
              <a:rPr lang="cs-CZ" sz="2400" dirty="0" smtClean="0"/>
              <a:t> – </a:t>
            </a:r>
            <a:r>
              <a:rPr lang="cs-CZ" sz="2400" dirty="0" err="1" smtClean="0"/>
              <a:t>Austria</a:t>
            </a:r>
            <a:r>
              <a:rPr lang="cs-CZ" sz="2400" dirty="0" smtClean="0"/>
              <a:t>, </a:t>
            </a:r>
            <a:r>
              <a:rPr lang="cs-CZ" sz="2400" dirty="0" err="1" smtClean="0"/>
              <a:t>Prussia</a:t>
            </a:r>
            <a:r>
              <a:rPr lang="cs-CZ" sz="2400" dirty="0" smtClean="0"/>
              <a:t>, </a:t>
            </a:r>
            <a:r>
              <a:rPr lang="cs-CZ" sz="2400" dirty="0" err="1" smtClean="0"/>
              <a:t>Russia</a:t>
            </a:r>
            <a:r>
              <a:rPr lang="cs-CZ" sz="2400" dirty="0" smtClean="0"/>
              <a:t>, </a:t>
            </a:r>
            <a:r>
              <a:rPr lang="cs-CZ" sz="2400" dirty="0" err="1" smtClean="0"/>
              <a:t>Sweden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France – Napoleon  </a:t>
            </a:r>
            <a:r>
              <a:rPr lang="cs-CZ" sz="2400" dirty="0" err="1" smtClean="0"/>
              <a:t>defeated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forced</a:t>
            </a:r>
            <a:r>
              <a:rPr lang="cs-CZ" sz="2400" dirty="0" smtClean="0"/>
              <a:t> to </a:t>
            </a:r>
            <a:r>
              <a:rPr lang="cs-CZ" sz="2400" dirty="0" err="1" smtClean="0"/>
              <a:t>abdicate</a:t>
            </a:r>
            <a:endParaRPr lang="cs-CZ" sz="2400" dirty="0" smtClean="0"/>
          </a:p>
          <a:p>
            <a:pPr lvl="0"/>
            <a:r>
              <a:rPr lang="cs-CZ" sz="2400" dirty="0" smtClean="0"/>
              <a:t>1814–1815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Peace</a:t>
            </a:r>
            <a:r>
              <a:rPr lang="cs-CZ" sz="2400" dirty="0" smtClean="0"/>
              <a:t> </a:t>
            </a:r>
            <a:r>
              <a:rPr lang="cs-CZ" sz="2400" dirty="0" err="1" smtClean="0"/>
              <a:t>Congres</a:t>
            </a:r>
            <a:r>
              <a:rPr lang="cs-CZ" sz="2400" dirty="0" smtClean="0"/>
              <a:t> in </a:t>
            </a:r>
            <a:r>
              <a:rPr lang="cs-CZ" sz="2400" dirty="0" err="1" smtClean="0"/>
              <a:t>Vienna</a:t>
            </a:r>
            <a:endParaRPr lang="cs-CZ" sz="2400" dirty="0" smtClean="0"/>
          </a:p>
          <a:p>
            <a:pPr lvl="0"/>
            <a:r>
              <a:rPr lang="cs-CZ" sz="2400" dirty="0" err="1" smtClean="0"/>
              <a:t>interrupted</a:t>
            </a:r>
            <a:r>
              <a:rPr lang="cs-CZ" sz="2400" dirty="0" smtClean="0"/>
              <a:t> by Napoleon – June 1815 –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Battle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Waterloo</a:t>
            </a:r>
            <a:r>
              <a:rPr lang="cs-CZ" sz="2400" dirty="0" smtClean="0"/>
              <a:t> – Napoleon </a:t>
            </a:r>
            <a:r>
              <a:rPr lang="cs-CZ" sz="2400" dirty="0" err="1" smtClean="0"/>
              <a:t>finaly</a:t>
            </a:r>
            <a:r>
              <a:rPr lang="cs-CZ" sz="2400" dirty="0" smtClean="0"/>
              <a:t> </a:t>
            </a:r>
            <a:r>
              <a:rPr lang="cs-CZ" sz="2400" dirty="0" err="1" smtClean="0"/>
              <a:t>defeated</a:t>
            </a:r>
            <a:endParaRPr lang="cs-CZ" sz="2400" dirty="0" smtClean="0"/>
          </a:p>
          <a:p>
            <a:pPr lvl="0"/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Napoleonic</a:t>
            </a:r>
            <a:r>
              <a:rPr lang="cs-CZ" sz="2400" dirty="0" smtClean="0"/>
              <a:t> </a:t>
            </a:r>
            <a:r>
              <a:rPr lang="cs-CZ" sz="2400" dirty="0" err="1" smtClean="0"/>
              <a:t>wars</a:t>
            </a:r>
            <a:r>
              <a:rPr lang="cs-CZ" sz="2400" dirty="0" smtClean="0"/>
              <a:t> </a:t>
            </a:r>
            <a:r>
              <a:rPr lang="cs-CZ" sz="2400" dirty="0" err="1" smtClean="0"/>
              <a:t>changed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map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Europe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Europe</a:t>
            </a:r>
            <a:r>
              <a:rPr lang="cs-CZ" sz="2800" dirty="0" smtClean="0"/>
              <a:t> in 1812</a:t>
            </a:r>
            <a:endParaRPr lang="cs-CZ" sz="2800" dirty="0"/>
          </a:p>
        </p:txBody>
      </p:sp>
      <p:pic>
        <p:nvPicPr>
          <p:cNvPr id="4" name="Zástupný symbol pro obsah 3" descr="800px-Europe_1812_map_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80237" cy="57289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1296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Napoleonic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 </a:t>
            </a:r>
          </a:p>
          <a:p>
            <a:pPr>
              <a:buNone/>
            </a:pPr>
            <a:endParaRPr lang="cs-CZ" i="1" dirty="0" smtClean="0"/>
          </a:p>
          <a:p>
            <a:r>
              <a:rPr lang="cs-CZ" i="1" dirty="0" err="1" smtClean="0"/>
              <a:t>Lefebvre</a:t>
            </a:r>
            <a:r>
              <a:rPr lang="cs-CZ" i="1" dirty="0" smtClean="0"/>
              <a:t>, </a:t>
            </a:r>
            <a:r>
              <a:rPr lang="cs-CZ" i="1" dirty="0" err="1" smtClean="0"/>
              <a:t>Georges</a:t>
            </a:r>
            <a:r>
              <a:rPr lang="cs-CZ" i="1" dirty="0" smtClean="0"/>
              <a:t> (1971). </a:t>
            </a:r>
            <a:r>
              <a:rPr lang="cs-CZ" i="1" dirty="0" err="1" smtClean="0">
                <a:hlinkClick r:id="rId2"/>
              </a:rPr>
              <a:t>The</a:t>
            </a:r>
            <a:r>
              <a:rPr lang="cs-CZ" i="1" dirty="0" smtClean="0">
                <a:hlinkClick r:id="rId2"/>
              </a:rPr>
              <a:t> </a:t>
            </a:r>
            <a:r>
              <a:rPr lang="cs-CZ" i="1" dirty="0" err="1" smtClean="0">
                <a:hlinkClick r:id="rId2"/>
              </a:rPr>
              <a:t>French</a:t>
            </a:r>
            <a:r>
              <a:rPr lang="cs-CZ" i="1" dirty="0" smtClean="0">
                <a:hlinkClick r:id="rId2"/>
              </a:rPr>
              <a:t> </a:t>
            </a:r>
            <a:r>
              <a:rPr lang="cs-CZ" i="1" dirty="0" err="1" smtClean="0">
                <a:hlinkClick r:id="rId2"/>
              </a:rPr>
              <a:t>Revolution</a:t>
            </a:r>
            <a:r>
              <a:rPr lang="cs-CZ" i="1" dirty="0" smtClean="0">
                <a:hlinkClick r:id="rId2"/>
              </a:rPr>
              <a:t>: </a:t>
            </a:r>
            <a:r>
              <a:rPr lang="cs-CZ" i="1" dirty="0" err="1" smtClean="0">
                <a:hlinkClick r:id="rId2"/>
              </a:rPr>
              <a:t>From</a:t>
            </a:r>
            <a:r>
              <a:rPr lang="cs-CZ" i="1" dirty="0" smtClean="0">
                <a:hlinkClick r:id="rId2"/>
              </a:rPr>
              <a:t> </a:t>
            </a:r>
            <a:r>
              <a:rPr lang="cs-CZ" i="1" dirty="0" err="1" smtClean="0">
                <a:hlinkClick r:id="rId2"/>
              </a:rPr>
              <a:t>Its</a:t>
            </a:r>
            <a:r>
              <a:rPr lang="cs-CZ" i="1" dirty="0" smtClean="0">
                <a:hlinkClick r:id="rId2"/>
              </a:rPr>
              <a:t> </a:t>
            </a:r>
            <a:r>
              <a:rPr lang="cs-CZ" i="1" dirty="0" err="1" smtClean="0">
                <a:hlinkClick r:id="rId2"/>
              </a:rPr>
              <a:t>Origins</a:t>
            </a:r>
            <a:r>
              <a:rPr lang="cs-CZ" i="1" dirty="0" smtClean="0">
                <a:hlinkClick r:id="rId2"/>
              </a:rPr>
              <a:t> to 1793</a:t>
            </a:r>
            <a:r>
              <a:rPr lang="cs-CZ" i="1" dirty="0" smtClean="0"/>
              <a:t>. Columbia University </a:t>
            </a:r>
            <a:r>
              <a:rPr lang="cs-CZ" i="1" dirty="0" err="1" smtClean="0"/>
              <a:t>Press</a:t>
            </a:r>
            <a:r>
              <a:rPr lang="cs-CZ" i="1" dirty="0" smtClean="0"/>
              <a:t>.</a:t>
            </a:r>
            <a:endParaRPr lang="cs-CZ" dirty="0" smtClean="0"/>
          </a:p>
          <a:p>
            <a:r>
              <a:rPr lang="cs-CZ" i="1" dirty="0" err="1" smtClean="0"/>
              <a:t>Furet</a:t>
            </a:r>
            <a:r>
              <a:rPr lang="cs-CZ" i="1" dirty="0" smtClean="0"/>
              <a:t>, Francois (1995). </a:t>
            </a:r>
            <a:r>
              <a:rPr lang="cs-CZ" i="1" dirty="0" err="1" smtClean="0">
                <a:hlinkClick r:id="rId3"/>
              </a:rPr>
              <a:t>Revolutionary</a:t>
            </a:r>
            <a:r>
              <a:rPr lang="cs-CZ" i="1" dirty="0" smtClean="0">
                <a:hlinkClick r:id="rId3"/>
              </a:rPr>
              <a:t> France, 1770–1880</a:t>
            </a:r>
            <a:r>
              <a:rPr lang="cs-CZ" i="1" dirty="0" smtClean="0"/>
              <a:t>.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Publishing</a:t>
            </a:r>
            <a:r>
              <a:rPr lang="cs-CZ" i="1" dirty="0" smtClean="0"/>
              <a:t>.</a:t>
            </a:r>
            <a:endParaRPr lang="cs-CZ" dirty="0" smtClean="0"/>
          </a:p>
          <a:p>
            <a:r>
              <a:rPr lang="cs-CZ" i="1" dirty="0" err="1" smtClean="0"/>
              <a:t>Englund</a:t>
            </a:r>
            <a:r>
              <a:rPr lang="cs-CZ" i="1" dirty="0" smtClean="0"/>
              <a:t>, </a:t>
            </a:r>
            <a:r>
              <a:rPr lang="cs-CZ" i="1" dirty="0" err="1" smtClean="0"/>
              <a:t>Steven</a:t>
            </a:r>
            <a:r>
              <a:rPr lang="cs-CZ" i="1" dirty="0" smtClean="0"/>
              <a:t> (2004): Napoleon: A </a:t>
            </a:r>
            <a:r>
              <a:rPr lang="cs-CZ" i="1" dirty="0" err="1" smtClean="0"/>
              <a:t>political</a:t>
            </a:r>
            <a:r>
              <a:rPr lang="cs-CZ" i="1" dirty="0" smtClean="0"/>
              <a:t> </a:t>
            </a:r>
            <a:r>
              <a:rPr lang="cs-CZ" i="1" dirty="0" err="1" smtClean="0"/>
              <a:t>Life</a:t>
            </a:r>
            <a:r>
              <a:rPr lang="cs-CZ" i="1" dirty="0" smtClean="0"/>
              <a:t>.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2058</Words>
  <Application>Microsoft Office PowerPoint</Application>
  <PresentationFormat>Předvádění na obrazovce (4:3)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Bohatý</vt:lpstr>
      <vt:lpstr>Central Europe during and after the Napoleonic Wars The Rise of National Movements revolutions 1848/49 </vt:lpstr>
      <vt:lpstr>Central Europe during the Napoleonic Wars </vt:lpstr>
      <vt:lpstr>Central Europe during the Napoleonic Wars</vt:lpstr>
      <vt:lpstr>Snímek 4</vt:lpstr>
      <vt:lpstr>Austerlitz</vt:lpstr>
      <vt:lpstr>Central Europe during the Napoleonic Wars</vt:lpstr>
      <vt:lpstr>Snímek 7</vt:lpstr>
      <vt:lpstr>Europe in 1812</vt:lpstr>
      <vt:lpstr>Central Europe during the Napoleonic Wars</vt:lpstr>
      <vt:lpstr>Habsburg Monarchy </vt:lpstr>
      <vt:lpstr>Francis II</vt:lpstr>
      <vt:lpstr>Europe After the Congress of Vienna  </vt:lpstr>
      <vt:lpstr>Prince of Metternich</vt:lpstr>
      <vt:lpstr>Europe After the Congress of Vienna</vt:lpstr>
      <vt:lpstr>Europe after congress of vienna</vt:lpstr>
      <vt:lpstr>The most important results: </vt:lpstr>
      <vt:lpstr>The Rise of National Movements </vt:lpstr>
      <vt:lpstr>Poland – November Uprising 1830 </vt:lpstr>
      <vt:lpstr>Poland – November Uprising 1830</vt:lpstr>
      <vt:lpstr>The third wave of national movements in 1840s</vt:lpstr>
      <vt:lpstr>German States </vt:lpstr>
      <vt:lpstr>Habsburg Monarchy</vt:lpstr>
      <vt:lpstr>1848 in habsburg monarchy</vt:lpstr>
      <vt:lpstr>Habsburg Monarchy</vt:lpstr>
      <vt:lpstr>1848 in habsburg monarchy</vt:lpstr>
      <vt:lpstr>Habsburg monarchy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during the Napoleonic Wars The Rise of National Movements The Birth of modern Czech Nation</dc:title>
  <dc:creator>Standard</dc:creator>
  <cp:lastModifiedBy>Standard</cp:lastModifiedBy>
  <cp:revision>53</cp:revision>
  <dcterms:created xsi:type="dcterms:W3CDTF">2012-10-01T10:28:22Z</dcterms:created>
  <dcterms:modified xsi:type="dcterms:W3CDTF">2014-03-10T15:22:48Z</dcterms:modified>
</cp:coreProperties>
</file>