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9" r:id="rId4"/>
    <p:sldId id="280" r:id="rId5"/>
    <p:sldId id="270" r:id="rId6"/>
    <p:sldId id="283" r:id="rId7"/>
    <p:sldId id="271" r:id="rId8"/>
    <p:sldId id="272" r:id="rId9"/>
    <p:sldId id="273" r:id="rId10"/>
    <p:sldId id="284" r:id="rId11"/>
    <p:sldId id="274" r:id="rId12"/>
    <p:sldId id="275" r:id="rId13"/>
    <p:sldId id="281" r:id="rId14"/>
    <p:sldId id="276" r:id="rId15"/>
    <p:sldId id="282" r:id="rId16"/>
    <p:sldId id="277" r:id="rId17"/>
    <p:sldId id="278" r:id="rId18"/>
    <p:sldId id="279" r:id="rId19"/>
    <p:sldId id="285" r:id="rId20"/>
    <p:sldId id="286" r:id="rId21"/>
    <p:sldId id="289" r:id="rId22"/>
    <p:sldId id="28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E457E26-B70E-4067-AD21-C55A7DB304ED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457E26-B70E-4067-AD21-C55A7DB304ED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457E26-B70E-4067-AD21-C55A7DB304ED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57E26-B70E-4067-AD21-C55A7DB304ED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E457E26-B70E-4067-AD21-C55A7DB304ED}" type="datetimeFigureOut">
              <a:rPr lang="cs-CZ" smtClean="0"/>
              <a:pPr/>
              <a:t>31.3.2014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45FEED-F38D-48A7-B3F5-1767D6C542F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ooks.google.cz/books?id=J4A1gt4-VCsC&amp;printsec=frontcover&amp;hl=cs&amp;source=gbs_ViewAPI&amp;redir_esc=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7864" y="332656"/>
            <a:ext cx="5544616" cy="4968552"/>
          </a:xfrm>
        </p:spPr>
        <p:txBody>
          <a:bodyPr/>
          <a:lstStyle/>
          <a:p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interwar</a:t>
            </a:r>
            <a:r>
              <a:rPr lang="cs-CZ" dirty="0" smtClean="0"/>
              <a:t> period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63888" y="5517232"/>
            <a:ext cx="5114778" cy="1101248"/>
          </a:xfrm>
        </p:spPr>
        <p:txBody>
          <a:bodyPr/>
          <a:lstStyle/>
          <a:p>
            <a:r>
              <a:rPr lang="cs-CZ" dirty="0" smtClean="0"/>
              <a:t>Jana Hrabcova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Austria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064896" cy="580526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Chancellor</a:t>
            </a:r>
            <a:r>
              <a:rPr lang="cs-CZ" dirty="0" smtClean="0"/>
              <a:t> – </a:t>
            </a:r>
            <a:r>
              <a:rPr lang="cs-CZ" b="1" dirty="0" smtClean="0"/>
              <a:t>Kurt </a:t>
            </a:r>
            <a:r>
              <a:rPr lang="cs-CZ" b="1" dirty="0" err="1" smtClean="0"/>
              <a:t>Schuschnigg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similar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endParaRPr lang="cs-CZ" dirty="0" smtClean="0"/>
          </a:p>
          <a:p>
            <a:pPr lvl="0"/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still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effort</a:t>
            </a:r>
            <a:r>
              <a:rPr lang="cs-CZ" dirty="0" smtClean="0"/>
              <a:t> to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Austria’s</a:t>
            </a:r>
            <a:r>
              <a:rPr lang="cs-CZ" dirty="0" smtClean="0"/>
              <a:t> </a:t>
            </a:r>
            <a:r>
              <a:rPr lang="cs-CZ" dirty="0" err="1" smtClean="0"/>
              <a:t>independence</a:t>
            </a:r>
            <a:r>
              <a:rPr lang="cs-CZ" dirty="0" smtClean="0"/>
              <a:t> – </a:t>
            </a:r>
            <a:r>
              <a:rPr lang="en-US" dirty="0" smtClean="0"/>
              <a:t>focused </a:t>
            </a:r>
            <a:r>
              <a:rPr lang="en-US" dirty="0" smtClean="0"/>
              <a:t>on the history of Austria and opposed the absorption of Austria into the Third </a:t>
            </a:r>
            <a:r>
              <a:rPr lang="en-US" dirty="0" smtClean="0"/>
              <a:t>Reich</a:t>
            </a:r>
            <a:r>
              <a:rPr lang="cs-CZ" dirty="0" smtClean="0"/>
              <a:t>, </a:t>
            </a:r>
            <a:r>
              <a:rPr lang="cs-CZ" dirty="0" err="1" smtClean="0"/>
              <a:t>according</a:t>
            </a:r>
            <a:r>
              <a:rPr lang="cs-CZ" dirty="0" smtClean="0"/>
              <a:t> to his </a:t>
            </a:r>
            <a:r>
              <a:rPr lang="cs-CZ" dirty="0" err="1" smtClean="0"/>
              <a:t>philosophy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Austrians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„</a:t>
            </a: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r>
              <a:rPr lang="cs-CZ" dirty="0" smtClean="0"/>
              <a:t>“</a:t>
            </a:r>
          </a:p>
          <a:p>
            <a:pPr lvl="0"/>
            <a:r>
              <a:rPr lang="cs-CZ" dirty="0" smtClean="0"/>
              <a:t>e</a:t>
            </a:r>
            <a:r>
              <a:rPr lang="en-US" dirty="0" err="1" smtClean="0"/>
              <a:t>ventually</a:t>
            </a:r>
            <a:r>
              <a:rPr lang="en-US" dirty="0" smtClean="0"/>
              <a:t> </a:t>
            </a:r>
            <a:r>
              <a:rPr lang="en-US" dirty="0" smtClean="0"/>
              <a:t>Schuschnigg gave up his anti-Nazi program and in July 1936 he signed the Austro-German Agreement, which, among other concessions, allowed the release of Nazis imprisoned in Austria and the inclusion of National Socialists in his </a:t>
            </a:r>
            <a:r>
              <a:rPr lang="en-US" dirty="0" smtClean="0"/>
              <a:t>Cabinet</a:t>
            </a:r>
            <a:endParaRPr lang="cs-CZ" dirty="0" smtClean="0"/>
          </a:p>
          <a:p>
            <a:pPr lvl="0"/>
            <a:r>
              <a:rPr lang="cs-CZ" dirty="0" err="1" smtClean="0"/>
              <a:t>Strenghtening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pro-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Nazis</a:t>
            </a:r>
            <a:r>
              <a:rPr lang="cs-CZ" dirty="0" smtClean="0"/>
              <a:t> in </a:t>
            </a:r>
            <a:r>
              <a:rPr lang="cs-CZ" dirty="0" err="1" smtClean="0"/>
              <a:t>Austria</a:t>
            </a:r>
            <a:endParaRPr lang="cs-CZ" dirty="0" smtClean="0"/>
          </a:p>
          <a:p>
            <a:pPr lvl="0"/>
            <a:r>
              <a:rPr lang="cs-CZ" dirty="0" smtClean="0"/>
              <a:t>1938 – </a:t>
            </a:r>
            <a:r>
              <a:rPr lang="cs-CZ" dirty="0" err="1" smtClean="0"/>
              <a:t>Anschluss</a:t>
            </a:r>
            <a:r>
              <a:rPr lang="cs-CZ" dirty="0" smtClean="0"/>
              <a:t> – </a:t>
            </a:r>
            <a:r>
              <a:rPr lang="cs-CZ" dirty="0" err="1" smtClean="0"/>
              <a:t>March</a:t>
            </a:r>
            <a:r>
              <a:rPr lang="cs-CZ" dirty="0" smtClean="0"/>
              <a:t> 11 –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crossed</a:t>
            </a:r>
            <a:r>
              <a:rPr lang="cs-CZ" dirty="0" smtClean="0"/>
              <a:t> 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frontiers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occupied</a:t>
            </a:r>
            <a:r>
              <a:rPr lang="cs-CZ" dirty="0" smtClean="0"/>
              <a:t> by </a:t>
            </a:r>
            <a:r>
              <a:rPr lang="cs-CZ" dirty="0" err="1" smtClean="0"/>
              <a:t>Germany</a:t>
            </a:r>
            <a:endParaRPr lang="cs-CZ" dirty="0" smtClean="0"/>
          </a:p>
          <a:p>
            <a:pPr lvl="0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Anschluss</a:t>
            </a:r>
            <a:r>
              <a:rPr lang="cs-CZ" dirty="0" smtClean="0"/>
              <a:t> in </a:t>
            </a:r>
            <a:r>
              <a:rPr lang="cs-CZ" dirty="0" err="1" smtClean="0"/>
              <a:t>March</a:t>
            </a:r>
            <a:r>
              <a:rPr lang="cs-CZ" dirty="0" smtClean="0"/>
              <a:t> 1938 (</a:t>
            </a:r>
            <a:r>
              <a:rPr lang="cs-CZ" dirty="0" err="1" smtClean="0"/>
              <a:t>Fall</a:t>
            </a:r>
            <a:r>
              <a:rPr lang="cs-CZ" dirty="0" smtClean="0"/>
              <a:t> Otto) </a:t>
            </a:r>
            <a:r>
              <a:rPr lang="cs-CZ" dirty="0" err="1" smtClean="0"/>
              <a:t>Austria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a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territory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in </a:t>
            </a:r>
            <a:r>
              <a:rPr lang="cs-CZ" dirty="0" err="1" smtClean="0"/>
              <a:t>April</a:t>
            </a:r>
            <a:r>
              <a:rPr lang="cs-CZ" dirty="0" smtClean="0"/>
              <a:t> a plebiscite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confirmed</a:t>
            </a:r>
            <a:r>
              <a:rPr lang="cs-CZ" dirty="0" smtClean="0"/>
              <a:t> </a:t>
            </a:r>
            <a:r>
              <a:rPr lang="cs-CZ" dirty="0" err="1" smtClean="0"/>
              <a:t>annexation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Nazi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hungary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064896" cy="60212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official</a:t>
            </a:r>
            <a:r>
              <a:rPr lang="cs-CZ" dirty="0" smtClean="0"/>
              <a:t> </a:t>
            </a:r>
            <a:r>
              <a:rPr lang="cs-CZ" dirty="0" err="1" smtClean="0"/>
              <a:t>proclamation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democratic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on </a:t>
            </a:r>
            <a:r>
              <a:rPr lang="cs-CZ" dirty="0" err="1" smtClean="0"/>
              <a:t>November</a:t>
            </a:r>
            <a:r>
              <a:rPr lang="cs-CZ" dirty="0" smtClean="0"/>
              <a:t> 16, 1918, </a:t>
            </a:r>
            <a:r>
              <a:rPr lang="cs-CZ" b="1" dirty="0" err="1" smtClean="0"/>
              <a:t>Mihály</a:t>
            </a:r>
            <a:r>
              <a:rPr lang="cs-CZ" b="1" dirty="0" smtClean="0"/>
              <a:t> </a:t>
            </a:r>
            <a:r>
              <a:rPr lang="cs-CZ" b="1" dirty="0" err="1" smtClean="0"/>
              <a:t>Károlyi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named</a:t>
            </a:r>
            <a:r>
              <a:rPr lang="cs-CZ" dirty="0" smtClean="0"/>
              <a:t> 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's Prime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area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-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– </a:t>
            </a:r>
            <a:r>
              <a:rPr lang="cs-CZ" dirty="0" err="1" smtClean="0"/>
              <a:t>dissatisfaction</a:t>
            </a:r>
            <a:r>
              <a:rPr lang="cs-CZ" dirty="0" smtClean="0"/>
              <a:t>, </a:t>
            </a:r>
            <a:r>
              <a:rPr lang="cs-CZ" dirty="0" err="1" smtClean="0"/>
              <a:t>attpemts</a:t>
            </a:r>
            <a:r>
              <a:rPr lang="cs-CZ" dirty="0" smtClean="0"/>
              <a:t> to </a:t>
            </a:r>
            <a:r>
              <a:rPr lang="cs-CZ" dirty="0" err="1" smtClean="0"/>
              <a:t>restore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Great </a:t>
            </a:r>
            <a:r>
              <a:rPr lang="cs-CZ" dirty="0" err="1" smtClean="0"/>
              <a:t>Hungary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rapid </a:t>
            </a:r>
            <a:r>
              <a:rPr lang="cs-CZ" dirty="0" err="1" smtClean="0"/>
              <a:t>rise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Communist</a:t>
            </a:r>
            <a:r>
              <a:rPr lang="cs-CZ" dirty="0" smtClean="0"/>
              <a:t> Party,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on </a:t>
            </a:r>
            <a:r>
              <a:rPr lang="cs-CZ" dirty="0" err="1" smtClean="0"/>
              <a:t>March</a:t>
            </a:r>
            <a:r>
              <a:rPr lang="cs-CZ" dirty="0" smtClean="0"/>
              <a:t> 21, 1919 –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attpemt</a:t>
            </a:r>
            <a:r>
              <a:rPr lang="cs-CZ" dirty="0" smtClean="0"/>
              <a:t> to </a:t>
            </a:r>
            <a:r>
              <a:rPr lang="cs-CZ" dirty="0" err="1" smtClean="0"/>
              <a:t>restore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Great </a:t>
            </a:r>
            <a:r>
              <a:rPr lang="cs-CZ" dirty="0" err="1" smtClean="0"/>
              <a:t>Hungary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b="1" dirty="0" smtClean="0"/>
              <a:t>Béla Kun,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communists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connect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endParaRPr lang="cs-CZ" dirty="0" smtClean="0"/>
          </a:p>
          <a:p>
            <a:pPr lvl="0"/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Rumania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threatened</a:t>
            </a:r>
            <a:r>
              <a:rPr lang="cs-CZ" dirty="0" smtClean="0"/>
              <a:t> by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demands</a:t>
            </a:r>
            <a:r>
              <a:rPr lang="cs-CZ" dirty="0" smtClean="0"/>
              <a:t> →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armies</a:t>
            </a:r>
            <a:r>
              <a:rPr lang="cs-CZ" dirty="0" smtClean="0"/>
              <a:t> </a:t>
            </a:r>
            <a:r>
              <a:rPr lang="cs-CZ" dirty="0" err="1" smtClean="0"/>
              <a:t>attacked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– </a:t>
            </a:r>
            <a:r>
              <a:rPr lang="cs-CZ" dirty="0" err="1" smtClean="0"/>
              <a:t>fascist</a:t>
            </a:r>
            <a:r>
              <a:rPr lang="cs-CZ" dirty="0" smtClean="0"/>
              <a:t> party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Admiral</a:t>
            </a:r>
            <a:r>
              <a:rPr lang="cs-CZ" b="1" dirty="0" smtClean="0"/>
              <a:t> </a:t>
            </a:r>
            <a:r>
              <a:rPr lang="cs-CZ" b="1" dirty="0" err="1" smtClean="0"/>
              <a:t>Miklós</a:t>
            </a:r>
            <a:r>
              <a:rPr lang="cs-CZ" b="1" dirty="0" smtClean="0"/>
              <a:t> </a:t>
            </a:r>
            <a:r>
              <a:rPr lang="cs-CZ" b="1" dirty="0" err="1" smtClean="0"/>
              <a:t>Horthy</a:t>
            </a:r>
            <a:endParaRPr lang="cs-CZ" dirty="0" smtClean="0"/>
          </a:p>
          <a:p>
            <a:pPr lvl="0"/>
            <a:r>
              <a:rPr lang="cs-CZ" dirty="0" smtClean="0"/>
              <a:t>1920 –  </a:t>
            </a:r>
            <a:r>
              <a:rPr lang="cs-CZ" dirty="0" err="1" smtClean="0"/>
              <a:t>the</a:t>
            </a:r>
            <a:r>
              <a:rPr lang="cs-CZ" dirty="0" smtClean="0"/>
              <a:t> monarchy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restored</a:t>
            </a:r>
            <a:r>
              <a:rPr lang="cs-CZ" dirty="0" smtClean="0"/>
              <a:t> in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no king</a:t>
            </a:r>
          </a:p>
          <a:p>
            <a:pPr lvl="0"/>
            <a:r>
              <a:rPr lang="cs-CZ" dirty="0" err="1" smtClean="0"/>
              <a:t>Horthy</a:t>
            </a:r>
            <a:r>
              <a:rPr lang="cs-CZ" dirty="0" smtClean="0"/>
              <a:t> </a:t>
            </a:r>
            <a:r>
              <a:rPr lang="cs-CZ" dirty="0" err="1" smtClean="0"/>
              <a:t>ruled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as a regent </a:t>
            </a:r>
            <a:r>
              <a:rPr lang="cs-CZ" dirty="0" smtClean="0"/>
              <a:t>1921–1931 – </a:t>
            </a:r>
            <a:r>
              <a:rPr lang="cs-CZ" dirty="0" err="1" smtClean="0"/>
              <a:t>the</a:t>
            </a:r>
            <a:r>
              <a:rPr lang="cs-CZ" dirty="0" smtClean="0"/>
              <a:t> Prime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b="1" dirty="0" err="1" smtClean="0"/>
              <a:t>István</a:t>
            </a:r>
            <a:r>
              <a:rPr lang="cs-CZ" b="1" dirty="0" smtClean="0"/>
              <a:t> </a:t>
            </a:r>
            <a:r>
              <a:rPr lang="cs-CZ" b="1" dirty="0" err="1" smtClean="0"/>
              <a:t>Bethlen</a:t>
            </a:r>
            <a:r>
              <a:rPr lang="cs-CZ" dirty="0" smtClean="0"/>
              <a:t> (</a:t>
            </a:r>
            <a:r>
              <a:rPr lang="cs-CZ" dirty="0" err="1" smtClean="0"/>
              <a:t>till</a:t>
            </a:r>
            <a:r>
              <a:rPr lang="cs-CZ" dirty="0" smtClean="0"/>
              <a:t> 1931)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Hungary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7920880" cy="5688632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 err="1" smtClean="0"/>
              <a:t>Hungary</a:t>
            </a:r>
            <a:r>
              <a:rPr lang="cs-CZ" dirty="0" smtClean="0"/>
              <a:t>'s </a:t>
            </a:r>
            <a:r>
              <a:rPr lang="cs-CZ" dirty="0" err="1" smtClean="0"/>
              <a:t>signing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Trianon on June 4, 1920, </a:t>
            </a:r>
            <a:r>
              <a:rPr lang="cs-CZ" dirty="0" err="1" smtClean="0"/>
              <a:t>ratified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country's </a:t>
            </a:r>
            <a:r>
              <a:rPr lang="cs-CZ" dirty="0" err="1" smtClean="0"/>
              <a:t>dismemberment</a:t>
            </a:r>
            <a:r>
              <a:rPr lang="cs-CZ" dirty="0" smtClean="0"/>
              <a:t>, limited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armed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required</a:t>
            </a:r>
            <a:r>
              <a:rPr lang="cs-CZ" dirty="0" smtClean="0"/>
              <a:t> </a:t>
            </a:r>
            <a:r>
              <a:rPr lang="cs-CZ" dirty="0" err="1" smtClean="0"/>
              <a:t>reparations</a:t>
            </a:r>
            <a:r>
              <a:rPr lang="cs-CZ" dirty="0" smtClean="0"/>
              <a:t> </a:t>
            </a:r>
            <a:r>
              <a:rPr lang="cs-CZ" dirty="0" err="1" smtClean="0"/>
              <a:t>payments</a:t>
            </a:r>
            <a:endParaRPr lang="cs-CZ" dirty="0" smtClean="0"/>
          </a:p>
          <a:p>
            <a:pPr lvl="0"/>
            <a:r>
              <a:rPr lang="cs-CZ" dirty="0" smtClean="0"/>
              <a:t>1920s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terror</a:t>
            </a:r>
            <a:r>
              <a:rPr lang="cs-CZ" dirty="0" smtClean="0"/>
              <a:t> - led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imprisonment</a:t>
            </a:r>
            <a:r>
              <a:rPr lang="cs-CZ" dirty="0" smtClean="0"/>
              <a:t>, </a:t>
            </a:r>
            <a:r>
              <a:rPr lang="cs-CZ" dirty="0" err="1" smtClean="0"/>
              <a:t>torture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execution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trial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communists</a:t>
            </a:r>
            <a:r>
              <a:rPr lang="cs-CZ" dirty="0" smtClean="0"/>
              <a:t>, </a:t>
            </a:r>
            <a:r>
              <a:rPr lang="cs-CZ" dirty="0" err="1" smtClean="0"/>
              <a:t>socialists</a:t>
            </a:r>
            <a:r>
              <a:rPr lang="cs-CZ" dirty="0" smtClean="0"/>
              <a:t>, </a:t>
            </a:r>
            <a:r>
              <a:rPr lang="cs-CZ" dirty="0" err="1" smtClean="0"/>
              <a:t>Jews</a:t>
            </a:r>
            <a:r>
              <a:rPr lang="cs-CZ" dirty="0" smtClean="0"/>
              <a:t>, </a:t>
            </a:r>
            <a:r>
              <a:rPr lang="cs-CZ" dirty="0" err="1" smtClean="0"/>
              <a:t>leftist</a:t>
            </a:r>
            <a:r>
              <a:rPr lang="cs-CZ" dirty="0" smtClean="0"/>
              <a:t> </a:t>
            </a:r>
            <a:r>
              <a:rPr lang="cs-CZ" dirty="0" err="1" smtClean="0"/>
              <a:t>intellectuals</a:t>
            </a:r>
            <a:r>
              <a:rPr lang="cs-CZ" dirty="0" smtClean="0"/>
              <a:t>, </a:t>
            </a:r>
            <a:r>
              <a:rPr lang="cs-CZ" dirty="0" err="1" smtClean="0"/>
              <a:t>sympathizers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Károlyi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Kun </a:t>
            </a:r>
            <a:r>
              <a:rPr lang="cs-CZ" dirty="0" err="1" smtClean="0"/>
              <a:t>regimes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others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threatened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officers</a:t>
            </a:r>
            <a:r>
              <a:rPr lang="cs-CZ" dirty="0" smtClean="0"/>
              <a:t> </a:t>
            </a:r>
            <a:r>
              <a:rPr lang="cs-CZ" dirty="0" err="1" smtClean="0"/>
              <a:t>sought</a:t>
            </a:r>
            <a:r>
              <a:rPr lang="cs-CZ" dirty="0" smtClean="0"/>
              <a:t> to </a:t>
            </a:r>
            <a:r>
              <a:rPr lang="cs-CZ" dirty="0" err="1" smtClean="0"/>
              <a:t>reestablish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former</a:t>
            </a:r>
            <a:r>
              <a:rPr lang="cs-CZ" dirty="0" smtClean="0"/>
              <a:t> 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, Charles </a:t>
            </a:r>
            <a:r>
              <a:rPr lang="cs-CZ" dirty="0" smtClean="0"/>
              <a:t>I, </a:t>
            </a:r>
            <a:r>
              <a:rPr lang="cs-CZ" dirty="0" err="1" smtClean="0"/>
              <a:t>unsuccessfully</a:t>
            </a:r>
            <a:r>
              <a:rPr lang="cs-CZ" dirty="0" smtClean="0"/>
              <a:t> </a:t>
            </a:r>
            <a:r>
              <a:rPr lang="cs-CZ" dirty="0" err="1" smtClean="0"/>
              <a:t>attempted</a:t>
            </a:r>
            <a:r>
              <a:rPr lang="cs-CZ" dirty="0" smtClean="0"/>
              <a:t> to </a:t>
            </a:r>
            <a:r>
              <a:rPr lang="cs-CZ" dirty="0" err="1" smtClean="0"/>
              <a:t>retake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's </a:t>
            </a:r>
            <a:r>
              <a:rPr lang="cs-CZ" dirty="0" err="1" smtClean="0"/>
              <a:t>throne</a:t>
            </a:r>
            <a:r>
              <a:rPr lang="cs-CZ" dirty="0" smtClean="0"/>
              <a:t> in </a:t>
            </a:r>
            <a:r>
              <a:rPr lang="cs-CZ" dirty="0" err="1" smtClean="0"/>
              <a:t>March</a:t>
            </a:r>
            <a:r>
              <a:rPr lang="cs-CZ" dirty="0" smtClean="0"/>
              <a:t> 1921 </a:t>
            </a:r>
            <a:endParaRPr lang="cs-CZ" dirty="0" smtClean="0"/>
          </a:p>
          <a:p>
            <a:pPr lvl="0"/>
            <a:r>
              <a:rPr lang="cs-CZ" dirty="0" smtClean="0"/>
              <a:t>No </a:t>
            </a:r>
            <a:r>
              <a:rPr lang="cs-CZ" dirty="0" err="1" smtClean="0"/>
              <a:t>democracy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suffrage</a:t>
            </a:r>
            <a:r>
              <a:rPr lang="cs-CZ" dirty="0" smtClean="0"/>
              <a:t> – </a:t>
            </a:r>
            <a:r>
              <a:rPr lang="cs-CZ" dirty="0" err="1" smtClean="0"/>
              <a:t>only</a:t>
            </a:r>
            <a:r>
              <a:rPr lang="cs-CZ" dirty="0" smtClean="0"/>
              <a:t> 29 %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population</a:t>
            </a:r>
            <a:r>
              <a:rPr lang="cs-CZ" dirty="0" smtClean="0"/>
              <a:t>, public </a:t>
            </a:r>
            <a:r>
              <a:rPr lang="cs-CZ" dirty="0" err="1" smtClean="0"/>
              <a:t>vote</a:t>
            </a:r>
            <a:r>
              <a:rPr lang="cs-CZ" dirty="0" smtClean="0"/>
              <a:t>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Hungary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064896" cy="54030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1932–1936 – </a:t>
            </a:r>
            <a:r>
              <a:rPr lang="cs-CZ" dirty="0" err="1" smtClean="0"/>
              <a:t>the</a:t>
            </a:r>
            <a:r>
              <a:rPr lang="cs-CZ" dirty="0" smtClean="0"/>
              <a:t> Prime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b="1" dirty="0" err="1" smtClean="0"/>
              <a:t>Guyla</a:t>
            </a:r>
            <a:r>
              <a:rPr lang="cs-CZ" b="1" dirty="0" smtClean="0"/>
              <a:t> </a:t>
            </a:r>
            <a:r>
              <a:rPr lang="cs-CZ" b="1" dirty="0" err="1" smtClean="0"/>
              <a:t>Gömbös</a:t>
            </a:r>
            <a:r>
              <a:rPr lang="cs-CZ" dirty="0" smtClean="0"/>
              <a:t>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radical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's </a:t>
            </a:r>
            <a:r>
              <a:rPr lang="cs-CZ" dirty="0" err="1" smtClean="0"/>
              <a:t>ascendancy</a:t>
            </a:r>
            <a:r>
              <a:rPr lang="cs-CZ" dirty="0" smtClean="0"/>
              <a:t> in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  <a:endParaRPr lang="cs-CZ" dirty="0" smtClean="0"/>
          </a:p>
          <a:p>
            <a:pPr lvl="0"/>
            <a:r>
              <a:rPr lang="cs-CZ" dirty="0" smtClean="0"/>
              <a:t>1938 – </a:t>
            </a:r>
            <a:r>
              <a:rPr lang="cs-CZ" dirty="0" err="1" smtClean="0"/>
              <a:t>territorial</a:t>
            </a:r>
            <a:r>
              <a:rPr lang="cs-CZ" dirty="0" smtClean="0"/>
              <a:t> </a:t>
            </a:r>
            <a:r>
              <a:rPr lang="cs-CZ" dirty="0" err="1" smtClean="0"/>
              <a:t>gains</a:t>
            </a:r>
            <a:r>
              <a:rPr lang="cs-CZ" dirty="0" smtClean="0"/>
              <a:t> –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, </a:t>
            </a:r>
            <a:endParaRPr lang="cs-CZ" dirty="0" smtClean="0"/>
          </a:p>
          <a:p>
            <a:pPr lvl="0"/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Rumania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Yugoslavia</a:t>
            </a:r>
            <a:r>
              <a:rPr lang="cs-CZ" dirty="0" smtClean="0"/>
              <a:t> (1941)</a:t>
            </a:r>
            <a:endParaRPr lang="cs-CZ" dirty="0" smtClean="0"/>
          </a:p>
          <a:p>
            <a:pPr lvl="0"/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nazism</a:t>
            </a:r>
            <a:endParaRPr lang="cs-CZ" dirty="0" smtClean="0"/>
          </a:p>
          <a:p>
            <a:pPr lvl="0"/>
            <a:r>
              <a:rPr lang="cs-CZ" dirty="0" smtClean="0"/>
              <a:t>1939 – </a:t>
            </a:r>
            <a:r>
              <a:rPr lang="cs-CZ" dirty="0" err="1" smtClean="0"/>
              <a:t>Arrow</a:t>
            </a:r>
            <a:r>
              <a:rPr lang="cs-CZ" dirty="0" smtClean="0"/>
              <a:t> </a:t>
            </a:r>
            <a:r>
              <a:rPr lang="cs-CZ" dirty="0" err="1" smtClean="0"/>
              <a:t>Cross</a:t>
            </a:r>
            <a:r>
              <a:rPr lang="cs-CZ" dirty="0" smtClean="0"/>
              <a:t> Party (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Equivalent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Nazi</a:t>
            </a:r>
            <a:r>
              <a:rPr lang="cs-CZ" dirty="0" smtClean="0"/>
              <a:t> Party) </a:t>
            </a:r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elections</a:t>
            </a:r>
            <a:endParaRPr lang="cs-CZ" dirty="0" smtClean="0"/>
          </a:p>
          <a:p>
            <a:pPr lvl="0"/>
            <a:r>
              <a:rPr lang="cs-CZ" dirty="0" smtClean="0"/>
              <a:t>1940 –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joined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Tripartite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(</a:t>
            </a:r>
            <a:r>
              <a:rPr lang="cs-CZ" dirty="0" err="1" smtClean="0"/>
              <a:t>Germany</a:t>
            </a:r>
            <a:r>
              <a:rPr lang="cs-CZ" dirty="0" smtClean="0"/>
              <a:t>, Italy </a:t>
            </a:r>
            <a:r>
              <a:rPr lang="cs-CZ" dirty="0" err="1" smtClean="0"/>
              <a:t>and</a:t>
            </a:r>
            <a:r>
              <a:rPr lang="cs-CZ" dirty="0" smtClean="0"/>
              <a:t> Japan) </a:t>
            </a:r>
          </a:p>
          <a:p>
            <a:pPr lvl="0"/>
            <a:r>
              <a:rPr lang="cs-CZ" dirty="0" smtClean="0"/>
              <a:t>1940 - </a:t>
            </a:r>
            <a:r>
              <a:rPr lang="cs-CZ" dirty="0" err="1" smtClean="0"/>
              <a:t>joined</a:t>
            </a:r>
            <a:r>
              <a:rPr lang="cs-CZ" dirty="0" smtClean="0"/>
              <a:t> Axis Berlin – Rome – </a:t>
            </a:r>
            <a:r>
              <a:rPr lang="cs-CZ" dirty="0" err="1" smtClean="0"/>
              <a:t>Tokyo</a:t>
            </a:r>
            <a:endParaRPr lang="cs-CZ" dirty="0" smtClean="0"/>
          </a:p>
          <a:p>
            <a:pPr lvl="0"/>
            <a:r>
              <a:rPr lang="cs-CZ" dirty="0" smtClean="0"/>
              <a:t>1941 –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participated</a:t>
            </a:r>
            <a:r>
              <a:rPr lang="cs-CZ" dirty="0" smtClean="0"/>
              <a:t> </a:t>
            </a:r>
            <a:r>
              <a:rPr lang="cs-CZ" dirty="0" smtClean="0"/>
              <a:t>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invasions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Yugoslavia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smtClean="0"/>
              <a:t>Union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20688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Hungary</a:t>
            </a:r>
            <a:r>
              <a:rPr lang="cs-CZ" sz="2800" dirty="0" smtClean="0"/>
              <a:t> 1920–1938</a:t>
            </a:r>
            <a:endParaRPr lang="cs-CZ" sz="2800" dirty="0"/>
          </a:p>
        </p:txBody>
      </p:sp>
      <p:pic>
        <p:nvPicPr>
          <p:cNvPr id="7" name="Zástupný symbol pro obsah 6" descr="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7200800" cy="533936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 descr="800px-TeritorialGainsHungary1920-41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8424936" cy="616073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poland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7992888" cy="583264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reestablished</a:t>
            </a:r>
            <a:r>
              <a:rPr lang="cs-CZ" dirty="0" smtClean="0"/>
              <a:t> </a:t>
            </a:r>
            <a:r>
              <a:rPr lang="cs-CZ" dirty="0" smtClean="0"/>
              <a:t>in 1918</a:t>
            </a:r>
          </a:p>
          <a:p>
            <a:pPr lvl="0"/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regional</a:t>
            </a:r>
            <a:r>
              <a:rPr lang="cs-CZ" dirty="0" smtClean="0"/>
              <a:t> </a:t>
            </a:r>
            <a:r>
              <a:rPr lang="cs-CZ" dirty="0" err="1" smtClean="0"/>
              <a:t>conflicts</a:t>
            </a:r>
            <a:r>
              <a:rPr lang="cs-CZ" dirty="0" smtClean="0"/>
              <a:t>:</a:t>
            </a:r>
          </a:p>
          <a:p>
            <a:pPr lvl="0"/>
            <a:r>
              <a:rPr lang="cs-CZ" dirty="0" smtClean="0"/>
              <a:t>1918 – 1919 – </a:t>
            </a:r>
            <a:r>
              <a:rPr lang="cs-CZ" b="1" dirty="0" err="1" smtClean="0"/>
              <a:t>Polish</a:t>
            </a:r>
            <a:r>
              <a:rPr lang="cs-CZ" b="1" dirty="0" smtClean="0"/>
              <a:t> – </a:t>
            </a:r>
            <a:r>
              <a:rPr lang="cs-CZ" b="1" dirty="0" err="1" smtClean="0"/>
              <a:t>Ukrainian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dirty="0" smtClean="0"/>
              <a:t> – </a:t>
            </a:r>
          </a:p>
          <a:p>
            <a:pPr lvl="0"/>
            <a:r>
              <a:rPr lang="cs-CZ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conflicts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 - </a:t>
            </a:r>
            <a:r>
              <a:rPr lang="cs-CZ" dirty="0" err="1" smtClean="0"/>
              <a:t>Juanuary</a:t>
            </a:r>
            <a:r>
              <a:rPr lang="cs-CZ" dirty="0" smtClean="0"/>
              <a:t> 1919 – </a:t>
            </a:r>
            <a:r>
              <a:rPr lang="cs-CZ" b="1" dirty="0" err="1" smtClean="0"/>
              <a:t>Seven</a:t>
            </a:r>
            <a:r>
              <a:rPr lang="cs-CZ" b="1" dirty="0" smtClean="0"/>
              <a:t> </a:t>
            </a:r>
            <a:r>
              <a:rPr lang="cs-CZ" b="1" dirty="0" err="1" smtClean="0"/>
              <a:t>day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broke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endParaRPr lang="cs-CZ" dirty="0" smtClean="0"/>
          </a:p>
          <a:p>
            <a:pPr lvl="0"/>
            <a:r>
              <a:rPr lang="cs-CZ" dirty="0" smtClean="0"/>
              <a:t>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demarcation</a:t>
            </a:r>
            <a:r>
              <a:rPr lang="cs-CZ" dirty="0" smtClean="0"/>
              <a:t> line – </a:t>
            </a:r>
            <a:r>
              <a:rPr lang="cs-CZ" dirty="0" err="1" smtClean="0"/>
              <a:t>the</a:t>
            </a:r>
            <a:r>
              <a:rPr lang="cs-CZ" dirty="0" smtClean="0"/>
              <a:t> western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disputed</a:t>
            </a:r>
            <a:r>
              <a:rPr lang="cs-CZ" dirty="0" smtClean="0"/>
              <a:t> </a:t>
            </a:r>
            <a:r>
              <a:rPr lang="cs-CZ" dirty="0" err="1" smtClean="0"/>
              <a:t>territory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given</a:t>
            </a:r>
            <a:r>
              <a:rPr lang="cs-CZ" dirty="0" smtClean="0"/>
              <a:t> to </a:t>
            </a:r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while</a:t>
            </a:r>
            <a:r>
              <a:rPr lang="cs-CZ" dirty="0" smtClean="0"/>
              <a:t>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received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eastern</a:t>
            </a:r>
            <a:r>
              <a:rPr lang="cs-CZ" dirty="0" smtClean="0"/>
              <a:t> part </a:t>
            </a:r>
          </a:p>
          <a:p>
            <a:pPr lvl="0"/>
            <a:r>
              <a:rPr lang="cs-CZ" dirty="0" smtClean="0"/>
              <a:t>1919 – 1921 – </a:t>
            </a:r>
            <a:r>
              <a:rPr lang="cs-CZ" b="1" dirty="0" err="1" smtClean="0"/>
              <a:t>Polish</a:t>
            </a:r>
            <a:r>
              <a:rPr lang="cs-CZ" b="1" dirty="0" smtClean="0"/>
              <a:t>-</a:t>
            </a:r>
            <a:r>
              <a:rPr lang="cs-CZ" b="1" dirty="0" err="1" smtClean="0"/>
              <a:t>Soviet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dirty="0" smtClean="0"/>
              <a:t> – </a:t>
            </a:r>
            <a:r>
              <a:rPr lang="cs-CZ" dirty="0" err="1" smtClean="0"/>
              <a:t>Poles</a:t>
            </a:r>
            <a:r>
              <a:rPr lang="cs-CZ" dirty="0" smtClean="0"/>
              <a:t> </a:t>
            </a:r>
            <a:r>
              <a:rPr lang="cs-CZ" dirty="0" err="1" smtClean="0"/>
              <a:t>attacked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r>
              <a:rPr lang="cs-CZ" dirty="0" smtClean="0"/>
              <a:t> –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use </a:t>
            </a:r>
            <a:r>
              <a:rPr lang="cs-CZ" dirty="0" err="1" smtClean="0"/>
              <a:t>Russian</a:t>
            </a:r>
            <a:r>
              <a:rPr lang="cs-CZ" dirty="0" smtClean="0"/>
              <a:t> civil </a:t>
            </a:r>
            <a:r>
              <a:rPr lang="cs-CZ" dirty="0" err="1" smtClean="0"/>
              <a:t>war</a:t>
            </a:r>
            <a:r>
              <a:rPr lang="cs-CZ" dirty="0" smtClean="0"/>
              <a:t> to </a:t>
            </a:r>
            <a:r>
              <a:rPr lang="cs-CZ" dirty="0" err="1" smtClean="0"/>
              <a:t>ensure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borders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counteroffensive</a:t>
            </a:r>
            <a:r>
              <a:rPr lang="cs-CZ" dirty="0" smtClean="0"/>
              <a:t> –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establish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in </a:t>
            </a:r>
            <a:r>
              <a:rPr lang="cs-CZ" dirty="0" err="1" smtClean="0"/>
              <a:t>Poland</a:t>
            </a:r>
            <a:endParaRPr lang="cs-CZ" dirty="0" smtClean="0"/>
          </a:p>
          <a:p>
            <a:pPr lvl="0"/>
            <a:r>
              <a:rPr lang="cs-CZ" dirty="0" smtClean="0"/>
              <a:t>August 1920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Warsaw</a:t>
            </a:r>
            <a:r>
              <a:rPr lang="cs-CZ" dirty="0" smtClean="0"/>
              <a:t>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troops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Riga –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Belarus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Ukraine</a:t>
            </a:r>
            <a:endParaRPr lang="cs-CZ" dirty="0" smtClean="0"/>
          </a:p>
          <a:p>
            <a:pPr lvl="0"/>
            <a:r>
              <a:rPr lang="cs-CZ" dirty="0" smtClean="0"/>
              <a:t>1922 – </a:t>
            </a:r>
            <a:r>
              <a:rPr lang="cs-CZ" dirty="0" err="1" smtClean="0"/>
              <a:t>annexation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Vilnius Region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Lithuania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Poland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7848872" cy="561662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1926 – </a:t>
            </a:r>
            <a:r>
              <a:rPr lang="cs-CZ" dirty="0" err="1" smtClean="0"/>
              <a:t>the</a:t>
            </a:r>
            <a:r>
              <a:rPr lang="cs-CZ" dirty="0" smtClean="0"/>
              <a:t> May </a:t>
            </a:r>
            <a:r>
              <a:rPr lang="cs-CZ" dirty="0" err="1" smtClean="0"/>
              <a:t>Coup</a:t>
            </a:r>
            <a:r>
              <a:rPr lang="cs-CZ" dirty="0" smtClean="0"/>
              <a:t> d´</a:t>
            </a:r>
            <a:r>
              <a:rPr lang="cs-CZ" dirty="0" err="1" smtClean="0"/>
              <a:t>État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leftist</a:t>
            </a:r>
            <a:r>
              <a:rPr lang="cs-CZ" dirty="0" smtClean="0"/>
              <a:t> </a:t>
            </a:r>
            <a:r>
              <a:rPr lang="cs-CZ" dirty="0" err="1" smtClean="0"/>
              <a:t>politician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a </a:t>
            </a:r>
            <a:r>
              <a:rPr lang="cs-CZ" dirty="0" err="1" smtClean="0"/>
              <a:t>popular</a:t>
            </a:r>
            <a:r>
              <a:rPr lang="cs-CZ" dirty="0" smtClean="0"/>
              <a:t> </a:t>
            </a:r>
            <a:r>
              <a:rPr lang="cs-CZ" b="1" dirty="0" err="1" smtClean="0"/>
              <a:t>Marshall</a:t>
            </a:r>
            <a:r>
              <a:rPr lang="cs-CZ" b="1" dirty="0" smtClean="0"/>
              <a:t> </a:t>
            </a:r>
            <a:r>
              <a:rPr lang="cs-CZ" b="1" dirty="0" err="1" smtClean="0"/>
              <a:t>Jozef</a:t>
            </a:r>
            <a:r>
              <a:rPr lang="cs-CZ" b="1" dirty="0" smtClean="0"/>
              <a:t> </a:t>
            </a:r>
            <a:r>
              <a:rPr lang="cs-CZ" b="1" dirty="0" err="1" smtClean="0"/>
              <a:t>Piłsudski</a:t>
            </a:r>
            <a:r>
              <a:rPr lang="cs-CZ" b="1" dirty="0" smtClean="0"/>
              <a:t>, </a:t>
            </a:r>
            <a:endParaRPr lang="cs-CZ" b="1" dirty="0" smtClean="0"/>
          </a:p>
          <a:p>
            <a:pPr lvl="0"/>
            <a:r>
              <a:rPr lang="cs-CZ" dirty="0" smtClean="0"/>
              <a:t>he</a:t>
            </a:r>
            <a:r>
              <a:rPr lang="cs-CZ" b="1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most </a:t>
            </a:r>
            <a:r>
              <a:rPr lang="cs-CZ" dirty="0" err="1" smtClean="0"/>
              <a:t>influential</a:t>
            </a:r>
            <a:r>
              <a:rPr lang="cs-CZ" dirty="0" smtClean="0"/>
              <a:t> </a:t>
            </a:r>
            <a:r>
              <a:rPr lang="cs-CZ" dirty="0" err="1" smtClean="0"/>
              <a:t>politician</a:t>
            </a:r>
            <a:r>
              <a:rPr lang="cs-CZ" dirty="0" smtClean="0"/>
              <a:t> in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de facto a </a:t>
            </a:r>
            <a:r>
              <a:rPr lang="cs-CZ" dirty="0" err="1" smtClean="0"/>
              <a:t>dictator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his </a:t>
            </a:r>
            <a:r>
              <a:rPr lang="cs-CZ" dirty="0" err="1" smtClean="0"/>
              <a:t>death</a:t>
            </a:r>
            <a:r>
              <a:rPr lang="cs-CZ" dirty="0" smtClean="0"/>
              <a:t> in </a:t>
            </a:r>
            <a:r>
              <a:rPr lang="cs-CZ" dirty="0" smtClean="0"/>
              <a:t>1935 </a:t>
            </a:r>
            <a:r>
              <a:rPr lang="cs-CZ" dirty="0" err="1" smtClean="0"/>
              <a:t>though</a:t>
            </a:r>
            <a:r>
              <a:rPr lang="cs-CZ" dirty="0" smtClean="0"/>
              <a:t> he </a:t>
            </a:r>
            <a:r>
              <a:rPr lang="cs-CZ" dirty="0" err="1" smtClean="0"/>
              <a:t>was</a:t>
            </a:r>
            <a:r>
              <a:rPr lang="cs-CZ" dirty="0" smtClean="0"/>
              <a:t> not a president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a </a:t>
            </a:r>
            <a:r>
              <a:rPr lang="cs-CZ" dirty="0" err="1" smtClean="0"/>
              <a:t>M</a:t>
            </a:r>
            <a:r>
              <a:rPr lang="cs-CZ" dirty="0" err="1" smtClean="0"/>
              <a:t>inister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defence</a:t>
            </a:r>
            <a:endParaRPr lang="cs-CZ" dirty="0" smtClean="0"/>
          </a:p>
          <a:p>
            <a:pPr lvl="0"/>
            <a:r>
              <a:rPr lang="cs-CZ" dirty="0" smtClean="0"/>
              <a:t>1932 – non-</a:t>
            </a:r>
            <a:r>
              <a:rPr lang="cs-CZ" dirty="0" err="1" smtClean="0"/>
              <a:t>agression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Union</a:t>
            </a:r>
          </a:p>
          <a:p>
            <a:pPr lvl="0"/>
            <a:r>
              <a:rPr lang="cs-CZ" dirty="0" err="1" smtClean="0"/>
              <a:t>October</a:t>
            </a:r>
            <a:r>
              <a:rPr lang="cs-CZ" dirty="0" smtClean="0"/>
              <a:t> 1938: </a:t>
            </a:r>
            <a:r>
              <a:rPr lang="cs-CZ" dirty="0" err="1" smtClean="0"/>
              <a:t>annexation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Zaolzie</a:t>
            </a:r>
            <a:r>
              <a:rPr lang="cs-CZ" dirty="0" smtClean="0"/>
              <a:t>, </a:t>
            </a:r>
            <a:r>
              <a:rPr lang="cs-CZ" dirty="0" err="1" smtClean="0"/>
              <a:t>Górna</a:t>
            </a:r>
            <a:r>
              <a:rPr lang="cs-CZ" dirty="0" smtClean="0"/>
              <a:t> </a:t>
            </a:r>
            <a:r>
              <a:rPr lang="cs-CZ" dirty="0" err="1" smtClean="0"/>
              <a:t>Orawa</a:t>
            </a:r>
            <a:r>
              <a:rPr lang="cs-CZ" dirty="0" smtClean="0"/>
              <a:t>, </a:t>
            </a:r>
            <a:r>
              <a:rPr lang="cs-CZ" dirty="0" err="1" smtClean="0"/>
              <a:t>Jaworzyna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March</a:t>
            </a:r>
            <a:r>
              <a:rPr lang="cs-CZ" dirty="0" smtClean="0"/>
              <a:t> 31, 1939: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guarantees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France </a:t>
            </a:r>
          </a:p>
          <a:p>
            <a:pPr lvl="0"/>
            <a:r>
              <a:rPr lang="cs-CZ" dirty="0" smtClean="0"/>
              <a:t>August 23, 1939: non-</a:t>
            </a:r>
            <a:r>
              <a:rPr lang="cs-CZ" dirty="0" err="1" smtClean="0"/>
              <a:t>aggression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Union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: </a:t>
            </a:r>
            <a:r>
              <a:rPr lang="cs-CZ" b="1" dirty="0" err="1" smtClean="0"/>
              <a:t>Ribbentrop</a:t>
            </a:r>
            <a:r>
              <a:rPr lang="cs-CZ" b="1" dirty="0" smtClean="0"/>
              <a:t>-</a:t>
            </a:r>
            <a:r>
              <a:rPr lang="cs-CZ" b="1" dirty="0" err="1" smtClean="0"/>
              <a:t>Molotow</a:t>
            </a:r>
            <a:r>
              <a:rPr lang="cs-CZ" b="1" dirty="0" smtClean="0"/>
              <a:t> </a:t>
            </a:r>
            <a:r>
              <a:rPr lang="cs-CZ" b="1" dirty="0" err="1" smtClean="0"/>
              <a:t>Pact</a:t>
            </a:r>
            <a:r>
              <a:rPr lang="cs-CZ" b="1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secret</a:t>
            </a:r>
            <a:r>
              <a:rPr lang="cs-CZ" dirty="0" smtClean="0"/>
              <a:t>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alliance</a:t>
            </a:r>
            <a:r>
              <a:rPr lang="cs-CZ" dirty="0" smtClean="0"/>
              <a:t> </a:t>
            </a:r>
            <a:r>
              <a:rPr lang="cs-CZ" dirty="0" err="1" smtClean="0"/>
              <a:t>protocol</a:t>
            </a:r>
            <a:r>
              <a:rPr lang="cs-CZ" dirty="0" smtClean="0"/>
              <a:t> </a:t>
            </a:r>
            <a:r>
              <a:rPr lang="cs-CZ" dirty="0" err="1" smtClean="0"/>
              <a:t>targeting</a:t>
            </a:r>
            <a:r>
              <a:rPr lang="cs-CZ" dirty="0" smtClean="0"/>
              <a:t> </a:t>
            </a:r>
            <a:r>
              <a:rPr lang="cs-CZ" dirty="0" err="1" smtClean="0"/>
              <a:t>Poland</a:t>
            </a:r>
            <a:r>
              <a:rPr lang="cs-CZ" dirty="0" smtClean="0"/>
              <a:t> </a:t>
            </a:r>
          </a:p>
          <a:p>
            <a:pPr lvl="0"/>
            <a:r>
              <a:rPr lang="cs-CZ" b="1" dirty="0" err="1" smtClean="0"/>
              <a:t>September</a:t>
            </a:r>
            <a:r>
              <a:rPr lang="cs-CZ" b="1" dirty="0" smtClean="0"/>
              <a:t> 1 – </a:t>
            </a:r>
            <a:r>
              <a:rPr lang="cs-CZ" b="1" dirty="0" err="1" smtClean="0"/>
              <a:t>October</a:t>
            </a:r>
            <a:r>
              <a:rPr lang="cs-CZ" b="1" dirty="0" smtClean="0"/>
              <a:t> 6, 1939: </a:t>
            </a:r>
            <a:r>
              <a:rPr lang="cs-CZ" b="1" dirty="0" err="1" smtClean="0"/>
              <a:t>Invasion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Poland</a:t>
            </a:r>
            <a:r>
              <a:rPr lang="cs-CZ" b="1" dirty="0" smtClean="0"/>
              <a:t>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poland</a:t>
            </a:r>
            <a:endParaRPr lang="cs-CZ" sz="2800" dirty="0"/>
          </a:p>
        </p:txBody>
      </p:sp>
      <p:pic>
        <p:nvPicPr>
          <p:cNvPr id="4" name="Zástupný symbol pro obsah 3" descr="Polska-ww1-n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12508"/>
            <a:ext cx="5256584" cy="664549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136904" cy="587727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smtClean="0"/>
              <a:t>in </a:t>
            </a:r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numerous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minortity</a:t>
            </a:r>
            <a:r>
              <a:rPr lang="cs-CZ" dirty="0" smtClean="0"/>
              <a:t>, </a:t>
            </a:r>
            <a:r>
              <a:rPr lang="cs-CZ" dirty="0" err="1" smtClean="0"/>
              <a:t>Sudeten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Party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leader </a:t>
            </a:r>
            <a:r>
              <a:rPr lang="cs-CZ" b="1" i="1" dirty="0" err="1" smtClean="0"/>
              <a:t>Konrad</a:t>
            </a:r>
            <a:r>
              <a:rPr lang="cs-CZ" b="1" i="1" dirty="0" smtClean="0"/>
              <a:t> </a:t>
            </a:r>
            <a:r>
              <a:rPr lang="cs-CZ" b="1" i="1" dirty="0" err="1" smtClean="0"/>
              <a:t>Henlein</a:t>
            </a:r>
            <a:endParaRPr lang="cs-CZ" dirty="0" smtClean="0"/>
          </a:p>
          <a:p>
            <a:pPr lvl="0"/>
            <a:r>
              <a:rPr lang="cs-CZ" dirty="0" err="1" smtClean="0"/>
              <a:t>April</a:t>
            </a:r>
            <a:r>
              <a:rPr lang="cs-CZ" dirty="0" smtClean="0"/>
              <a:t> 1938 – </a:t>
            </a:r>
            <a:r>
              <a:rPr lang="cs-CZ" b="1" dirty="0" err="1" smtClean="0"/>
              <a:t>K</a:t>
            </a:r>
            <a:r>
              <a:rPr lang="cs-CZ" b="1" dirty="0" err="1" smtClean="0"/>
              <a:t>arlsbader</a:t>
            </a:r>
            <a:r>
              <a:rPr lang="cs-CZ" b="1" dirty="0" smtClean="0"/>
              <a:t> </a:t>
            </a:r>
            <a:r>
              <a:rPr lang="cs-CZ" b="1" dirty="0" err="1" smtClean="0"/>
              <a:t>Decrees</a:t>
            </a:r>
            <a:r>
              <a:rPr lang="cs-CZ" dirty="0" smtClean="0"/>
              <a:t> </a:t>
            </a:r>
            <a:r>
              <a:rPr lang="cs-CZ" dirty="0" err="1" smtClean="0"/>
              <a:t>demanding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authonomy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Sudeten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freedom</a:t>
            </a:r>
            <a:r>
              <a:rPr lang="cs-CZ" dirty="0" smtClean="0"/>
              <a:t> to </a:t>
            </a:r>
            <a:r>
              <a:rPr lang="cs-CZ" dirty="0" err="1" smtClean="0"/>
              <a:t>profess</a:t>
            </a:r>
            <a:r>
              <a:rPr lang="cs-CZ" dirty="0" smtClean="0"/>
              <a:t> </a:t>
            </a:r>
            <a:r>
              <a:rPr lang="cs-CZ" dirty="0" err="1" smtClean="0"/>
              <a:t>Nazi</a:t>
            </a:r>
            <a:r>
              <a:rPr lang="cs-CZ" dirty="0" smtClean="0"/>
              <a:t> ideology, </a:t>
            </a:r>
            <a:r>
              <a:rPr lang="cs-CZ" dirty="0" err="1" smtClean="0"/>
              <a:t>Sudeten</a:t>
            </a:r>
            <a:r>
              <a:rPr lang="cs-CZ" dirty="0" smtClean="0"/>
              <a:t> </a:t>
            </a:r>
            <a:r>
              <a:rPr lang="cs-CZ" dirty="0" err="1" smtClean="0"/>
              <a:t>Germans</a:t>
            </a:r>
            <a:r>
              <a:rPr lang="cs-CZ" dirty="0" smtClean="0"/>
              <a:t> </a:t>
            </a:r>
            <a:r>
              <a:rPr lang="cs-CZ" dirty="0" err="1" smtClean="0"/>
              <a:t>expected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President Beneš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refuse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exaggerated</a:t>
            </a:r>
            <a:r>
              <a:rPr lang="cs-CZ" dirty="0" smtClean="0"/>
              <a:t> </a:t>
            </a:r>
            <a:r>
              <a:rPr lang="cs-CZ" dirty="0" err="1" smtClean="0"/>
              <a:t>requirments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forced</a:t>
            </a:r>
            <a:r>
              <a:rPr lang="cs-CZ" dirty="0" smtClean="0"/>
              <a:t> to </a:t>
            </a:r>
            <a:r>
              <a:rPr lang="cs-CZ" dirty="0" err="1" smtClean="0"/>
              <a:t>coclude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Henlein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he </a:t>
            </a:r>
            <a:r>
              <a:rPr lang="cs-CZ" dirty="0" err="1" smtClean="0"/>
              <a:t>refused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suggestions</a:t>
            </a:r>
            <a:r>
              <a:rPr lang="cs-CZ" dirty="0" smtClean="0"/>
              <a:t> </a:t>
            </a: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smtClean="0"/>
              <a:t>Hitler’s </a:t>
            </a:r>
            <a:r>
              <a:rPr lang="cs-CZ" dirty="0" err="1" smtClean="0"/>
              <a:t>instructions</a:t>
            </a:r>
            <a:endParaRPr lang="cs-CZ" dirty="0" smtClean="0"/>
          </a:p>
          <a:p>
            <a:pPr lvl="0"/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negotiations</a:t>
            </a:r>
            <a:r>
              <a:rPr lang="cs-CZ" dirty="0" smtClean="0"/>
              <a:t> on </a:t>
            </a:r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Hitler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Prime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b="1" dirty="0" err="1" smtClean="0"/>
              <a:t>Neville</a:t>
            </a:r>
            <a:r>
              <a:rPr lang="cs-CZ" b="1" dirty="0" smtClean="0"/>
              <a:t> </a:t>
            </a:r>
            <a:r>
              <a:rPr lang="cs-CZ" b="1" dirty="0" err="1" smtClean="0"/>
              <a:t>Chamberlain</a:t>
            </a:r>
            <a:r>
              <a:rPr lang="cs-CZ" b="1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September</a:t>
            </a:r>
            <a:r>
              <a:rPr lang="cs-CZ" dirty="0" smtClean="0"/>
              <a:t> </a:t>
            </a:r>
            <a:r>
              <a:rPr lang="cs-CZ" dirty="0" smtClean="0"/>
              <a:t>1938</a:t>
            </a:r>
          </a:p>
          <a:p>
            <a:pPr lvl="0">
              <a:buFont typeface="Arial" pitchFamily="34" charset="0"/>
              <a:buChar char="•"/>
            </a:pPr>
            <a:r>
              <a:rPr lang="cs-CZ" sz="2100" dirty="0" smtClean="0"/>
              <a:t>15</a:t>
            </a:r>
            <a:r>
              <a:rPr lang="cs-CZ" sz="2100" baseline="30000" dirty="0" smtClean="0"/>
              <a:t>th</a:t>
            </a:r>
            <a:r>
              <a:rPr lang="cs-CZ" sz="2100" dirty="0" smtClean="0"/>
              <a:t> </a:t>
            </a:r>
            <a:r>
              <a:rPr lang="cs-CZ" sz="2100" dirty="0" err="1" smtClean="0"/>
              <a:t>September</a:t>
            </a:r>
            <a:r>
              <a:rPr lang="cs-CZ" sz="2100" dirty="0" smtClean="0"/>
              <a:t> – </a:t>
            </a:r>
            <a:r>
              <a:rPr lang="cs-CZ" sz="2100" dirty="0" err="1" smtClean="0"/>
              <a:t>Berchtesgaden</a:t>
            </a:r>
            <a:r>
              <a:rPr lang="cs-CZ" sz="2100" dirty="0" smtClean="0"/>
              <a:t> – Great </a:t>
            </a:r>
            <a:r>
              <a:rPr lang="cs-CZ" sz="2100" dirty="0" err="1" smtClean="0"/>
              <a:t>powers</a:t>
            </a:r>
            <a:r>
              <a:rPr lang="cs-CZ" sz="2100" dirty="0" smtClean="0"/>
              <a:t> </a:t>
            </a:r>
            <a:r>
              <a:rPr lang="cs-CZ" sz="2100" dirty="0" err="1" smtClean="0"/>
              <a:t>were</a:t>
            </a:r>
            <a:r>
              <a:rPr lang="cs-CZ" sz="2100" dirty="0" smtClean="0"/>
              <a:t> </a:t>
            </a:r>
            <a:r>
              <a:rPr lang="cs-CZ" sz="2100" dirty="0" err="1" smtClean="0"/>
              <a:t>putting</a:t>
            </a:r>
            <a:r>
              <a:rPr lang="cs-CZ" sz="2100" dirty="0" smtClean="0"/>
              <a:t> </a:t>
            </a:r>
            <a:r>
              <a:rPr lang="cs-CZ" sz="2100" dirty="0" err="1" smtClean="0"/>
              <a:t>pressure</a:t>
            </a:r>
            <a:r>
              <a:rPr lang="cs-CZ" sz="2100" dirty="0" smtClean="0"/>
              <a:t> on </a:t>
            </a:r>
            <a:r>
              <a:rPr lang="cs-CZ" sz="2100" dirty="0" err="1" smtClean="0"/>
              <a:t>Czechoslovak</a:t>
            </a:r>
            <a:r>
              <a:rPr lang="cs-CZ" sz="2100" dirty="0" smtClean="0"/>
              <a:t> </a:t>
            </a:r>
            <a:r>
              <a:rPr lang="cs-CZ" sz="2100" dirty="0" err="1" smtClean="0"/>
              <a:t>government</a:t>
            </a:r>
            <a:r>
              <a:rPr lang="cs-CZ" sz="2100" dirty="0" smtClean="0"/>
              <a:t> to </a:t>
            </a:r>
            <a:r>
              <a:rPr lang="cs-CZ" sz="2100" dirty="0" err="1" smtClean="0"/>
              <a:t>accept</a:t>
            </a:r>
            <a:r>
              <a:rPr lang="cs-CZ" sz="2100" dirty="0" smtClean="0"/>
              <a:t> </a:t>
            </a:r>
            <a:r>
              <a:rPr lang="cs-CZ" sz="2100" dirty="0" err="1" smtClean="0"/>
              <a:t>Hilter</a:t>
            </a:r>
            <a:r>
              <a:rPr lang="cs-CZ" sz="2100" dirty="0" smtClean="0"/>
              <a:t>´s </a:t>
            </a:r>
            <a:r>
              <a:rPr lang="cs-CZ" sz="2100" dirty="0" err="1" smtClean="0"/>
              <a:t>requirments</a:t>
            </a:r>
            <a:r>
              <a:rPr lang="cs-CZ" sz="2100" dirty="0" smtClean="0"/>
              <a:t> – he </a:t>
            </a:r>
            <a:r>
              <a:rPr lang="cs-CZ" sz="2100" dirty="0" err="1" smtClean="0"/>
              <a:t>wanted</a:t>
            </a:r>
            <a:r>
              <a:rPr lang="cs-CZ" sz="2100" dirty="0" smtClean="0"/>
              <a:t> </a:t>
            </a:r>
            <a:r>
              <a:rPr lang="cs-CZ" sz="2100" dirty="0" err="1" smtClean="0"/>
              <a:t>Sudeten</a:t>
            </a:r>
            <a:r>
              <a:rPr lang="cs-CZ" sz="2100" dirty="0" smtClean="0"/>
              <a:t>, </a:t>
            </a:r>
            <a:r>
              <a:rPr lang="cs-CZ" sz="2100" dirty="0" err="1" smtClean="0"/>
              <a:t>firstly</a:t>
            </a:r>
            <a:r>
              <a:rPr lang="cs-CZ" sz="2100" dirty="0" smtClean="0"/>
              <a:t> </a:t>
            </a:r>
            <a:r>
              <a:rPr lang="cs-CZ" sz="2100" dirty="0" err="1" smtClean="0"/>
              <a:t>Czechoslovak</a:t>
            </a:r>
            <a:r>
              <a:rPr lang="cs-CZ" sz="2100" dirty="0" smtClean="0"/>
              <a:t> </a:t>
            </a:r>
            <a:r>
              <a:rPr lang="cs-CZ" sz="2100" dirty="0" err="1" smtClean="0"/>
              <a:t>government</a:t>
            </a:r>
            <a:r>
              <a:rPr lang="cs-CZ" sz="2100" dirty="0" smtClean="0"/>
              <a:t> </a:t>
            </a:r>
            <a:r>
              <a:rPr lang="cs-CZ" sz="2100" dirty="0" err="1" smtClean="0"/>
              <a:t>refused</a:t>
            </a:r>
            <a:r>
              <a:rPr lang="cs-CZ" sz="2100" dirty="0" smtClean="0"/>
              <a:t> </a:t>
            </a:r>
            <a:r>
              <a:rPr lang="cs-CZ" sz="2100" dirty="0" err="1" smtClean="0"/>
              <a:t>British</a:t>
            </a:r>
            <a:r>
              <a:rPr lang="cs-CZ" sz="2100" dirty="0" smtClean="0"/>
              <a:t>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French</a:t>
            </a:r>
            <a:r>
              <a:rPr lang="cs-CZ" sz="2100" dirty="0" smtClean="0"/>
              <a:t> </a:t>
            </a:r>
            <a:r>
              <a:rPr lang="cs-CZ" sz="2100" dirty="0" err="1" smtClean="0"/>
              <a:t>pressure</a:t>
            </a:r>
            <a:r>
              <a:rPr lang="cs-CZ" sz="2100" dirty="0" smtClean="0"/>
              <a:t> </a:t>
            </a:r>
            <a:r>
              <a:rPr lang="cs-CZ" sz="2100" dirty="0" err="1" smtClean="0"/>
              <a:t>but</a:t>
            </a:r>
            <a:r>
              <a:rPr lang="cs-CZ" sz="2100" dirty="0" smtClean="0"/>
              <a:t> on 21</a:t>
            </a:r>
            <a:r>
              <a:rPr lang="cs-CZ" sz="2100" baseline="30000" dirty="0" smtClean="0"/>
              <a:t>st</a:t>
            </a:r>
            <a:r>
              <a:rPr lang="cs-CZ" sz="2100" dirty="0" smtClean="0"/>
              <a:t> </a:t>
            </a:r>
            <a:r>
              <a:rPr lang="cs-CZ" sz="2100" dirty="0" err="1" smtClean="0"/>
              <a:t>September</a:t>
            </a:r>
            <a:r>
              <a:rPr lang="cs-CZ" sz="2100" dirty="0" smtClean="0"/>
              <a:t> </a:t>
            </a:r>
            <a:r>
              <a:rPr lang="cs-CZ" sz="2100" dirty="0" err="1" smtClean="0"/>
              <a:t>was</a:t>
            </a:r>
            <a:r>
              <a:rPr lang="cs-CZ" sz="2100" dirty="0" smtClean="0"/>
              <a:t> </a:t>
            </a:r>
            <a:r>
              <a:rPr lang="cs-CZ" sz="2100" dirty="0" err="1" smtClean="0"/>
              <a:t>forced</a:t>
            </a:r>
            <a:r>
              <a:rPr lang="cs-CZ" sz="2100" dirty="0" smtClean="0"/>
              <a:t> to </a:t>
            </a:r>
            <a:r>
              <a:rPr lang="cs-CZ" sz="2100" dirty="0" err="1" smtClean="0"/>
              <a:t>accept</a:t>
            </a:r>
            <a:r>
              <a:rPr lang="cs-CZ" sz="2100" dirty="0" smtClean="0"/>
              <a:t> Hitler´s </a:t>
            </a:r>
            <a:r>
              <a:rPr lang="cs-CZ" sz="2100" dirty="0" err="1" smtClean="0"/>
              <a:t>requirments</a:t>
            </a:r>
            <a:endParaRPr lang="cs-CZ" sz="2100" dirty="0" smtClean="0"/>
          </a:p>
          <a:p>
            <a:pPr lvl="0">
              <a:buFont typeface="Arial" pitchFamily="34" charset="0"/>
              <a:buChar char="•"/>
            </a:pPr>
            <a:r>
              <a:rPr lang="cs-CZ" sz="2100" dirty="0" smtClean="0"/>
              <a:t>22</a:t>
            </a:r>
            <a:r>
              <a:rPr lang="cs-CZ" sz="2100" baseline="30000" dirty="0" smtClean="0"/>
              <a:t>nd</a:t>
            </a:r>
            <a:r>
              <a:rPr lang="cs-CZ" sz="2100" dirty="0" smtClean="0"/>
              <a:t> </a:t>
            </a:r>
            <a:r>
              <a:rPr lang="cs-CZ" sz="2100" dirty="0" err="1" smtClean="0"/>
              <a:t>September</a:t>
            </a:r>
            <a:r>
              <a:rPr lang="cs-CZ" sz="2100" dirty="0" smtClean="0"/>
              <a:t> – </a:t>
            </a:r>
            <a:r>
              <a:rPr lang="cs-CZ" sz="2100" dirty="0" err="1" smtClean="0"/>
              <a:t>Bad</a:t>
            </a:r>
            <a:r>
              <a:rPr lang="cs-CZ" sz="2100" dirty="0" smtClean="0"/>
              <a:t> </a:t>
            </a:r>
            <a:r>
              <a:rPr lang="cs-CZ" sz="2100" dirty="0" err="1" smtClean="0"/>
              <a:t>Godesberg</a:t>
            </a:r>
            <a:r>
              <a:rPr lang="cs-CZ" sz="2100" dirty="0" smtClean="0"/>
              <a:t> – </a:t>
            </a:r>
            <a:r>
              <a:rPr lang="cs-CZ" sz="2100" dirty="0" err="1" smtClean="0"/>
              <a:t>new</a:t>
            </a:r>
            <a:r>
              <a:rPr lang="cs-CZ" sz="2100" dirty="0" smtClean="0"/>
              <a:t> Hitler´s </a:t>
            </a:r>
            <a:r>
              <a:rPr lang="cs-CZ" sz="2100" dirty="0" err="1" smtClean="0"/>
              <a:t>requirments</a:t>
            </a:r>
            <a:r>
              <a:rPr lang="cs-CZ" sz="2100" dirty="0" smtClean="0"/>
              <a:t> – he </a:t>
            </a:r>
            <a:r>
              <a:rPr lang="cs-CZ" sz="2100" dirty="0" err="1" smtClean="0"/>
              <a:t>wanted</a:t>
            </a:r>
            <a:r>
              <a:rPr lang="cs-CZ" sz="2100" dirty="0" smtClean="0"/>
              <a:t> to </a:t>
            </a:r>
            <a:r>
              <a:rPr lang="cs-CZ" sz="2100" dirty="0" err="1" smtClean="0"/>
              <a:t>occupy</a:t>
            </a:r>
            <a:r>
              <a:rPr lang="cs-CZ" sz="2100" dirty="0" smtClean="0"/>
              <a:t> </a:t>
            </a:r>
            <a:r>
              <a:rPr lang="cs-CZ" sz="2100" dirty="0" err="1" smtClean="0"/>
              <a:t>Czechoslovak</a:t>
            </a:r>
            <a:r>
              <a:rPr lang="cs-CZ" sz="2100" dirty="0" smtClean="0"/>
              <a:t> </a:t>
            </a:r>
            <a:r>
              <a:rPr lang="cs-CZ" sz="2100" dirty="0" err="1" smtClean="0"/>
              <a:t>fortification</a:t>
            </a:r>
            <a:r>
              <a:rPr lang="cs-CZ" sz="2100" dirty="0" smtClean="0"/>
              <a:t>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some</a:t>
            </a:r>
            <a:r>
              <a:rPr lang="cs-CZ" sz="2100" dirty="0" smtClean="0"/>
              <a:t> </a:t>
            </a:r>
            <a:r>
              <a:rPr lang="cs-CZ" sz="2100" dirty="0" err="1" smtClean="0"/>
              <a:t>border</a:t>
            </a:r>
            <a:r>
              <a:rPr lang="cs-CZ" sz="2100" dirty="0" smtClean="0"/>
              <a:t> </a:t>
            </a:r>
            <a:r>
              <a:rPr lang="cs-CZ" sz="2100" dirty="0" err="1" smtClean="0"/>
              <a:t>areas</a:t>
            </a:r>
            <a:r>
              <a:rPr lang="cs-CZ" sz="2100" dirty="0" smtClean="0"/>
              <a:t> </a:t>
            </a:r>
            <a:r>
              <a:rPr lang="cs-CZ" sz="2100" dirty="0" err="1" smtClean="0"/>
              <a:t>for</a:t>
            </a:r>
            <a:r>
              <a:rPr lang="cs-CZ" sz="2100" dirty="0" smtClean="0"/>
              <a:t> </a:t>
            </a:r>
            <a:r>
              <a:rPr lang="cs-CZ" sz="2100" dirty="0" err="1" smtClean="0"/>
              <a:t>Poland</a:t>
            </a:r>
            <a:r>
              <a:rPr lang="cs-CZ" sz="2100" dirty="0" smtClean="0"/>
              <a:t> </a:t>
            </a:r>
            <a:r>
              <a:rPr lang="cs-CZ" sz="2100" dirty="0" err="1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Hungary</a:t>
            </a:r>
            <a:endParaRPr lang="cs-CZ" sz="2100" dirty="0" smtClean="0"/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Germany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92696"/>
            <a:ext cx="8280920" cy="5976664"/>
          </a:xfrm>
        </p:spPr>
        <p:txBody>
          <a:bodyPr>
            <a:normAutofit fontScale="62500" lnSpcReduction="20000"/>
          </a:bodyPr>
          <a:lstStyle/>
          <a:p>
            <a:r>
              <a:rPr lang="cs-CZ" sz="3200" dirty="0" err="1" smtClean="0"/>
              <a:t>serious</a:t>
            </a:r>
            <a:r>
              <a:rPr lang="cs-CZ" sz="3200" dirty="0" smtClean="0"/>
              <a:t> </a:t>
            </a:r>
            <a:r>
              <a:rPr lang="cs-CZ" sz="3200" dirty="0" err="1" smtClean="0"/>
              <a:t>problems</a:t>
            </a:r>
            <a:r>
              <a:rPr lang="cs-CZ" sz="3200" dirty="0" smtClean="0"/>
              <a:t> as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consequences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war</a:t>
            </a:r>
            <a:r>
              <a:rPr lang="cs-CZ" sz="32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2900" dirty="0" err="1" smtClean="0"/>
              <a:t>Economic</a:t>
            </a:r>
            <a:r>
              <a:rPr lang="cs-CZ" sz="2900" dirty="0" smtClean="0"/>
              <a:t> </a:t>
            </a:r>
            <a:r>
              <a:rPr lang="cs-CZ" sz="2900" dirty="0" err="1" smtClean="0"/>
              <a:t>depression</a:t>
            </a:r>
            <a:r>
              <a:rPr lang="cs-CZ" sz="2900" dirty="0" smtClean="0"/>
              <a:t>, </a:t>
            </a:r>
            <a:r>
              <a:rPr lang="cs-CZ" sz="2900" dirty="0" err="1" smtClean="0"/>
              <a:t>high</a:t>
            </a:r>
            <a:r>
              <a:rPr lang="cs-CZ" sz="2900" dirty="0" smtClean="0"/>
              <a:t> </a:t>
            </a:r>
            <a:r>
              <a:rPr lang="cs-CZ" sz="2900" dirty="0" err="1" smtClean="0"/>
              <a:t>reparation</a:t>
            </a:r>
            <a:r>
              <a:rPr lang="cs-CZ" sz="2900" dirty="0" smtClean="0"/>
              <a:t> </a:t>
            </a:r>
            <a:r>
              <a:rPr lang="cs-CZ" sz="2900" dirty="0" err="1" smtClean="0"/>
              <a:t>payments</a:t>
            </a:r>
            <a:endParaRPr lang="cs-CZ" sz="2900" dirty="0" smtClean="0"/>
          </a:p>
          <a:p>
            <a:pPr>
              <a:buFont typeface="Arial" pitchFamily="34" charset="0"/>
              <a:buChar char="•"/>
            </a:pPr>
            <a:r>
              <a:rPr lang="cs-CZ" sz="2900" dirty="0" err="1" smtClean="0"/>
              <a:t>restrictions</a:t>
            </a:r>
            <a:r>
              <a:rPr lang="cs-CZ" sz="2900" dirty="0" smtClean="0"/>
              <a:t> </a:t>
            </a:r>
            <a:r>
              <a:rPr lang="cs-CZ" sz="2900" dirty="0" err="1" smtClean="0"/>
              <a:t>of</a:t>
            </a:r>
            <a:r>
              <a:rPr lang="cs-CZ" sz="2900" dirty="0" smtClean="0"/>
              <a:t> </a:t>
            </a:r>
            <a:r>
              <a:rPr lang="cs-CZ" sz="2900" dirty="0" err="1" smtClean="0"/>
              <a:t>the</a:t>
            </a:r>
            <a:r>
              <a:rPr lang="cs-CZ" sz="2900" dirty="0" smtClean="0"/>
              <a:t> area, </a:t>
            </a:r>
            <a:r>
              <a:rPr lang="cs-CZ" sz="2900" dirty="0" err="1" smtClean="0"/>
              <a:t>lost</a:t>
            </a:r>
            <a:r>
              <a:rPr lang="cs-CZ" sz="2900" dirty="0" smtClean="0"/>
              <a:t> </a:t>
            </a:r>
            <a:r>
              <a:rPr lang="cs-CZ" sz="2900" dirty="0" err="1" smtClean="0"/>
              <a:t>of</a:t>
            </a:r>
            <a:r>
              <a:rPr lang="cs-CZ" sz="2900" dirty="0" smtClean="0"/>
              <a:t> </a:t>
            </a:r>
            <a:r>
              <a:rPr lang="cs-CZ" sz="2900" dirty="0" err="1" smtClean="0"/>
              <a:t>the</a:t>
            </a:r>
            <a:r>
              <a:rPr lang="cs-CZ" sz="2900" dirty="0" smtClean="0"/>
              <a:t> </a:t>
            </a:r>
            <a:r>
              <a:rPr lang="cs-CZ" sz="2900" dirty="0" err="1" smtClean="0"/>
              <a:t>colonies</a:t>
            </a:r>
            <a:r>
              <a:rPr lang="cs-CZ" sz="29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cs-CZ" sz="2900" dirty="0" err="1" smtClean="0"/>
              <a:t>restrictions</a:t>
            </a:r>
            <a:r>
              <a:rPr lang="cs-CZ" sz="2900" dirty="0" smtClean="0"/>
              <a:t> </a:t>
            </a:r>
            <a:r>
              <a:rPr lang="cs-CZ" sz="2900" dirty="0" err="1" smtClean="0"/>
              <a:t>of</a:t>
            </a:r>
            <a:r>
              <a:rPr lang="cs-CZ" sz="2900" dirty="0" smtClean="0"/>
              <a:t> </a:t>
            </a:r>
            <a:r>
              <a:rPr lang="cs-CZ" sz="2900" dirty="0" err="1" smtClean="0"/>
              <a:t>army</a:t>
            </a:r>
            <a:r>
              <a:rPr lang="cs-CZ" sz="2900" dirty="0" smtClean="0"/>
              <a:t>, navy </a:t>
            </a:r>
            <a:r>
              <a:rPr lang="cs-CZ" sz="2900" dirty="0" err="1" smtClean="0"/>
              <a:t>and</a:t>
            </a:r>
            <a:r>
              <a:rPr lang="cs-CZ" sz="2900" dirty="0" smtClean="0"/>
              <a:t> </a:t>
            </a:r>
            <a:r>
              <a:rPr lang="cs-CZ" sz="2900" dirty="0" err="1" smtClean="0"/>
              <a:t>air</a:t>
            </a:r>
            <a:r>
              <a:rPr lang="cs-CZ" sz="2900" dirty="0" smtClean="0"/>
              <a:t> </a:t>
            </a:r>
            <a:r>
              <a:rPr lang="cs-CZ" sz="2900" dirty="0" err="1" smtClean="0"/>
              <a:t>force</a:t>
            </a:r>
            <a:endParaRPr lang="cs-CZ" sz="2900" dirty="0" smtClean="0"/>
          </a:p>
          <a:p>
            <a:pPr lvl="0"/>
            <a:endParaRPr lang="cs-CZ" dirty="0" smtClean="0"/>
          </a:p>
          <a:p>
            <a:pPr lvl="0"/>
            <a:r>
              <a:rPr lang="cs-CZ" sz="3100" dirty="0" smtClean="0"/>
              <a:t>1919 – 1933 – </a:t>
            </a:r>
            <a:r>
              <a:rPr lang="cs-CZ" sz="3100" dirty="0" err="1" smtClean="0"/>
              <a:t>Weimar</a:t>
            </a:r>
            <a:r>
              <a:rPr lang="cs-CZ" sz="3100" dirty="0" smtClean="0"/>
              <a:t> </a:t>
            </a:r>
            <a:r>
              <a:rPr lang="cs-CZ" sz="3100" dirty="0" err="1" smtClean="0"/>
              <a:t>Republic</a:t>
            </a:r>
            <a:r>
              <a:rPr lang="cs-CZ" sz="3100" dirty="0" smtClean="0"/>
              <a:t>, </a:t>
            </a:r>
            <a:r>
              <a:rPr lang="cs-CZ" sz="3100" dirty="0" err="1" smtClean="0"/>
              <a:t>parliamentary</a:t>
            </a:r>
            <a:r>
              <a:rPr lang="cs-CZ" sz="3100" dirty="0" smtClean="0"/>
              <a:t> </a:t>
            </a:r>
            <a:r>
              <a:rPr lang="cs-CZ" sz="3100" dirty="0" err="1" smtClean="0"/>
              <a:t>republic</a:t>
            </a:r>
            <a:r>
              <a:rPr lang="cs-CZ" sz="3100" dirty="0" smtClean="0"/>
              <a:t>, </a:t>
            </a:r>
            <a:r>
              <a:rPr lang="cs-CZ" sz="3100" dirty="0" err="1" smtClean="0"/>
              <a:t>federation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16 </a:t>
            </a:r>
            <a:r>
              <a:rPr lang="cs-CZ" sz="3100" dirty="0" err="1" smtClean="0"/>
              <a:t>states</a:t>
            </a:r>
            <a:endParaRPr lang="cs-CZ" sz="3100" dirty="0" smtClean="0"/>
          </a:p>
          <a:p>
            <a:pPr lvl="0"/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first</a:t>
            </a:r>
            <a:r>
              <a:rPr lang="cs-CZ" sz="3100" dirty="0" smtClean="0"/>
              <a:t> President – </a:t>
            </a:r>
            <a:r>
              <a:rPr lang="cs-CZ" sz="3100" b="1" dirty="0" smtClean="0"/>
              <a:t>Friedrich </a:t>
            </a:r>
            <a:r>
              <a:rPr lang="cs-CZ" sz="3100" b="1" dirty="0" err="1" smtClean="0"/>
              <a:t>Ebert</a:t>
            </a:r>
            <a:r>
              <a:rPr lang="cs-CZ" sz="3100" dirty="0" smtClean="0"/>
              <a:t> (</a:t>
            </a:r>
            <a:r>
              <a:rPr lang="cs-CZ" sz="3100" dirty="0" err="1" smtClean="0"/>
              <a:t>Social</a:t>
            </a:r>
            <a:r>
              <a:rPr lang="cs-CZ" sz="3100" dirty="0" smtClean="0"/>
              <a:t> </a:t>
            </a:r>
            <a:r>
              <a:rPr lang="cs-CZ" sz="3100" dirty="0" err="1" smtClean="0"/>
              <a:t>Democratic</a:t>
            </a:r>
            <a:r>
              <a:rPr lang="cs-CZ" sz="3100" dirty="0" smtClean="0"/>
              <a:t> Party) </a:t>
            </a:r>
          </a:p>
          <a:p>
            <a:r>
              <a:rPr lang="cs-CZ" sz="3100" dirty="0" smtClean="0"/>
              <a:t>1919 – </a:t>
            </a:r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first</a:t>
            </a:r>
            <a:r>
              <a:rPr lang="cs-CZ" sz="3100" dirty="0" smtClean="0"/>
              <a:t> </a:t>
            </a:r>
            <a:r>
              <a:rPr lang="cs-CZ" sz="3100" dirty="0" err="1" smtClean="0"/>
              <a:t>elections</a:t>
            </a:r>
            <a:r>
              <a:rPr lang="cs-CZ" sz="3100" dirty="0" smtClean="0"/>
              <a:t> </a:t>
            </a:r>
          </a:p>
          <a:p>
            <a:r>
              <a:rPr lang="cs-CZ" sz="3100" dirty="0" err="1" smtClean="0"/>
              <a:t>general</a:t>
            </a:r>
            <a:r>
              <a:rPr lang="cs-CZ" sz="3100" dirty="0" smtClean="0"/>
              <a:t> </a:t>
            </a:r>
            <a:r>
              <a:rPr lang="cs-CZ" sz="3100" dirty="0" err="1" smtClean="0"/>
              <a:t>dissatisfaction</a:t>
            </a:r>
            <a:endParaRPr lang="cs-CZ" sz="3100" dirty="0" smtClean="0"/>
          </a:p>
          <a:p>
            <a:r>
              <a:rPr lang="cs-CZ" sz="3100" dirty="0" smtClean="0"/>
              <a:t>1918 – </a:t>
            </a:r>
            <a:r>
              <a:rPr lang="cs-CZ" sz="3100" dirty="0" err="1" smtClean="0"/>
              <a:t>Communist</a:t>
            </a:r>
            <a:r>
              <a:rPr lang="cs-CZ" sz="3100" dirty="0" smtClean="0"/>
              <a:t> Party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Germany</a:t>
            </a:r>
            <a:r>
              <a:rPr lang="cs-CZ" sz="3100" dirty="0" smtClean="0"/>
              <a:t> </a:t>
            </a:r>
            <a:r>
              <a:rPr lang="cs-CZ" sz="3100" dirty="0" err="1" smtClean="0"/>
              <a:t>was</a:t>
            </a:r>
            <a:r>
              <a:rPr lang="cs-CZ" sz="3100" dirty="0" smtClean="0"/>
              <a:t> </a:t>
            </a:r>
            <a:r>
              <a:rPr lang="cs-CZ" sz="3100" dirty="0" err="1" smtClean="0"/>
              <a:t>founded</a:t>
            </a:r>
            <a:r>
              <a:rPr lang="cs-CZ" sz="3100" dirty="0" smtClean="0"/>
              <a:t> (</a:t>
            </a:r>
            <a:r>
              <a:rPr lang="cs-CZ" sz="3100" dirty="0" err="1" smtClean="0"/>
              <a:t>headed</a:t>
            </a:r>
            <a:r>
              <a:rPr lang="cs-CZ" sz="3100" dirty="0" smtClean="0"/>
              <a:t> by Rosa Luxemburg </a:t>
            </a:r>
            <a:r>
              <a:rPr lang="cs-CZ" sz="3100" dirty="0" err="1" smtClean="0"/>
              <a:t>and</a:t>
            </a:r>
            <a:r>
              <a:rPr lang="cs-CZ" sz="3100" dirty="0" smtClean="0"/>
              <a:t> Karl </a:t>
            </a:r>
            <a:r>
              <a:rPr lang="cs-CZ" sz="3100" dirty="0" err="1" smtClean="0"/>
              <a:t>Liebknecht</a:t>
            </a:r>
            <a:r>
              <a:rPr lang="cs-CZ" sz="3100" dirty="0" smtClean="0"/>
              <a:t>) – </a:t>
            </a:r>
            <a:r>
              <a:rPr lang="cs-CZ" sz="3100" dirty="0" err="1" smtClean="0"/>
              <a:t>rejected</a:t>
            </a:r>
            <a:r>
              <a:rPr lang="cs-CZ" sz="3100" dirty="0" smtClean="0"/>
              <a:t> </a:t>
            </a:r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parliamentary</a:t>
            </a:r>
            <a:r>
              <a:rPr lang="cs-CZ" sz="3100" dirty="0" smtClean="0"/>
              <a:t> </a:t>
            </a:r>
            <a:r>
              <a:rPr lang="cs-CZ" sz="3100" dirty="0" err="1" smtClean="0"/>
              <a:t>democracy</a:t>
            </a:r>
            <a:endParaRPr lang="cs-CZ" sz="3100" dirty="0" smtClean="0"/>
          </a:p>
          <a:p>
            <a:r>
              <a:rPr lang="cs-CZ" sz="3100" dirty="0" err="1" smtClean="0"/>
              <a:t>strong</a:t>
            </a:r>
            <a:r>
              <a:rPr lang="cs-CZ" sz="3100" dirty="0" smtClean="0"/>
              <a:t> </a:t>
            </a:r>
            <a:r>
              <a:rPr lang="cs-CZ" sz="3100" dirty="0" err="1" smtClean="0"/>
              <a:t>revolutionary</a:t>
            </a:r>
            <a:r>
              <a:rPr lang="cs-CZ" sz="3100" dirty="0" smtClean="0"/>
              <a:t> </a:t>
            </a:r>
            <a:r>
              <a:rPr lang="cs-CZ" sz="3100" dirty="0" err="1" smtClean="0"/>
              <a:t>wave</a:t>
            </a:r>
            <a:r>
              <a:rPr lang="cs-CZ" sz="3100" dirty="0" smtClean="0"/>
              <a:t> (</a:t>
            </a:r>
            <a:r>
              <a:rPr lang="cs-CZ" sz="3100" dirty="0" err="1" smtClean="0"/>
              <a:t>strikes</a:t>
            </a:r>
            <a:r>
              <a:rPr lang="cs-CZ" sz="3100" dirty="0" smtClean="0"/>
              <a:t>, </a:t>
            </a:r>
            <a:r>
              <a:rPr lang="cs-CZ" sz="3100" dirty="0" err="1" smtClean="0"/>
              <a:t>rebellions</a:t>
            </a:r>
            <a:r>
              <a:rPr lang="cs-CZ" sz="3100" dirty="0" smtClean="0"/>
              <a:t> </a:t>
            </a:r>
            <a:r>
              <a:rPr lang="cs-CZ" sz="3100" dirty="0" err="1" smtClean="0"/>
              <a:t>etc</a:t>
            </a:r>
            <a:r>
              <a:rPr lang="cs-CZ" sz="3100" dirty="0" smtClean="0"/>
              <a:t>.)</a:t>
            </a:r>
          </a:p>
          <a:p>
            <a:pPr lvl="0">
              <a:buFont typeface="Arial" pitchFamily="34" charset="0"/>
              <a:buChar char="•"/>
            </a:pPr>
            <a:r>
              <a:rPr lang="cs-CZ" sz="2800" dirty="0" smtClean="0"/>
              <a:t>in </a:t>
            </a:r>
            <a:r>
              <a:rPr lang="cs-CZ" sz="2800" dirty="0" err="1" smtClean="0"/>
              <a:t>Bavaria</a:t>
            </a:r>
            <a:r>
              <a:rPr lang="cs-CZ" sz="2800" dirty="0" smtClean="0"/>
              <a:t> – </a:t>
            </a:r>
            <a:r>
              <a:rPr lang="cs-CZ" sz="2800" dirty="0" err="1" smtClean="0"/>
              <a:t>Bavarian</a:t>
            </a:r>
            <a:r>
              <a:rPr lang="cs-CZ" sz="2800" dirty="0" smtClean="0"/>
              <a:t> </a:t>
            </a:r>
            <a:r>
              <a:rPr lang="cs-CZ" sz="2800" dirty="0" err="1" smtClean="0"/>
              <a:t>Soviet</a:t>
            </a:r>
            <a:r>
              <a:rPr lang="cs-CZ" sz="2800" dirty="0" smtClean="0"/>
              <a:t> </a:t>
            </a:r>
            <a:r>
              <a:rPr lang="cs-CZ" sz="2800" dirty="0" err="1" smtClean="0"/>
              <a:t>Republic</a:t>
            </a:r>
            <a:r>
              <a:rPr lang="cs-CZ" sz="2800" dirty="0" smtClean="0"/>
              <a:t>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proclaimed</a:t>
            </a:r>
            <a:r>
              <a:rPr lang="cs-CZ" sz="2800" dirty="0" smtClean="0"/>
              <a:t> in </a:t>
            </a:r>
            <a:r>
              <a:rPr lang="cs-CZ" sz="2800" dirty="0" err="1" smtClean="0"/>
              <a:t>October</a:t>
            </a:r>
            <a:r>
              <a:rPr lang="cs-CZ" sz="2800" dirty="0" smtClean="0"/>
              <a:t>, </a:t>
            </a:r>
            <a:r>
              <a:rPr lang="cs-CZ" sz="2800" dirty="0" err="1" smtClean="0"/>
              <a:t>defeated</a:t>
            </a:r>
            <a:r>
              <a:rPr lang="cs-CZ" sz="2800" dirty="0" smtClean="0"/>
              <a:t> in </a:t>
            </a:r>
            <a:r>
              <a:rPr lang="cs-CZ" sz="2800" dirty="0" err="1" smtClean="0"/>
              <a:t>April</a:t>
            </a:r>
            <a:r>
              <a:rPr lang="cs-CZ" sz="2800" dirty="0" smtClean="0"/>
              <a:t> 1919</a:t>
            </a:r>
          </a:p>
          <a:p>
            <a:pPr lvl="0">
              <a:buFont typeface="Arial" pitchFamily="34" charset="0"/>
              <a:buChar char="•"/>
            </a:pPr>
            <a:r>
              <a:rPr lang="cs-CZ" sz="2800" dirty="0" err="1" smtClean="0"/>
              <a:t>March</a:t>
            </a:r>
            <a:r>
              <a:rPr lang="cs-CZ" sz="2800" dirty="0" smtClean="0"/>
              <a:t> 1920 – </a:t>
            </a:r>
            <a:r>
              <a:rPr lang="cs-CZ" sz="2800" dirty="0" err="1" smtClean="0"/>
              <a:t>right</a:t>
            </a:r>
            <a:r>
              <a:rPr lang="cs-CZ" sz="2800" dirty="0" smtClean="0"/>
              <a:t>-</a:t>
            </a:r>
            <a:r>
              <a:rPr lang="cs-CZ" sz="2800" dirty="0" err="1" smtClean="0"/>
              <a:t>wing</a:t>
            </a:r>
            <a:r>
              <a:rPr lang="cs-CZ" sz="2800" dirty="0" smtClean="0"/>
              <a:t> </a:t>
            </a:r>
            <a:r>
              <a:rPr lang="cs-CZ" sz="2800" dirty="0" err="1" smtClean="0"/>
              <a:t>monarchistic</a:t>
            </a:r>
            <a:r>
              <a:rPr lang="cs-CZ" sz="2800" dirty="0" smtClean="0"/>
              <a:t> </a:t>
            </a:r>
            <a:r>
              <a:rPr lang="cs-CZ" sz="2800" b="1" dirty="0" err="1" smtClean="0"/>
              <a:t>Kapp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Putsch</a:t>
            </a:r>
            <a:r>
              <a:rPr lang="cs-CZ" sz="2800" dirty="0" smtClean="0"/>
              <a:t> – </a:t>
            </a:r>
            <a:r>
              <a:rPr lang="cs-CZ" sz="2800" dirty="0" err="1" smtClean="0"/>
              <a:t>former</a:t>
            </a:r>
            <a:r>
              <a:rPr lang="cs-CZ" sz="2800" dirty="0" smtClean="0"/>
              <a:t> </a:t>
            </a:r>
            <a:r>
              <a:rPr lang="cs-CZ" sz="2800" dirty="0" err="1" smtClean="0"/>
              <a:t>volunteers</a:t>
            </a:r>
            <a:r>
              <a:rPr lang="cs-CZ" sz="2800" dirty="0" smtClean="0"/>
              <a:t> (</a:t>
            </a:r>
            <a:r>
              <a:rPr lang="cs-CZ" sz="2800" dirty="0" err="1" smtClean="0"/>
              <a:t>Freikorps</a:t>
            </a:r>
            <a:r>
              <a:rPr lang="cs-CZ" sz="2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1923 – </a:t>
            </a:r>
            <a:r>
              <a:rPr lang="cs-CZ" sz="2800" dirty="0" err="1" smtClean="0"/>
              <a:t>suppression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b="1" dirty="0" err="1" smtClean="0"/>
              <a:t>Hitler</a:t>
            </a:r>
            <a:r>
              <a:rPr lang="cs-CZ" sz="2800" b="1" dirty="0" smtClean="0"/>
              <a:t>-</a:t>
            </a:r>
            <a:r>
              <a:rPr lang="cs-CZ" sz="2800" b="1" dirty="0" err="1" smtClean="0"/>
              <a:t>Ludendorff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Putsch</a:t>
            </a:r>
            <a:r>
              <a:rPr lang="cs-CZ" sz="2800" dirty="0" smtClean="0"/>
              <a:t> in </a:t>
            </a:r>
            <a:r>
              <a:rPr lang="cs-CZ" sz="2800" dirty="0" err="1" smtClean="0"/>
              <a:t>Munich</a:t>
            </a:r>
            <a:r>
              <a:rPr lang="cs-CZ" sz="2800" dirty="0" smtClean="0"/>
              <a:t>, Hitler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arrested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wrote</a:t>
            </a:r>
            <a:r>
              <a:rPr lang="cs-CZ" sz="2800" dirty="0" smtClean="0"/>
              <a:t> his </a:t>
            </a:r>
            <a:r>
              <a:rPr lang="cs-CZ" sz="2800" dirty="0" err="1" smtClean="0"/>
              <a:t>programme</a:t>
            </a:r>
            <a:r>
              <a:rPr lang="cs-CZ" sz="2800" dirty="0" smtClean="0"/>
              <a:t> </a:t>
            </a:r>
            <a:r>
              <a:rPr lang="cs-CZ" sz="2800" dirty="0" err="1" smtClean="0"/>
              <a:t>book</a:t>
            </a:r>
            <a:r>
              <a:rPr lang="cs-CZ" sz="2800" dirty="0" smtClean="0"/>
              <a:t> </a:t>
            </a:r>
            <a:r>
              <a:rPr lang="cs-CZ" sz="2800" i="1" dirty="0" err="1" smtClean="0"/>
              <a:t>Mein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Kampf</a:t>
            </a:r>
            <a:r>
              <a:rPr lang="cs-CZ" sz="2800" dirty="0" smtClean="0"/>
              <a:t>, his </a:t>
            </a:r>
            <a:r>
              <a:rPr lang="cs-CZ" sz="2800" dirty="0" err="1" smtClean="0"/>
              <a:t>political</a:t>
            </a:r>
            <a:r>
              <a:rPr lang="cs-CZ" sz="2800" dirty="0" smtClean="0"/>
              <a:t> party NSDAP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banned</a:t>
            </a:r>
            <a:endParaRPr lang="cs-CZ" sz="2800" dirty="0" smtClean="0"/>
          </a:p>
          <a:p>
            <a:endParaRPr lang="cs-CZ" sz="3200" dirty="0" smtClean="0"/>
          </a:p>
          <a:p>
            <a:pPr lvl="0"/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czechoslovakia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08720"/>
            <a:ext cx="7920880" cy="594928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3200" dirty="0" smtClean="0"/>
              <a:t>Hitler </a:t>
            </a:r>
            <a:r>
              <a:rPr lang="cs-CZ" sz="3200" dirty="0" err="1" smtClean="0"/>
              <a:t>announced</a:t>
            </a:r>
            <a:r>
              <a:rPr lang="cs-CZ" sz="3200" dirty="0" smtClean="0"/>
              <a:t> </a:t>
            </a:r>
            <a:r>
              <a:rPr lang="cs-CZ" sz="3200" dirty="0" err="1" smtClean="0"/>
              <a:t>that</a:t>
            </a:r>
            <a:r>
              <a:rPr lang="cs-CZ" sz="3200" dirty="0" smtClean="0"/>
              <a:t> he </a:t>
            </a:r>
            <a:r>
              <a:rPr lang="cs-CZ" sz="3200" dirty="0" err="1" smtClean="0"/>
              <a:t>will</a:t>
            </a:r>
            <a:r>
              <a:rPr lang="cs-CZ" sz="3200" dirty="0" smtClean="0"/>
              <a:t> </a:t>
            </a:r>
            <a:r>
              <a:rPr lang="cs-CZ" sz="3200" dirty="0" err="1" smtClean="0"/>
              <a:t>attack</a:t>
            </a:r>
            <a:r>
              <a:rPr lang="cs-CZ" sz="3200" dirty="0" smtClean="0"/>
              <a:t> </a:t>
            </a:r>
            <a:r>
              <a:rPr lang="cs-CZ" sz="3200" dirty="0" err="1" smtClean="0"/>
              <a:t>Czechoslovakia</a:t>
            </a:r>
            <a:r>
              <a:rPr lang="cs-CZ" sz="3200" dirty="0" smtClean="0"/>
              <a:t> </a:t>
            </a:r>
            <a:r>
              <a:rPr lang="cs-CZ" sz="3200" dirty="0" smtClean="0"/>
              <a:t>on 28</a:t>
            </a:r>
            <a:r>
              <a:rPr lang="cs-CZ" sz="3200" baseline="30000" dirty="0" smtClean="0"/>
              <a:t>th</a:t>
            </a:r>
            <a:r>
              <a:rPr lang="cs-CZ" sz="3200" dirty="0" smtClean="0"/>
              <a:t> </a:t>
            </a:r>
            <a:r>
              <a:rPr lang="cs-CZ" sz="3200" dirty="0" err="1" smtClean="0"/>
              <a:t>September</a:t>
            </a:r>
            <a:r>
              <a:rPr lang="cs-CZ" sz="3200" dirty="0" smtClean="0"/>
              <a:t> (</a:t>
            </a:r>
            <a:r>
              <a:rPr lang="cs-CZ" sz="3200" dirty="0" err="1" smtClean="0"/>
              <a:t>according</a:t>
            </a:r>
            <a:r>
              <a:rPr lang="cs-CZ" sz="3200" dirty="0" smtClean="0"/>
              <a:t> to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Fall</a:t>
            </a:r>
            <a:r>
              <a:rPr lang="cs-CZ" sz="3200" dirty="0" smtClean="0"/>
              <a:t> </a:t>
            </a:r>
            <a:r>
              <a:rPr lang="cs-CZ" sz="3200" dirty="0" err="1" smtClean="0"/>
              <a:t>Grün</a:t>
            </a:r>
            <a:r>
              <a:rPr lang="cs-CZ" sz="3200" dirty="0" smtClean="0"/>
              <a:t> </a:t>
            </a:r>
            <a:r>
              <a:rPr lang="cs-CZ" sz="3200" dirty="0" err="1" smtClean="0"/>
              <a:t>prepared</a:t>
            </a:r>
            <a:r>
              <a:rPr lang="cs-CZ" sz="3200" dirty="0" smtClean="0"/>
              <a:t> </a:t>
            </a:r>
            <a:r>
              <a:rPr lang="cs-CZ" sz="3200" dirty="0" err="1" smtClean="0"/>
              <a:t>already</a:t>
            </a:r>
            <a:r>
              <a:rPr lang="cs-CZ" sz="3200" dirty="0" smtClean="0"/>
              <a:t> in </a:t>
            </a:r>
            <a:r>
              <a:rPr lang="cs-CZ" sz="3200" dirty="0" err="1" smtClean="0"/>
              <a:t>April</a:t>
            </a:r>
            <a:r>
              <a:rPr lang="cs-CZ" sz="3200" dirty="0" smtClean="0"/>
              <a:t> 1938)</a:t>
            </a:r>
          </a:p>
          <a:p>
            <a:pPr lvl="0"/>
            <a:r>
              <a:rPr lang="cs-CZ" sz="3200" dirty="0" err="1" smtClean="0"/>
              <a:t>change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government</a:t>
            </a:r>
            <a:r>
              <a:rPr lang="cs-CZ" sz="3200" dirty="0" smtClean="0"/>
              <a:t> in </a:t>
            </a:r>
            <a:r>
              <a:rPr lang="cs-CZ" sz="3200" dirty="0" err="1" smtClean="0"/>
              <a:t>Czechoslovakia</a:t>
            </a:r>
            <a:r>
              <a:rPr lang="cs-CZ" sz="3200" dirty="0" smtClean="0"/>
              <a:t> – Prime </a:t>
            </a:r>
            <a:r>
              <a:rPr lang="cs-CZ" sz="3200" dirty="0" err="1" smtClean="0"/>
              <a:t>Minister</a:t>
            </a:r>
            <a:r>
              <a:rPr lang="cs-CZ" sz="3200" dirty="0" smtClean="0"/>
              <a:t> </a:t>
            </a:r>
            <a:r>
              <a:rPr lang="cs-CZ" sz="3200" b="1" dirty="0" err="1" smtClean="0"/>
              <a:t>General</a:t>
            </a:r>
            <a:r>
              <a:rPr lang="cs-CZ" sz="3200" b="1" dirty="0" smtClean="0"/>
              <a:t> Syrový</a:t>
            </a:r>
            <a:endParaRPr lang="cs-CZ" sz="3200" dirty="0" smtClean="0"/>
          </a:p>
          <a:p>
            <a:pPr lvl="0"/>
            <a:r>
              <a:rPr lang="cs-CZ" sz="3200" dirty="0" smtClean="0"/>
              <a:t>23</a:t>
            </a:r>
            <a:r>
              <a:rPr lang="cs-CZ" sz="3200" baseline="30000" dirty="0" smtClean="0"/>
              <a:t>rd</a:t>
            </a:r>
            <a:r>
              <a:rPr lang="cs-CZ" sz="3200" dirty="0" smtClean="0"/>
              <a:t> </a:t>
            </a:r>
            <a:r>
              <a:rPr lang="cs-CZ" sz="3200" dirty="0" err="1" smtClean="0"/>
              <a:t>September</a:t>
            </a:r>
            <a:r>
              <a:rPr lang="cs-CZ" sz="3200" dirty="0" smtClean="0"/>
              <a:t> – </a:t>
            </a:r>
            <a:r>
              <a:rPr lang="cs-CZ" sz="3200" dirty="0" err="1" smtClean="0"/>
              <a:t>general</a:t>
            </a:r>
            <a:r>
              <a:rPr lang="cs-CZ" sz="3200" dirty="0" smtClean="0"/>
              <a:t> </a:t>
            </a:r>
            <a:r>
              <a:rPr lang="cs-CZ" sz="3200" dirty="0" err="1" smtClean="0"/>
              <a:t>mobilization</a:t>
            </a:r>
            <a:r>
              <a:rPr lang="cs-CZ" sz="3200" dirty="0" smtClean="0"/>
              <a:t> in </a:t>
            </a:r>
            <a:r>
              <a:rPr lang="cs-CZ" sz="3200" dirty="0" err="1" smtClean="0"/>
              <a:t>Czechoslovakia</a:t>
            </a:r>
            <a:endParaRPr lang="cs-CZ" sz="3200" dirty="0" smtClean="0"/>
          </a:p>
          <a:p>
            <a:pPr lvl="0"/>
            <a:endParaRPr lang="cs-CZ" sz="3200" dirty="0" smtClean="0"/>
          </a:p>
          <a:p>
            <a:pPr lvl="0"/>
            <a:r>
              <a:rPr lang="cs-CZ" sz="3200" dirty="0" smtClean="0"/>
              <a:t>29</a:t>
            </a:r>
            <a:r>
              <a:rPr lang="cs-CZ" sz="3200" baseline="30000" dirty="0" smtClean="0"/>
              <a:t>th</a:t>
            </a:r>
            <a:r>
              <a:rPr lang="cs-CZ" sz="3200" dirty="0" smtClean="0"/>
              <a:t> </a:t>
            </a:r>
            <a:r>
              <a:rPr lang="cs-CZ" sz="3200" dirty="0" smtClean="0"/>
              <a:t>to 30</a:t>
            </a:r>
            <a:r>
              <a:rPr lang="cs-CZ" sz="3200" baseline="30000" dirty="0" smtClean="0"/>
              <a:t>th</a:t>
            </a:r>
            <a:r>
              <a:rPr lang="cs-CZ" sz="3200" dirty="0" smtClean="0"/>
              <a:t> </a:t>
            </a:r>
            <a:r>
              <a:rPr lang="cs-CZ" sz="3200" dirty="0" err="1" smtClean="0"/>
              <a:t>September</a:t>
            </a:r>
            <a:r>
              <a:rPr lang="cs-CZ" sz="3200" dirty="0" smtClean="0"/>
              <a:t> – </a:t>
            </a:r>
            <a:r>
              <a:rPr lang="cs-CZ" sz="3200" dirty="0" err="1" smtClean="0"/>
              <a:t>negotioations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four</a:t>
            </a:r>
            <a:r>
              <a:rPr lang="cs-CZ" sz="3200" dirty="0" smtClean="0"/>
              <a:t> Great </a:t>
            </a:r>
            <a:r>
              <a:rPr lang="cs-CZ" sz="3200" dirty="0" err="1" smtClean="0"/>
              <a:t>powers</a:t>
            </a:r>
            <a:r>
              <a:rPr lang="cs-CZ" sz="3200" dirty="0" smtClean="0"/>
              <a:t> in </a:t>
            </a:r>
            <a:r>
              <a:rPr lang="cs-CZ" sz="3200" dirty="0" err="1" smtClean="0"/>
              <a:t>Munich</a:t>
            </a:r>
            <a:r>
              <a:rPr lang="cs-CZ" sz="3200" dirty="0" smtClean="0"/>
              <a:t> (</a:t>
            </a:r>
            <a:r>
              <a:rPr lang="cs-CZ" sz="3200" dirty="0" err="1" smtClean="0"/>
              <a:t>Germany</a:t>
            </a:r>
            <a:r>
              <a:rPr lang="cs-CZ" sz="3200" dirty="0" smtClean="0"/>
              <a:t> – Hitler, Italy – </a:t>
            </a:r>
            <a:r>
              <a:rPr lang="cs-CZ" sz="3200" dirty="0" err="1" smtClean="0"/>
              <a:t>Mussolini</a:t>
            </a:r>
            <a:r>
              <a:rPr lang="cs-CZ" sz="3200" dirty="0" smtClean="0"/>
              <a:t>, Great </a:t>
            </a:r>
            <a:r>
              <a:rPr lang="cs-CZ" sz="3200" dirty="0" err="1" smtClean="0"/>
              <a:t>Britain</a:t>
            </a:r>
            <a:r>
              <a:rPr lang="cs-CZ" sz="3200" dirty="0" smtClean="0"/>
              <a:t> – </a:t>
            </a:r>
            <a:r>
              <a:rPr lang="cs-CZ" sz="3200" dirty="0" err="1" smtClean="0"/>
              <a:t>Chamberlain</a:t>
            </a:r>
            <a:r>
              <a:rPr lang="cs-CZ" sz="3200" dirty="0" smtClean="0"/>
              <a:t>, France – </a:t>
            </a:r>
            <a:r>
              <a:rPr lang="cs-CZ" sz="3200" dirty="0" err="1" smtClean="0"/>
              <a:t>Daladier</a:t>
            </a:r>
            <a:r>
              <a:rPr lang="cs-CZ" sz="3200" dirty="0" smtClean="0"/>
              <a:t>) – </a:t>
            </a:r>
            <a:r>
              <a:rPr lang="cs-CZ" sz="3200" dirty="0" err="1" smtClean="0"/>
              <a:t>about</a:t>
            </a:r>
            <a:r>
              <a:rPr lang="cs-CZ" sz="3200" dirty="0" smtClean="0"/>
              <a:t> </a:t>
            </a:r>
            <a:r>
              <a:rPr lang="cs-CZ" sz="3200" dirty="0" err="1" smtClean="0"/>
              <a:t>Czechoslovak</a:t>
            </a:r>
            <a:r>
              <a:rPr lang="cs-CZ" sz="3200" dirty="0" smtClean="0"/>
              <a:t> </a:t>
            </a:r>
            <a:r>
              <a:rPr lang="cs-CZ" sz="3200" dirty="0" err="1" smtClean="0"/>
              <a:t>frontiers</a:t>
            </a:r>
            <a:r>
              <a:rPr lang="cs-CZ" sz="3200" dirty="0" smtClean="0"/>
              <a:t> </a:t>
            </a:r>
            <a:r>
              <a:rPr lang="cs-CZ" sz="3200" dirty="0" err="1" smtClean="0"/>
              <a:t>and</a:t>
            </a:r>
            <a:r>
              <a:rPr lang="cs-CZ" sz="3200" dirty="0" smtClean="0"/>
              <a:t> </a:t>
            </a:r>
            <a:r>
              <a:rPr lang="cs-CZ" sz="3200" dirty="0" err="1" smtClean="0"/>
              <a:t>German</a:t>
            </a:r>
            <a:r>
              <a:rPr lang="cs-CZ" sz="3200" dirty="0" smtClean="0"/>
              <a:t> </a:t>
            </a:r>
            <a:r>
              <a:rPr lang="cs-CZ" sz="3200" dirty="0" err="1" smtClean="0"/>
              <a:t>requirments</a:t>
            </a:r>
            <a:r>
              <a:rPr lang="cs-CZ" sz="3200" dirty="0" smtClean="0"/>
              <a:t> </a:t>
            </a:r>
            <a:r>
              <a:rPr lang="cs-CZ" sz="3200" dirty="0" err="1" smtClean="0"/>
              <a:t>but</a:t>
            </a:r>
            <a:r>
              <a:rPr lang="cs-CZ" sz="3200" dirty="0" smtClean="0"/>
              <a:t> </a:t>
            </a:r>
            <a:r>
              <a:rPr lang="cs-CZ" sz="3200" dirty="0" err="1" smtClean="0"/>
              <a:t>without</a:t>
            </a:r>
            <a:r>
              <a:rPr lang="cs-CZ" sz="3200" dirty="0" smtClean="0"/>
              <a:t> </a:t>
            </a:r>
            <a:r>
              <a:rPr lang="cs-CZ" sz="3200" dirty="0" err="1" smtClean="0"/>
              <a:t>Czechoslovakia</a:t>
            </a:r>
            <a:r>
              <a:rPr lang="cs-CZ" sz="3200" dirty="0" smtClean="0"/>
              <a:t> – France </a:t>
            </a:r>
            <a:r>
              <a:rPr lang="cs-CZ" sz="3200" dirty="0" err="1" smtClean="0"/>
              <a:t>and</a:t>
            </a:r>
            <a:r>
              <a:rPr lang="cs-CZ" sz="3200" dirty="0" smtClean="0"/>
              <a:t> Great </a:t>
            </a:r>
            <a:r>
              <a:rPr lang="cs-CZ" sz="3200" dirty="0" err="1" smtClean="0"/>
              <a:t>Britain</a:t>
            </a:r>
            <a:r>
              <a:rPr lang="cs-CZ" sz="3200" dirty="0" smtClean="0"/>
              <a:t> </a:t>
            </a:r>
            <a:r>
              <a:rPr lang="cs-CZ" sz="3200" dirty="0" err="1" smtClean="0"/>
              <a:t>were</a:t>
            </a:r>
            <a:r>
              <a:rPr lang="cs-CZ" sz="3200" dirty="0" smtClean="0"/>
              <a:t> </a:t>
            </a:r>
            <a:r>
              <a:rPr lang="cs-CZ" sz="3200" dirty="0" err="1" smtClean="0"/>
              <a:t>Czechoslovak</a:t>
            </a:r>
            <a:r>
              <a:rPr lang="cs-CZ" sz="3200" dirty="0" smtClean="0"/>
              <a:t> </a:t>
            </a:r>
            <a:r>
              <a:rPr lang="cs-CZ" sz="3200" dirty="0" err="1" smtClean="0"/>
              <a:t>allies</a:t>
            </a:r>
            <a:r>
              <a:rPr lang="cs-CZ" sz="3200" dirty="0" smtClean="0"/>
              <a:t> </a:t>
            </a:r>
            <a:r>
              <a:rPr lang="cs-CZ" sz="3200" dirty="0" err="1" smtClean="0"/>
              <a:t>but</a:t>
            </a:r>
            <a:r>
              <a:rPr lang="cs-CZ" sz="3200" dirty="0" smtClean="0"/>
              <a:t> </a:t>
            </a:r>
            <a:r>
              <a:rPr lang="cs-CZ" sz="3200" dirty="0" err="1" smtClean="0"/>
              <a:t>they</a:t>
            </a:r>
            <a:r>
              <a:rPr lang="cs-CZ" sz="3200" dirty="0" smtClean="0"/>
              <a:t> </a:t>
            </a:r>
            <a:r>
              <a:rPr lang="cs-CZ" sz="3200" dirty="0" err="1" smtClean="0"/>
              <a:t>signed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agreement</a:t>
            </a:r>
            <a:r>
              <a:rPr lang="cs-CZ" sz="3200" dirty="0" smtClean="0"/>
              <a:t> </a:t>
            </a:r>
            <a:r>
              <a:rPr lang="cs-CZ" sz="3200" dirty="0" err="1" smtClean="0"/>
              <a:t>with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enemy</a:t>
            </a:r>
            <a:r>
              <a:rPr lang="cs-CZ" sz="3200" dirty="0" smtClean="0"/>
              <a:t>:</a:t>
            </a:r>
          </a:p>
          <a:p>
            <a:pPr lvl="0"/>
            <a:r>
              <a:rPr lang="cs-CZ" sz="3200" b="1" u="sng" dirty="0" err="1" smtClean="0"/>
              <a:t>the</a:t>
            </a:r>
            <a:r>
              <a:rPr lang="cs-CZ" sz="3200" b="1" u="sng" dirty="0" smtClean="0"/>
              <a:t> </a:t>
            </a:r>
            <a:r>
              <a:rPr lang="cs-CZ" sz="3200" b="1" u="sng" dirty="0" err="1" smtClean="0"/>
              <a:t>Munich</a:t>
            </a:r>
            <a:r>
              <a:rPr lang="cs-CZ" sz="3200" b="1" u="sng" dirty="0" smtClean="0"/>
              <a:t> </a:t>
            </a:r>
            <a:r>
              <a:rPr lang="cs-CZ" sz="3200" b="1" u="sng" dirty="0" err="1" smtClean="0"/>
              <a:t>Agreement</a:t>
            </a:r>
            <a:r>
              <a:rPr lang="cs-CZ" sz="3200" dirty="0" smtClean="0"/>
              <a:t>, </a:t>
            </a:r>
            <a:r>
              <a:rPr lang="cs-CZ" sz="3200" dirty="0" err="1" smtClean="0"/>
              <a:t>Czechoslovakia</a:t>
            </a:r>
            <a:r>
              <a:rPr lang="cs-CZ" sz="3200" dirty="0" smtClean="0"/>
              <a:t>(</a:t>
            </a:r>
            <a:r>
              <a:rPr lang="cs-CZ" sz="3200" dirty="0" err="1" smtClean="0"/>
              <a:t>Czechoslovak</a:t>
            </a:r>
            <a:r>
              <a:rPr lang="cs-CZ" sz="3200" dirty="0" smtClean="0"/>
              <a:t> </a:t>
            </a:r>
            <a:r>
              <a:rPr lang="cs-CZ" sz="3200" dirty="0" err="1" smtClean="0"/>
              <a:t>troops</a:t>
            </a:r>
            <a:r>
              <a:rPr lang="cs-CZ" sz="3200" dirty="0" smtClean="0"/>
              <a:t>) had to </a:t>
            </a:r>
            <a:r>
              <a:rPr lang="cs-CZ" sz="3200" dirty="0" err="1" smtClean="0"/>
              <a:t>evacuate</a:t>
            </a:r>
            <a:r>
              <a:rPr lang="cs-CZ" sz="3200" dirty="0" smtClean="0"/>
              <a:t> </a:t>
            </a:r>
            <a:r>
              <a:rPr lang="cs-CZ" sz="3200" dirty="0" err="1" smtClean="0"/>
              <a:t>Sudeten</a:t>
            </a:r>
            <a:r>
              <a:rPr lang="cs-CZ" sz="3200" dirty="0" smtClean="0"/>
              <a:t> </a:t>
            </a:r>
            <a:r>
              <a:rPr lang="cs-CZ" sz="3200" dirty="0" err="1" smtClean="0"/>
              <a:t>and</a:t>
            </a:r>
            <a:r>
              <a:rPr lang="cs-CZ" sz="3200" dirty="0" smtClean="0"/>
              <a:t> </a:t>
            </a:r>
            <a:r>
              <a:rPr lang="cs-CZ" sz="3200" dirty="0" err="1" smtClean="0"/>
              <a:t>cede</a:t>
            </a:r>
            <a:r>
              <a:rPr lang="cs-CZ" sz="3200" dirty="0" smtClean="0"/>
              <a:t> </a:t>
            </a:r>
            <a:r>
              <a:rPr lang="cs-CZ" sz="3200" dirty="0" err="1" smtClean="0"/>
              <a:t>it</a:t>
            </a:r>
            <a:r>
              <a:rPr lang="cs-CZ" sz="3200" dirty="0" smtClean="0"/>
              <a:t> to </a:t>
            </a:r>
            <a:r>
              <a:rPr lang="cs-CZ" sz="3200" dirty="0" err="1" smtClean="0"/>
              <a:t>Germany</a:t>
            </a:r>
            <a:r>
              <a:rPr lang="cs-CZ" sz="3200" dirty="0" smtClean="0"/>
              <a:t>, </a:t>
            </a:r>
          </a:p>
          <a:p>
            <a:pPr lvl="0"/>
            <a:r>
              <a:rPr lang="cs-CZ" sz="3200" dirty="0" err="1" smtClean="0"/>
              <a:t>the</a:t>
            </a:r>
            <a:r>
              <a:rPr lang="cs-CZ" sz="3200" dirty="0" smtClean="0"/>
              <a:t> USSR </a:t>
            </a:r>
            <a:r>
              <a:rPr lang="cs-CZ" sz="3200" dirty="0" err="1" smtClean="0"/>
              <a:t>did</a:t>
            </a:r>
            <a:r>
              <a:rPr lang="cs-CZ" sz="3200" dirty="0" smtClean="0"/>
              <a:t> not </a:t>
            </a:r>
            <a:r>
              <a:rPr lang="cs-CZ" sz="3200" dirty="0" err="1" smtClean="0"/>
              <a:t>reply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Czechoslovak</a:t>
            </a:r>
            <a:r>
              <a:rPr lang="cs-CZ" sz="3200" dirty="0" smtClean="0"/>
              <a:t> </a:t>
            </a:r>
            <a:r>
              <a:rPr lang="cs-CZ" sz="3200" dirty="0" err="1" smtClean="0"/>
              <a:t>application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smtClean="0"/>
              <a:t>help</a:t>
            </a:r>
          </a:p>
          <a:p>
            <a:r>
              <a:rPr lang="cs-CZ" sz="3200" dirty="0" err="1" smtClean="0"/>
              <a:t>from</a:t>
            </a:r>
            <a:r>
              <a:rPr lang="cs-CZ" sz="3200" dirty="0" smtClean="0"/>
              <a:t> 1</a:t>
            </a:r>
            <a:r>
              <a:rPr lang="cs-CZ" sz="3200" baseline="30000" dirty="0" smtClean="0"/>
              <a:t>st</a:t>
            </a:r>
            <a:r>
              <a:rPr lang="cs-CZ" sz="3200" dirty="0" smtClean="0"/>
              <a:t> to 10</a:t>
            </a:r>
            <a:r>
              <a:rPr lang="cs-CZ" sz="3200" baseline="30000" dirty="0" smtClean="0"/>
              <a:t>th</a:t>
            </a:r>
            <a:r>
              <a:rPr lang="cs-CZ" sz="3200" dirty="0" smtClean="0"/>
              <a:t> </a:t>
            </a:r>
            <a:r>
              <a:rPr lang="cs-CZ" sz="3200" dirty="0" err="1" smtClean="0"/>
              <a:t>October</a:t>
            </a:r>
            <a:r>
              <a:rPr lang="cs-CZ" sz="3200" dirty="0" smtClean="0"/>
              <a:t> </a:t>
            </a:r>
            <a:r>
              <a:rPr lang="cs-CZ" sz="3200" dirty="0" err="1" smtClean="0"/>
              <a:t>Czechoslovak</a:t>
            </a:r>
            <a:r>
              <a:rPr lang="cs-CZ" sz="3200" dirty="0" smtClean="0"/>
              <a:t> </a:t>
            </a:r>
            <a:r>
              <a:rPr lang="cs-CZ" sz="3200" dirty="0" err="1" smtClean="0"/>
              <a:t>borderland</a:t>
            </a:r>
            <a:r>
              <a:rPr lang="cs-CZ" sz="3200" dirty="0" smtClean="0"/>
              <a:t> </a:t>
            </a:r>
            <a:r>
              <a:rPr lang="cs-CZ" sz="3200" dirty="0" err="1" smtClean="0"/>
              <a:t>was</a:t>
            </a:r>
            <a:r>
              <a:rPr lang="cs-CZ" sz="3200" dirty="0" smtClean="0"/>
              <a:t> </a:t>
            </a:r>
            <a:r>
              <a:rPr lang="cs-CZ" sz="3200" dirty="0" err="1" smtClean="0"/>
              <a:t>occupied</a:t>
            </a:r>
            <a:r>
              <a:rPr lang="cs-CZ" sz="3200" dirty="0" smtClean="0"/>
              <a:t> by </a:t>
            </a:r>
            <a:r>
              <a:rPr lang="cs-CZ" sz="3200" dirty="0" err="1" smtClean="0"/>
              <a:t>German</a:t>
            </a:r>
            <a:r>
              <a:rPr lang="cs-CZ" sz="3200" dirty="0" smtClean="0"/>
              <a:t> </a:t>
            </a:r>
            <a:r>
              <a:rPr lang="cs-CZ" sz="3200" dirty="0" err="1" smtClean="0"/>
              <a:t>troops</a:t>
            </a:r>
            <a:r>
              <a:rPr lang="cs-CZ" sz="3200" dirty="0" smtClean="0"/>
              <a:t> </a:t>
            </a:r>
            <a:r>
              <a:rPr lang="cs-CZ" sz="3200" dirty="0" err="1" smtClean="0"/>
              <a:t>and</a:t>
            </a:r>
            <a:r>
              <a:rPr lang="cs-CZ" sz="3200" dirty="0" smtClean="0"/>
              <a:t> </a:t>
            </a:r>
            <a:r>
              <a:rPr lang="cs-CZ" sz="3200" dirty="0" err="1" smtClean="0"/>
              <a:t>annexed</a:t>
            </a:r>
            <a:r>
              <a:rPr lang="cs-CZ" sz="3200" dirty="0" smtClean="0"/>
              <a:t> to </a:t>
            </a:r>
            <a:r>
              <a:rPr lang="cs-CZ" sz="3200" dirty="0" err="1" smtClean="0"/>
              <a:t>Germany</a:t>
            </a:r>
            <a:r>
              <a:rPr lang="cs-CZ" sz="3200" dirty="0" smtClean="0"/>
              <a:t>, </a:t>
            </a:r>
            <a:r>
              <a:rPr lang="cs-CZ" sz="3200" dirty="0" err="1" smtClean="0"/>
              <a:t>Poland</a:t>
            </a:r>
            <a:r>
              <a:rPr lang="cs-CZ" sz="3200" dirty="0" smtClean="0"/>
              <a:t> </a:t>
            </a:r>
            <a:r>
              <a:rPr lang="cs-CZ" sz="3200" dirty="0" err="1" smtClean="0"/>
              <a:t>got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area </a:t>
            </a:r>
            <a:r>
              <a:rPr lang="cs-CZ" sz="3200" dirty="0" err="1" smtClean="0"/>
              <a:t>around</a:t>
            </a:r>
            <a:r>
              <a:rPr lang="cs-CZ" sz="3200" dirty="0" smtClean="0"/>
              <a:t> Těšín </a:t>
            </a:r>
            <a:r>
              <a:rPr lang="cs-CZ" sz="3200" dirty="0" err="1" smtClean="0"/>
              <a:t>and</a:t>
            </a:r>
            <a:r>
              <a:rPr lang="cs-CZ" sz="3200" dirty="0" smtClean="0"/>
              <a:t> Spiš, </a:t>
            </a:r>
            <a:r>
              <a:rPr lang="cs-CZ" sz="3200" dirty="0" err="1" smtClean="0"/>
              <a:t>Hungary</a:t>
            </a:r>
            <a:r>
              <a:rPr lang="cs-CZ" sz="3200" dirty="0" smtClean="0"/>
              <a:t> </a:t>
            </a:r>
            <a:r>
              <a:rPr lang="cs-CZ" sz="3200" dirty="0" err="1" smtClean="0"/>
              <a:t>got</a:t>
            </a:r>
            <a:r>
              <a:rPr lang="cs-CZ" sz="3200" dirty="0" smtClean="0"/>
              <a:t> </a:t>
            </a:r>
            <a:r>
              <a:rPr lang="cs-CZ" sz="3200" dirty="0" err="1" smtClean="0"/>
              <a:t>Carpathian</a:t>
            </a:r>
            <a:r>
              <a:rPr lang="cs-CZ" sz="3200" dirty="0" smtClean="0"/>
              <a:t> Ruthenia </a:t>
            </a:r>
            <a:r>
              <a:rPr lang="cs-CZ" sz="3200" dirty="0" err="1" smtClean="0"/>
              <a:t>and</a:t>
            </a:r>
            <a:r>
              <a:rPr lang="cs-CZ" sz="3200" dirty="0" smtClean="0"/>
              <a:t> </a:t>
            </a:r>
            <a:r>
              <a:rPr lang="cs-CZ" sz="3200" dirty="0" err="1" smtClean="0"/>
              <a:t>southern</a:t>
            </a:r>
            <a:r>
              <a:rPr lang="cs-CZ" sz="3200" dirty="0" smtClean="0"/>
              <a:t> </a:t>
            </a:r>
            <a:r>
              <a:rPr lang="cs-CZ" sz="3200" dirty="0" err="1" smtClean="0"/>
              <a:t>parts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Slovakia</a:t>
            </a:r>
            <a:endParaRPr lang="cs-CZ" sz="3200" dirty="0" smtClean="0"/>
          </a:p>
          <a:p>
            <a:pPr lvl="0"/>
            <a:endParaRPr lang="cs-CZ" sz="32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Dissolution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czechoslovakia</a:t>
            </a:r>
            <a:r>
              <a:rPr lang="cs-CZ" sz="2800" dirty="0" smtClean="0"/>
              <a:t> in 1938</a:t>
            </a:r>
            <a:endParaRPr lang="cs-CZ" sz="2800" dirty="0"/>
          </a:p>
        </p:txBody>
      </p:sp>
      <p:pic>
        <p:nvPicPr>
          <p:cNvPr id="4" name="Zástupný symbol pro obsah 3" descr="800px-Czechoslovakia_1939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7334975" cy="2952328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251520" y="4005064"/>
            <a:ext cx="7992888" cy="28529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 err="1" smtClean="0"/>
              <a:t>Czechoslovakia</a:t>
            </a:r>
            <a:r>
              <a:rPr lang="cs-CZ" dirty="0" smtClean="0"/>
              <a:t> </a:t>
            </a:r>
            <a:r>
              <a:rPr lang="cs-CZ" dirty="0" err="1" smtClean="0"/>
              <a:t>lost</a:t>
            </a:r>
            <a:r>
              <a:rPr lang="cs-CZ" dirty="0" smtClean="0"/>
              <a:t> 1/3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area, 1/3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, in </a:t>
            </a:r>
            <a:r>
              <a:rPr lang="cs-CZ" dirty="0" err="1" smtClean="0"/>
              <a:t>southern</a:t>
            </a:r>
            <a:r>
              <a:rPr lang="cs-CZ" dirty="0" smtClean="0"/>
              <a:t> </a:t>
            </a:r>
            <a:r>
              <a:rPr lang="cs-CZ" dirty="0" err="1" smtClean="0"/>
              <a:t>Slovakia</a:t>
            </a:r>
            <a:r>
              <a:rPr lang="cs-CZ" dirty="0" smtClean="0"/>
              <a:t> </a:t>
            </a:r>
            <a:r>
              <a:rPr lang="cs-CZ" dirty="0" err="1" smtClean="0"/>
              <a:t>fertile</a:t>
            </a:r>
            <a:r>
              <a:rPr lang="cs-CZ" dirty="0" smtClean="0"/>
              <a:t> </a:t>
            </a:r>
            <a:r>
              <a:rPr lang="cs-CZ" dirty="0" err="1" smtClean="0"/>
              <a:t>soil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agriculture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lost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dissoluted</a:t>
            </a:r>
            <a:r>
              <a:rPr lang="cs-CZ" dirty="0" smtClean="0"/>
              <a:t>, </a:t>
            </a:r>
          </a:p>
          <a:p>
            <a:pPr lvl="0"/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b="1" dirty="0" err="1" smtClean="0"/>
              <a:t>Second</a:t>
            </a:r>
            <a:r>
              <a:rPr lang="cs-CZ" b="1" dirty="0" smtClean="0"/>
              <a:t> </a:t>
            </a:r>
            <a:r>
              <a:rPr lang="cs-CZ" b="1" dirty="0" err="1" smtClean="0"/>
              <a:t>Czecho</a:t>
            </a:r>
            <a:r>
              <a:rPr lang="cs-CZ" b="1" dirty="0" smtClean="0"/>
              <a:t>-</a:t>
            </a:r>
            <a:r>
              <a:rPr lang="cs-CZ" b="1" dirty="0" err="1" smtClean="0"/>
              <a:t>Slovak</a:t>
            </a:r>
            <a:r>
              <a:rPr lang="cs-CZ" b="1" dirty="0" smtClean="0"/>
              <a:t> </a:t>
            </a:r>
            <a:r>
              <a:rPr lang="cs-CZ" b="1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- </a:t>
            </a:r>
            <a:r>
              <a:rPr lang="cs-CZ" dirty="0" err="1" smtClean="0"/>
              <a:t>till</a:t>
            </a:r>
            <a:r>
              <a:rPr lang="cs-CZ" dirty="0" smtClean="0"/>
              <a:t> </a:t>
            </a:r>
            <a:r>
              <a:rPr lang="cs-CZ" dirty="0" err="1" smtClean="0"/>
              <a:t>March</a:t>
            </a:r>
            <a:r>
              <a:rPr lang="cs-CZ" dirty="0" smtClean="0"/>
              <a:t> 1939 – President </a:t>
            </a:r>
            <a:r>
              <a:rPr lang="cs-CZ" b="1" dirty="0" smtClean="0"/>
              <a:t>Emil </a:t>
            </a:r>
            <a:r>
              <a:rPr lang="cs-CZ" b="1" dirty="0" err="1" smtClean="0"/>
              <a:t>Hácha</a:t>
            </a:r>
            <a:r>
              <a:rPr lang="cs-CZ" dirty="0" smtClean="0"/>
              <a:t>, no </a:t>
            </a:r>
            <a:r>
              <a:rPr lang="cs-CZ" dirty="0" err="1" smtClean="0"/>
              <a:t>parliamentary</a:t>
            </a:r>
            <a:r>
              <a:rPr lang="cs-CZ" dirty="0" smtClean="0"/>
              <a:t> </a:t>
            </a:r>
            <a:r>
              <a:rPr lang="cs-CZ" dirty="0" err="1" smtClean="0"/>
              <a:t>democracy</a:t>
            </a:r>
            <a:r>
              <a:rPr lang="cs-CZ" dirty="0" smtClean="0"/>
              <a:t> </a:t>
            </a:r>
            <a:r>
              <a:rPr lang="cs-CZ" dirty="0" err="1" smtClean="0"/>
              <a:t>anymore</a:t>
            </a:r>
            <a:endParaRPr lang="cs-CZ" dirty="0" smtClean="0"/>
          </a:p>
          <a:p>
            <a:pPr lvl="0"/>
            <a:r>
              <a:rPr lang="cs-CZ" dirty="0" smtClean="0"/>
              <a:t>7</a:t>
            </a:r>
            <a:r>
              <a:rPr lang="cs-CZ" baseline="30000" dirty="0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October</a:t>
            </a:r>
            <a:r>
              <a:rPr lang="cs-CZ" dirty="0" smtClean="0"/>
              <a:t> – autonomy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Slovakia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– </a:t>
            </a:r>
            <a:r>
              <a:rPr lang="cs-CZ" b="1" dirty="0" err="1" smtClean="0"/>
              <a:t>Czecho</a:t>
            </a:r>
            <a:r>
              <a:rPr lang="cs-CZ" b="1" dirty="0" smtClean="0"/>
              <a:t>–</a:t>
            </a:r>
            <a:r>
              <a:rPr lang="cs-CZ" b="1" dirty="0" err="1" smtClean="0"/>
              <a:t>Slovakia</a:t>
            </a:r>
            <a:r>
              <a:rPr lang="cs-CZ" b="1" dirty="0" smtClean="0"/>
              <a:t>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320040"/>
            <a:ext cx="8640960" cy="372656"/>
          </a:xfrm>
        </p:spPr>
        <p:txBody>
          <a:bodyPr>
            <a:noAutofit/>
          </a:bodyPr>
          <a:lstStyle/>
          <a:p>
            <a:r>
              <a:rPr lang="cs-CZ" sz="2400" dirty="0" err="1" smtClean="0"/>
              <a:t>Protectorate</a:t>
            </a:r>
            <a:r>
              <a:rPr lang="cs-CZ" sz="2400" dirty="0" smtClean="0"/>
              <a:t> bohemia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moravia</a:t>
            </a:r>
            <a:r>
              <a:rPr lang="cs-CZ" sz="2400" dirty="0" smtClean="0"/>
              <a:t>, </a:t>
            </a:r>
            <a:r>
              <a:rPr lang="cs-CZ" sz="2400" dirty="0" err="1" smtClean="0"/>
              <a:t>slovak</a:t>
            </a:r>
            <a:r>
              <a:rPr lang="cs-CZ" sz="2400" dirty="0" smtClean="0"/>
              <a:t> </a:t>
            </a:r>
            <a:r>
              <a:rPr lang="cs-CZ" sz="2400" dirty="0" err="1" smtClean="0"/>
              <a:t>state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7444680" cy="554701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 smtClean="0"/>
              <a:t>13</a:t>
            </a:r>
            <a:r>
              <a:rPr lang="cs-CZ" baseline="30000" dirty="0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March</a:t>
            </a:r>
            <a:r>
              <a:rPr lang="cs-CZ" dirty="0" smtClean="0"/>
              <a:t> 1939 – </a:t>
            </a:r>
            <a:r>
              <a:rPr lang="cs-CZ" dirty="0" err="1" smtClean="0"/>
              <a:t>Slovak</a:t>
            </a:r>
            <a:r>
              <a:rPr lang="cs-CZ" dirty="0" smtClean="0"/>
              <a:t> Prime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dirty="0" err="1" smtClean="0"/>
              <a:t>Jozef</a:t>
            </a:r>
            <a:r>
              <a:rPr lang="cs-CZ" dirty="0" smtClean="0"/>
              <a:t> Tiso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invited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Berlin – he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made</a:t>
            </a:r>
            <a:r>
              <a:rPr lang="cs-CZ" dirty="0" smtClean="0"/>
              <a:t> to </a:t>
            </a:r>
            <a:r>
              <a:rPr lang="cs-CZ" dirty="0" err="1" smtClean="0"/>
              <a:t>enforce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separation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Slovakia</a:t>
            </a:r>
            <a:endParaRPr lang="cs-CZ" dirty="0" smtClean="0"/>
          </a:p>
          <a:p>
            <a:pPr lvl="0"/>
            <a:r>
              <a:rPr lang="cs-CZ" dirty="0" smtClean="0"/>
              <a:t>14</a:t>
            </a:r>
            <a:r>
              <a:rPr lang="cs-CZ" baseline="30000" dirty="0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March</a:t>
            </a:r>
            <a:r>
              <a:rPr lang="cs-CZ" dirty="0" smtClean="0"/>
              <a:t> 1939 – </a:t>
            </a:r>
            <a:r>
              <a:rPr lang="cs-CZ" b="1" dirty="0" err="1" smtClean="0"/>
              <a:t>Slovak</a:t>
            </a:r>
            <a:r>
              <a:rPr lang="cs-CZ" b="1" dirty="0" smtClean="0"/>
              <a:t> </a:t>
            </a:r>
            <a:r>
              <a:rPr lang="cs-CZ" b="1" dirty="0" err="1" smtClean="0"/>
              <a:t>State</a:t>
            </a:r>
            <a:r>
              <a:rPr lang="cs-CZ" b="1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Czecho</a:t>
            </a:r>
            <a:r>
              <a:rPr lang="cs-CZ" dirty="0" smtClean="0"/>
              <a:t>-</a:t>
            </a:r>
            <a:r>
              <a:rPr lang="cs-CZ" dirty="0" err="1" smtClean="0"/>
              <a:t>Slovakia</a:t>
            </a:r>
            <a:r>
              <a:rPr lang="cs-CZ" dirty="0" smtClean="0"/>
              <a:t>, </a:t>
            </a:r>
            <a:r>
              <a:rPr lang="cs-CZ" dirty="0" err="1" smtClean="0"/>
              <a:t>formally</a:t>
            </a:r>
            <a:r>
              <a:rPr lang="cs-CZ" dirty="0" smtClean="0"/>
              <a:t> independent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really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satelite 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Nazi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endParaRPr lang="cs-CZ" dirty="0" smtClean="0"/>
          </a:p>
          <a:p>
            <a:pPr lvl="0"/>
            <a:r>
              <a:rPr lang="cs-CZ" dirty="0" smtClean="0"/>
              <a:t>14</a:t>
            </a:r>
            <a:r>
              <a:rPr lang="cs-CZ" baseline="30000" dirty="0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March</a:t>
            </a:r>
            <a:r>
              <a:rPr lang="cs-CZ" dirty="0" smtClean="0"/>
              <a:t> 1939</a:t>
            </a:r>
            <a:r>
              <a:rPr lang="cs-CZ" b="1" dirty="0" smtClean="0"/>
              <a:t> –</a:t>
            </a:r>
            <a:r>
              <a:rPr lang="cs-CZ" dirty="0" smtClean="0"/>
              <a:t> President </a:t>
            </a:r>
            <a:r>
              <a:rPr lang="cs-CZ" dirty="0" err="1" smtClean="0"/>
              <a:t>Hácha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Minister</a:t>
            </a:r>
            <a:r>
              <a:rPr lang="cs-CZ" dirty="0" smtClean="0"/>
              <a:t> </a:t>
            </a:r>
            <a:r>
              <a:rPr lang="cs-CZ" dirty="0" err="1" smtClean="0"/>
              <a:t>Chvalkovský</a:t>
            </a:r>
            <a:r>
              <a:rPr lang="cs-CZ" dirty="0" smtClean="0"/>
              <a:t> </a:t>
            </a:r>
            <a:r>
              <a:rPr lang="cs-CZ" dirty="0" err="1" smtClean="0"/>
              <a:t>invited</a:t>
            </a:r>
            <a:r>
              <a:rPr lang="cs-CZ" dirty="0" smtClean="0"/>
              <a:t> to Berlin – Hitler </a:t>
            </a:r>
            <a:r>
              <a:rPr lang="cs-CZ" dirty="0" err="1" smtClean="0"/>
              <a:t>threatened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bombing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Prague</a:t>
            </a:r>
            <a:r>
              <a:rPr lang="cs-CZ" dirty="0" smtClean="0"/>
              <a:t> –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forced</a:t>
            </a:r>
            <a:r>
              <a:rPr lang="cs-CZ" dirty="0" smtClean="0"/>
              <a:t> to sign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</a:t>
            </a:r>
            <a:r>
              <a:rPr lang="cs-CZ" dirty="0" err="1" smtClean="0"/>
              <a:t>asking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in </a:t>
            </a:r>
            <a:r>
              <a:rPr lang="cs-CZ" dirty="0" err="1" smtClean="0"/>
              <a:t>fact</a:t>
            </a:r>
            <a:r>
              <a:rPr lang="cs-CZ" dirty="0" smtClean="0"/>
              <a:t> </a:t>
            </a:r>
            <a:r>
              <a:rPr lang="cs-CZ" dirty="0" err="1" smtClean="0"/>
              <a:t>forced</a:t>
            </a:r>
            <a:r>
              <a:rPr lang="cs-CZ" dirty="0" smtClean="0"/>
              <a:t> </a:t>
            </a:r>
            <a:r>
              <a:rPr lang="cs-CZ" dirty="0" err="1" smtClean="0"/>
              <a:t>capitulations</a:t>
            </a:r>
            <a:endParaRPr lang="cs-CZ" dirty="0" smtClean="0"/>
          </a:p>
          <a:p>
            <a:pPr lvl="0"/>
            <a:r>
              <a:rPr lang="cs-CZ" dirty="0" smtClean="0"/>
              <a:t>15</a:t>
            </a:r>
            <a:r>
              <a:rPr lang="cs-CZ" baseline="30000" dirty="0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March</a:t>
            </a:r>
            <a:r>
              <a:rPr lang="cs-CZ" dirty="0" smtClean="0"/>
              <a:t> 1939 –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occupied</a:t>
            </a:r>
            <a:r>
              <a:rPr lang="cs-CZ" dirty="0" smtClean="0"/>
              <a:t> Bohemia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Moravia</a:t>
            </a:r>
            <a:r>
              <a:rPr lang="cs-CZ" dirty="0" smtClean="0"/>
              <a:t> – </a:t>
            </a:r>
            <a:r>
              <a:rPr lang="cs-CZ" dirty="0" err="1" smtClean="0"/>
              <a:t>dissolution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Czechoslovak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endParaRPr lang="cs-CZ" dirty="0" smtClean="0"/>
          </a:p>
          <a:p>
            <a:pPr lvl="0"/>
            <a:r>
              <a:rPr lang="cs-CZ" dirty="0" smtClean="0"/>
              <a:t>16</a:t>
            </a:r>
            <a:r>
              <a:rPr lang="cs-CZ" baseline="30000" dirty="0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March</a:t>
            </a:r>
            <a:r>
              <a:rPr lang="cs-CZ" dirty="0" smtClean="0"/>
              <a:t> 1939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occupants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</a:t>
            </a:r>
            <a:r>
              <a:rPr lang="cs-CZ" b="1" dirty="0" err="1" smtClean="0"/>
              <a:t>Protectorate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Bohemia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Moravia</a:t>
            </a:r>
            <a:r>
              <a:rPr lang="cs-CZ" b="1" dirty="0" smtClean="0"/>
              <a:t> –</a:t>
            </a:r>
            <a:r>
              <a:rPr lang="cs-CZ" dirty="0" smtClean="0"/>
              <a:t> </a:t>
            </a:r>
            <a:endParaRPr lang="cs-CZ" dirty="0" smtClean="0"/>
          </a:p>
          <a:p>
            <a:pPr lvl="0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Reich, </a:t>
            </a:r>
            <a:r>
              <a:rPr lang="cs-CZ" dirty="0" err="1" smtClean="0"/>
              <a:t>formaly</a:t>
            </a:r>
            <a:r>
              <a:rPr lang="cs-CZ" dirty="0" smtClean="0"/>
              <a:t> </a:t>
            </a:r>
            <a:r>
              <a:rPr lang="cs-CZ" dirty="0" err="1" smtClean="0"/>
              <a:t>autonomous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President Emil </a:t>
            </a:r>
            <a:r>
              <a:rPr lang="cs-CZ" dirty="0" err="1" smtClean="0"/>
              <a:t>Hácha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Prime </a:t>
            </a:r>
            <a:r>
              <a:rPr lang="cs-CZ" dirty="0" err="1" smtClean="0"/>
              <a:t>Minister</a:t>
            </a:r>
            <a:r>
              <a:rPr lang="cs-CZ" dirty="0" smtClean="0"/>
              <a:t> Rudolf Beran </a:t>
            </a:r>
            <a:endParaRPr lang="cs-CZ" dirty="0" smtClean="0"/>
          </a:p>
          <a:p>
            <a:pPr lvl="0"/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real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in </a:t>
            </a:r>
            <a:r>
              <a:rPr lang="cs-CZ" dirty="0" err="1" smtClean="0"/>
              <a:t>hands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Reichsprotektor</a:t>
            </a:r>
            <a:r>
              <a:rPr lang="cs-CZ" dirty="0" smtClean="0"/>
              <a:t> </a:t>
            </a:r>
            <a:r>
              <a:rPr lang="cs-CZ" b="1" dirty="0" smtClean="0"/>
              <a:t>Konstantin </a:t>
            </a:r>
            <a:r>
              <a:rPr lang="cs-CZ" b="1" dirty="0" err="1" smtClean="0"/>
              <a:t>von</a:t>
            </a:r>
            <a:r>
              <a:rPr lang="cs-CZ" b="1" dirty="0" smtClean="0"/>
              <a:t> </a:t>
            </a:r>
            <a:r>
              <a:rPr lang="cs-CZ" b="1" dirty="0" err="1" smtClean="0"/>
              <a:t>Neurath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b="1" dirty="0" err="1" smtClean="0"/>
              <a:t>Reinhard</a:t>
            </a:r>
            <a:r>
              <a:rPr lang="cs-CZ" b="1" dirty="0" smtClean="0"/>
              <a:t> </a:t>
            </a:r>
            <a:r>
              <a:rPr lang="cs-CZ" b="1" dirty="0" err="1" smtClean="0"/>
              <a:t>Heydrich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weimar-republic-and-the-polish-iss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160906" cy="61206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r>
              <a:rPr lang="cs-CZ" sz="2800" dirty="0" err="1" smtClean="0"/>
              <a:t>during</a:t>
            </a:r>
            <a:r>
              <a:rPr lang="cs-CZ" sz="2800" dirty="0" smtClean="0"/>
              <a:t> 1920</a:t>
            </a:r>
            <a:r>
              <a:rPr lang="cs-CZ" sz="2000" dirty="0" smtClean="0"/>
              <a:t>s 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7920880" cy="568863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3500" dirty="0" smtClean="0"/>
              <a:t>1923 - </a:t>
            </a:r>
            <a:r>
              <a:rPr lang="cs-CZ" sz="3500" dirty="0" err="1" smtClean="0"/>
              <a:t>Industrial</a:t>
            </a:r>
            <a:r>
              <a:rPr lang="cs-CZ" sz="3500" dirty="0" smtClean="0"/>
              <a:t> </a:t>
            </a:r>
            <a:r>
              <a:rPr lang="cs-CZ" sz="3500" dirty="0" err="1" smtClean="0"/>
              <a:t>territory</a:t>
            </a:r>
            <a:r>
              <a:rPr lang="cs-CZ" sz="3500" dirty="0" smtClean="0"/>
              <a:t> </a:t>
            </a:r>
            <a:r>
              <a:rPr lang="cs-CZ" sz="3500" dirty="0" err="1" smtClean="0"/>
              <a:t>around</a:t>
            </a:r>
            <a:r>
              <a:rPr lang="cs-CZ" sz="3500" dirty="0" smtClean="0"/>
              <a:t> </a:t>
            </a:r>
            <a:r>
              <a:rPr lang="cs-CZ" sz="3500" dirty="0" err="1" smtClean="0"/>
              <a:t>the</a:t>
            </a:r>
            <a:r>
              <a:rPr lang="cs-CZ" sz="3500" dirty="0" smtClean="0"/>
              <a:t> </a:t>
            </a:r>
            <a:r>
              <a:rPr lang="cs-CZ" sz="3500" dirty="0" err="1" smtClean="0"/>
              <a:t>River</a:t>
            </a:r>
            <a:r>
              <a:rPr lang="cs-CZ" sz="3500" dirty="0" smtClean="0"/>
              <a:t> Ruhr </a:t>
            </a:r>
            <a:r>
              <a:rPr lang="cs-CZ" sz="3500" dirty="0" err="1" smtClean="0"/>
              <a:t>was</a:t>
            </a:r>
            <a:r>
              <a:rPr lang="cs-CZ" sz="3500" dirty="0" smtClean="0"/>
              <a:t> </a:t>
            </a:r>
            <a:r>
              <a:rPr lang="cs-CZ" sz="3500" dirty="0" err="1" smtClean="0"/>
              <a:t>occupied</a:t>
            </a:r>
            <a:r>
              <a:rPr lang="cs-CZ" sz="3500" dirty="0" smtClean="0"/>
              <a:t> by France (</a:t>
            </a:r>
            <a:r>
              <a:rPr lang="cs-CZ" sz="3500" dirty="0" err="1" smtClean="0"/>
              <a:t>G</a:t>
            </a:r>
            <a:r>
              <a:rPr lang="cs-CZ" sz="3500" dirty="0" err="1" smtClean="0"/>
              <a:t>ermany</a:t>
            </a:r>
            <a:r>
              <a:rPr lang="cs-CZ" sz="3500" dirty="0" smtClean="0"/>
              <a:t> </a:t>
            </a:r>
            <a:r>
              <a:rPr lang="cs-CZ" sz="3500" dirty="0" err="1" smtClean="0"/>
              <a:t>was</a:t>
            </a:r>
            <a:r>
              <a:rPr lang="cs-CZ" sz="3500" dirty="0" smtClean="0"/>
              <a:t> </a:t>
            </a:r>
            <a:r>
              <a:rPr lang="cs-CZ" sz="3500" dirty="0" err="1" smtClean="0"/>
              <a:t>delayed</a:t>
            </a:r>
            <a:r>
              <a:rPr lang="cs-CZ" sz="3500" dirty="0" smtClean="0"/>
              <a:t> </a:t>
            </a:r>
            <a:r>
              <a:rPr lang="cs-CZ" sz="3500" dirty="0" err="1" smtClean="0"/>
              <a:t>with</a:t>
            </a:r>
            <a:r>
              <a:rPr lang="cs-CZ" sz="3500" dirty="0" smtClean="0"/>
              <a:t> </a:t>
            </a:r>
            <a:r>
              <a:rPr lang="cs-CZ" sz="3500" dirty="0" err="1" smtClean="0"/>
              <a:t>paying</a:t>
            </a:r>
            <a:r>
              <a:rPr lang="cs-CZ" sz="3500" dirty="0" smtClean="0"/>
              <a:t> </a:t>
            </a:r>
            <a:r>
              <a:rPr lang="cs-CZ" sz="3500" dirty="0" err="1" smtClean="0"/>
              <a:t>of</a:t>
            </a:r>
            <a:r>
              <a:rPr lang="cs-CZ" sz="3500" dirty="0" smtClean="0"/>
              <a:t> </a:t>
            </a:r>
            <a:r>
              <a:rPr lang="cs-CZ" sz="3500" dirty="0" err="1" smtClean="0"/>
              <a:t>reparation</a:t>
            </a:r>
            <a:r>
              <a:rPr lang="cs-CZ" sz="3500" dirty="0" smtClean="0"/>
              <a:t> </a:t>
            </a:r>
            <a:r>
              <a:rPr lang="cs-CZ" sz="3500" dirty="0" err="1" smtClean="0"/>
              <a:t>payments</a:t>
            </a:r>
            <a:r>
              <a:rPr lang="cs-CZ" sz="3500" dirty="0" smtClean="0"/>
              <a:t>)</a:t>
            </a:r>
            <a:endParaRPr lang="cs-CZ" sz="3500" dirty="0" smtClean="0"/>
          </a:p>
          <a:p>
            <a:pPr lvl="0"/>
            <a:r>
              <a:rPr lang="cs-CZ" sz="3500" dirty="0" smtClean="0"/>
              <a:t>1923 – </a:t>
            </a:r>
            <a:r>
              <a:rPr lang="cs-CZ" sz="3500" dirty="0" err="1" smtClean="0"/>
              <a:t>the</a:t>
            </a:r>
            <a:r>
              <a:rPr lang="cs-CZ" sz="3500" dirty="0" smtClean="0"/>
              <a:t> </a:t>
            </a:r>
            <a:r>
              <a:rPr lang="cs-CZ" sz="3500" dirty="0" err="1" smtClean="0"/>
              <a:t>new</a:t>
            </a:r>
            <a:r>
              <a:rPr lang="cs-CZ" sz="3500" dirty="0" smtClean="0"/>
              <a:t> </a:t>
            </a:r>
            <a:r>
              <a:rPr lang="cs-CZ" sz="3500" dirty="0" err="1" smtClean="0"/>
              <a:t>government</a:t>
            </a:r>
            <a:r>
              <a:rPr lang="cs-CZ" sz="3500" dirty="0" smtClean="0"/>
              <a:t> – Prime </a:t>
            </a:r>
            <a:r>
              <a:rPr lang="cs-CZ" sz="3500" dirty="0" err="1" smtClean="0"/>
              <a:t>Minister</a:t>
            </a:r>
            <a:r>
              <a:rPr lang="cs-CZ" sz="3500" dirty="0" smtClean="0"/>
              <a:t> (</a:t>
            </a:r>
            <a:r>
              <a:rPr lang="cs-CZ" sz="3500" dirty="0" err="1" smtClean="0"/>
              <a:t>Chancellor</a:t>
            </a:r>
            <a:r>
              <a:rPr lang="cs-CZ" sz="3500" dirty="0" smtClean="0"/>
              <a:t>) </a:t>
            </a:r>
            <a:r>
              <a:rPr lang="cs-CZ" sz="3500" b="1" dirty="0" smtClean="0"/>
              <a:t>Gustav </a:t>
            </a:r>
            <a:r>
              <a:rPr lang="cs-CZ" sz="3500" b="1" dirty="0" err="1" smtClean="0"/>
              <a:t>Stresemann</a:t>
            </a:r>
            <a:r>
              <a:rPr lang="cs-CZ" sz="3500" dirty="0" smtClean="0"/>
              <a:t> – </a:t>
            </a:r>
            <a:r>
              <a:rPr lang="cs-CZ" sz="3500" dirty="0" err="1" smtClean="0"/>
              <a:t>stabilization</a:t>
            </a:r>
            <a:r>
              <a:rPr lang="cs-CZ" sz="3500" dirty="0" smtClean="0"/>
              <a:t> </a:t>
            </a:r>
            <a:r>
              <a:rPr lang="cs-CZ" sz="3500" dirty="0" err="1" smtClean="0"/>
              <a:t>of</a:t>
            </a:r>
            <a:r>
              <a:rPr lang="cs-CZ" sz="3500" dirty="0" smtClean="0"/>
              <a:t> </a:t>
            </a:r>
            <a:r>
              <a:rPr lang="cs-CZ" sz="3500" dirty="0" err="1" smtClean="0"/>
              <a:t>Golden</a:t>
            </a:r>
            <a:r>
              <a:rPr lang="cs-CZ" sz="3500" dirty="0" smtClean="0"/>
              <a:t> </a:t>
            </a:r>
            <a:r>
              <a:rPr lang="cs-CZ" sz="3500" dirty="0" err="1" smtClean="0"/>
              <a:t>mark</a:t>
            </a:r>
            <a:r>
              <a:rPr lang="cs-CZ" sz="3500" dirty="0" smtClean="0"/>
              <a:t>, </a:t>
            </a:r>
            <a:r>
              <a:rPr lang="cs-CZ" sz="3500" dirty="0" err="1" smtClean="0"/>
              <a:t>succesful</a:t>
            </a:r>
            <a:r>
              <a:rPr lang="cs-CZ" sz="3500" dirty="0" smtClean="0"/>
              <a:t> </a:t>
            </a:r>
            <a:r>
              <a:rPr lang="cs-CZ" sz="3500" dirty="0" err="1" smtClean="0"/>
              <a:t>foreign</a:t>
            </a:r>
            <a:r>
              <a:rPr lang="cs-CZ" sz="3500" dirty="0" smtClean="0"/>
              <a:t> </a:t>
            </a:r>
            <a:r>
              <a:rPr lang="cs-CZ" sz="3500" dirty="0" err="1" smtClean="0"/>
              <a:t>policy</a:t>
            </a:r>
            <a:endParaRPr lang="cs-CZ" sz="3500" dirty="0" smtClean="0"/>
          </a:p>
          <a:p>
            <a:pPr lvl="0"/>
            <a:r>
              <a:rPr lang="cs-CZ" sz="3500" dirty="0" smtClean="0"/>
              <a:t>1925 – </a:t>
            </a:r>
            <a:r>
              <a:rPr lang="cs-CZ" sz="3500" dirty="0" err="1" smtClean="0"/>
              <a:t>the</a:t>
            </a:r>
            <a:r>
              <a:rPr lang="cs-CZ" sz="3500" dirty="0" smtClean="0"/>
              <a:t> </a:t>
            </a:r>
            <a:r>
              <a:rPr lang="cs-CZ" sz="3500" dirty="0" err="1" smtClean="0"/>
              <a:t>second</a:t>
            </a:r>
            <a:r>
              <a:rPr lang="cs-CZ" sz="3500" dirty="0" smtClean="0"/>
              <a:t> President </a:t>
            </a:r>
            <a:r>
              <a:rPr lang="cs-CZ" sz="3500" dirty="0" err="1" smtClean="0"/>
              <a:t>became</a:t>
            </a:r>
            <a:r>
              <a:rPr lang="cs-CZ" sz="3500" dirty="0" smtClean="0"/>
              <a:t> </a:t>
            </a:r>
            <a:r>
              <a:rPr lang="cs-CZ" sz="3500" b="1" dirty="0" smtClean="0"/>
              <a:t>Paul </a:t>
            </a:r>
            <a:r>
              <a:rPr lang="cs-CZ" sz="3500" b="1" dirty="0" err="1" smtClean="0"/>
              <a:t>von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Hindenburg</a:t>
            </a:r>
            <a:endParaRPr lang="cs-CZ" sz="3500" b="1" dirty="0" smtClean="0"/>
          </a:p>
          <a:p>
            <a:pPr lvl="0"/>
            <a:r>
              <a:rPr lang="cs-CZ" sz="3500" b="1" dirty="0" err="1" smtClean="0"/>
              <a:t>weak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democracy</a:t>
            </a:r>
            <a:r>
              <a:rPr lang="cs-CZ" sz="3500" b="1" dirty="0" smtClean="0"/>
              <a:t> – </a:t>
            </a:r>
            <a:r>
              <a:rPr lang="cs-CZ" sz="3500" b="1" dirty="0" err="1" smtClean="0"/>
              <a:t>governments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changes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very</a:t>
            </a:r>
            <a:r>
              <a:rPr lang="cs-CZ" sz="3500" b="1" dirty="0" smtClean="0"/>
              <a:t> </a:t>
            </a:r>
            <a:r>
              <a:rPr lang="cs-CZ" sz="3500" b="1" dirty="0" err="1" smtClean="0"/>
              <a:t>often</a:t>
            </a:r>
            <a:r>
              <a:rPr lang="cs-CZ" sz="3500" b="1" dirty="0" smtClean="0"/>
              <a:t> </a:t>
            </a:r>
            <a:endParaRPr lang="cs-CZ" sz="3500" b="1" dirty="0" smtClean="0"/>
          </a:p>
          <a:p>
            <a:r>
              <a:rPr lang="cs-CZ" sz="3500" dirty="0" err="1" smtClean="0"/>
              <a:t>since</a:t>
            </a:r>
            <a:r>
              <a:rPr lang="cs-CZ" sz="3500" dirty="0" smtClean="0"/>
              <a:t> 1929 – Great </a:t>
            </a:r>
            <a:r>
              <a:rPr lang="cs-CZ" sz="3500" dirty="0" err="1" smtClean="0"/>
              <a:t>Depression</a:t>
            </a:r>
            <a:r>
              <a:rPr lang="cs-CZ" sz="3500" dirty="0" smtClean="0"/>
              <a:t> – in </a:t>
            </a:r>
            <a:r>
              <a:rPr lang="cs-CZ" sz="3500" dirty="0" err="1" smtClean="0"/>
              <a:t>Germany</a:t>
            </a:r>
            <a:r>
              <a:rPr lang="cs-CZ" sz="3500" dirty="0" smtClean="0"/>
              <a:t> </a:t>
            </a:r>
            <a:r>
              <a:rPr lang="cs-CZ" sz="3500" dirty="0" err="1" smtClean="0"/>
              <a:t>very</a:t>
            </a:r>
            <a:r>
              <a:rPr lang="cs-CZ" sz="3500" dirty="0" smtClean="0"/>
              <a:t> </a:t>
            </a:r>
            <a:r>
              <a:rPr lang="cs-CZ" sz="3500" dirty="0" err="1" smtClean="0"/>
              <a:t>serious</a:t>
            </a:r>
            <a:r>
              <a:rPr lang="cs-CZ" sz="3500" dirty="0" smtClean="0"/>
              <a:t> </a:t>
            </a:r>
            <a:r>
              <a:rPr lang="cs-CZ" sz="3500" dirty="0" err="1" smtClean="0"/>
              <a:t>effects</a:t>
            </a:r>
            <a:r>
              <a:rPr lang="cs-CZ" sz="3500" dirty="0" smtClean="0"/>
              <a:t> (1932 – </a:t>
            </a:r>
            <a:r>
              <a:rPr lang="cs-CZ" sz="3500" dirty="0" err="1" smtClean="0"/>
              <a:t>unemployment</a:t>
            </a:r>
            <a:r>
              <a:rPr lang="cs-CZ" sz="3500" dirty="0" smtClean="0"/>
              <a:t> </a:t>
            </a:r>
            <a:r>
              <a:rPr lang="cs-CZ" sz="3500" dirty="0" err="1" smtClean="0"/>
              <a:t>was</a:t>
            </a:r>
            <a:r>
              <a:rPr lang="cs-CZ" sz="3500" dirty="0" smtClean="0"/>
              <a:t> 44,5 %), </a:t>
            </a:r>
            <a:endParaRPr lang="cs-CZ" sz="3500" dirty="0" smtClean="0"/>
          </a:p>
          <a:p>
            <a:r>
              <a:rPr lang="cs-CZ" sz="3500" dirty="0" err="1" smtClean="0"/>
              <a:t>the</a:t>
            </a:r>
            <a:r>
              <a:rPr lang="cs-CZ" sz="3500" dirty="0" smtClean="0"/>
              <a:t> </a:t>
            </a:r>
            <a:r>
              <a:rPr lang="cs-CZ" sz="3500" dirty="0" err="1" smtClean="0"/>
              <a:t>growth</a:t>
            </a:r>
            <a:r>
              <a:rPr lang="cs-CZ" sz="3500" dirty="0" smtClean="0"/>
              <a:t> </a:t>
            </a:r>
            <a:r>
              <a:rPr lang="cs-CZ" sz="3500" dirty="0" err="1" smtClean="0"/>
              <a:t>of</a:t>
            </a:r>
            <a:r>
              <a:rPr lang="cs-CZ" sz="3500" dirty="0" smtClean="0"/>
              <a:t> </a:t>
            </a:r>
            <a:r>
              <a:rPr lang="cs-CZ" sz="3500" dirty="0" err="1" smtClean="0"/>
              <a:t>extreme</a:t>
            </a:r>
            <a:r>
              <a:rPr lang="cs-CZ" sz="3500" dirty="0" smtClean="0"/>
              <a:t> </a:t>
            </a:r>
            <a:r>
              <a:rPr lang="cs-CZ" sz="3500" dirty="0" err="1" smtClean="0"/>
              <a:t>nationalism</a:t>
            </a:r>
            <a:r>
              <a:rPr lang="cs-CZ" sz="3500" dirty="0" smtClean="0"/>
              <a:t> </a:t>
            </a:r>
            <a:r>
              <a:rPr lang="cs-CZ" sz="3500" dirty="0" err="1" smtClean="0"/>
              <a:t>and</a:t>
            </a:r>
            <a:r>
              <a:rPr lang="cs-CZ" sz="3500" dirty="0" smtClean="0"/>
              <a:t> </a:t>
            </a:r>
            <a:r>
              <a:rPr lang="cs-CZ" sz="3500" dirty="0" err="1" smtClean="0"/>
              <a:t>revanchism</a:t>
            </a:r>
            <a:endParaRPr lang="cs-CZ" sz="3500" dirty="0" smtClean="0"/>
          </a:p>
          <a:p>
            <a:r>
              <a:rPr lang="en-US" sz="3500" dirty="0" smtClean="0"/>
              <a:t>a political crisis: the political parties represented in the </a:t>
            </a:r>
            <a:r>
              <a:rPr lang="en-US" sz="3500" i="1" dirty="0" smtClean="0"/>
              <a:t>Reichstag</a:t>
            </a:r>
            <a:r>
              <a:rPr lang="en-US" sz="3500" dirty="0" smtClean="0"/>
              <a:t> were unable to build a governing majority in the face of escalating extremism from the far right (the Nazis, NSDAP) and the far left (the Communists, KPD</a:t>
            </a:r>
            <a:r>
              <a:rPr lang="en-US" sz="3500" dirty="0" smtClean="0"/>
              <a:t>)</a:t>
            </a:r>
            <a:endParaRPr lang="cs-CZ" sz="3500" dirty="0" smtClean="0"/>
          </a:p>
          <a:p>
            <a:pPr lvl="0"/>
            <a:r>
              <a:rPr lang="cs-CZ" sz="3500" dirty="0" smtClean="0"/>
              <a:t>1932 – NSDAP </a:t>
            </a:r>
            <a:r>
              <a:rPr lang="cs-CZ" sz="3500" dirty="0" err="1" smtClean="0"/>
              <a:t>won</a:t>
            </a:r>
            <a:r>
              <a:rPr lang="cs-CZ" sz="3500" dirty="0" smtClean="0"/>
              <a:t> </a:t>
            </a:r>
            <a:r>
              <a:rPr lang="cs-CZ" sz="3500" dirty="0" err="1" smtClean="0"/>
              <a:t>the</a:t>
            </a:r>
            <a:r>
              <a:rPr lang="cs-CZ" sz="3500" dirty="0" smtClean="0"/>
              <a:t> </a:t>
            </a:r>
            <a:r>
              <a:rPr lang="cs-CZ" sz="3500" dirty="0" err="1" smtClean="0"/>
              <a:t>elections</a:t>
            </a:r>
            <a:r>
              <a:rPr lang="cs-CZ" sz="3500" dirty="0" smtClean="0"/>
              <a:t> (</a:t>
            </a:r>
            <a:r>
              <a:rPr lang="cs-CZ" sz="3500" dirty="0" err="1" smtClean="0"/>
              <a:t>over</a:t>
            </a:r>
            <a:r>
              <a:rPr lang="cs-CZ" sz="3500" dirty="0" smtClean="0"/>
              <a:t> 30 %, </a:t>
            </a:r>
            <a:r>
              <a:rPr lang="cs-CZ" sz="3500" dirty="0" err="1" smtClean="0"/>
              <a:t>the</a:t>
            </a:r>
            <a:r>
              <a:rPr lang="cs-CZ" sz="3500" dirty="0" smtClean="0"/>
              <a:t> </a:t>
            </a:r>
            <a:r>
              <a:rPr lang="cs-CZ" sz="3500" dirty="0" err="1" smtClean="0"/>
              <a:t>communists</a:t>
            </a:r>
            <a:r>
              <a:rPr lang="cs-CZ" sz="3500" dirty="0" smtClean="0"/>
              <a:t> </a:t>
            </a:r>
            <a:r>
              <a:rPr lang="cs-CZ" sz="3500" dirty="0" err="1" smtClean="0"/>
              <a:t>were</a:t>
            </a:r>
            <a:r>
              <a:rPr lang="cs-CZ" sz="3500" dirty="0" smtClean="0"/>
              <a:t> </a:t>
            </a:r>
            <a:r>
              <a:rPr lang="cs-CZ" sz="3500" dirty="0" err="1" smtClean="0"/>
              <a:t>third</a:t>
            </a:r>
            <a:r>
              <a:rPr lang="cs-CZ" sz="3500" dirty="0" smtClean="0"/>
              <a:t>)</a:t>
            </a:r>
          </a:p>
          <a:p>
            <a:endParaRPr lang="cs-CZ" sz="3500" dirty="0" smtClean="0"/>
          </a:p>
          <a:p>
            <a:pPr lvl="0"/>
            <a:endParaRPr lang="cs-CZ" sz="3200" b="1" dirty="0" smtClean="0"/>
          </a:p>
          <a:p>
            <a:pPr lvl="0"/>
            <a:endParaRPr lang="cs-CZ" sz="32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r>
              <a:rPr lang="cs-CZ" sz="2800" dirty="0" err="1" smtClean="0"/>
              <a:t>during</a:t>
            </a:r>
            <a:r>
              <a:rPr lang="cs-CZ" sz="2800" dirty="0" smtClean="0"/>
              <a:t> 1930</a:t>
            </a:r>
            <a:r>
              <a:rPr lang="cs-CZ" sz="2000" dirty="0" smtClean="0"/>
              <a:t>s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280920" cy="602128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1933 </a:t>
            </a:r>
            <a:r>
              <a:rPr lang="cs-CZ" dirty="0" smtClean="0"/>
              <a:t>– </a:t>
            </a:r>
            <a:r>
              <a:rPr lang="cs-CZ" b="1" dirty="0" smtClean="0"/>
              <a:t>Adolf Hitler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appointed</a:t>
            </a:r>
            <a:r>
              <a:rPr lang="cs-CZ" dirty="0" smtClean="0"/>
              <a:t> as </a:t>
            </a:r>
            <a:r>
              <a:rPr lang="cs-CZ" dirty="0" err="1" smtClean="0"/>
              <a:t>Chancellor</a:t>
            </a:r>
            <a:endParaRPr lang="cs-CZ" dirty="0" smtClean="0"/>
          </a:p>
          <a:p>
            <a:r>
              <a:rPr lang="cs-CZ" dirty="0" smtClean="0"/>
              <a:t>1933 –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League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endParaRPr lang="cs-CZ" dirty="0" smtClean="0"/>
          </a:p>
          <a:p>
            <a:pPr lvl="0"/>
            <a:r>
              <a:rPr lang="cs-CZ" dirty="0" smtClean="0"/>
              <a:t>1934 </a:t>
            </a:r>
            <a:r>
              <a:rPr lang="cs-CZ" dirty="0" smtClean="0"/>
              <a:t>– Hitler </a:t>
            </a:r>
            <a:r>
              <a:rPr lang="cs-CZ" dirty="0" err="1" smtClean="0"/>
              <a:t>became</a:t>
            </a:r>
            <a:r>
              <a:rPr lang="cs-CZ" dirty="0" smtClean="0"/>
              <a:t> a </a:t>
            </a:r>
            <a:r>
              <a:rPr lang="cs-CZ" dirty="0" err="1" smtClean="0"/>
              <a:t>Führer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endParaRPr lang="cs-CZ" dirty="0" smtClean="0"/>
          </a:p>
          <a:p>
            <a:pPr lvl="0"/>
            <a:r>
              <a:rPr lang="en-US" dirty="0" smtClean="0"/>
              <a:t>The Nazi regime restored economic prosperity and ended mass unemployment using heavy spending on the military, while suppressing labor unions and </a:t>
            </a:r>
            <a:r>
              <a:rPr lang="en-US" dirty="0" smtClean="0"/>
              <a:t>strikes</a:t>
            </a:r>
            <a:r>
              <a:rPr lang="cs-CZ" dirty="0" smtClean="0"/>
              <a:t> </a:t>
            </a:r>
            <a:r>
              <a:rPr lang="cs-CZ" dirty="0" smtClean="0">
                <a:latin typeface="Century Schoolbook"/>
              </a:rPr>
              <a:t>→</a:t>
            </a:r>
            <a:r>
              <a:rPr lang="cs-CZ" dirty="0" smtClean="0"/>
              <a:t> </a:t>
            </a:r>
            <a:r>
              <a:rPr lang="cs-CZ" dirty="0" err="1" smtClean="0"/>
              <a:t>enourmous</a:t>
            </a:r>
            <a:r>
              <a:rPr lang="cs-CZ" dirty="0" smtClean="0"/>
              <a:t> popularity</a:t>
            </a:r>
          </a:p>
          <a:p>
            <a:pPr lvl="0"/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oposition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destroyed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Secret</a:t>
            </a:r>
            <a:r>
              <a:rPr lang="cs-CZ" dirty="0" smtClean="0"/>
              <a:t> police – Gestapo (Heinrich Himmler)</a:t>
            </a:r>
          </a:p>
          <a:p>
            <a:pPr lvl="0"/>
            <a:r>
              <a:rPr lang="cs-CZ" dirty="0" err="1" smtClean="0"/>
              <a:t>Concentration</a:t>
            </a:r>
            <a:r>
              <a:rPr lang="cs-CZ" dirty="0" smtClean="0"/>
              <a:t> </a:t>
            </a:r>
            <a:r>
              <a:rPr lang="cs-CZ" dirty="0" err="1" smtClean="0"/>
              <a:t>camps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Propaganda – </a:t>
            </a:r>
            <a:r>
              <a:rPr lang="cs-CZ" dirty="0" err="1" smtClean="0"/>
              <a:t>Joseph</a:t>
            </a:r>
            <a:r>
              <a:rPr lang="cs-CZ" dirty="0" smtClean="0"/>
              <a:t> </a:t>
            </a:r>
            <a:r>
              <a:rPr lang="cs-CZ" dirty="0" err="1" smtClean="0"/>
              <a:t>Goebbles</a:t>
            </a:r>
            <a:endParaRPr lang="cs-CZ" dirty="0" smtClean="0"/>
          </a:p>
          <a:p>
            <a:pPr lvl="0"/>
            <a:r>
              <a:rPr lang="cs-CZ" dirty="0" smtClean="0"/>
              <a:t>1934 </a:t>
            </a:r>
            <a:r>
              <a:rPr lang="cs-CZ" dirty="0" smtClean="0"/>
              <a:t>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Night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Long</a:t>
            </a:r>
            <a:r>
              <a:rPr lang="cs-CZ" dirty="0" smtClean="0"/>
              <a:t> </a:t>
            </a:r>
            <a:r>
              <a:rPr lang="cs-CZ" dirty="0" err="1" smtClean="0"/>
              <a:t>Knives</a:t>
            </a:r>
            <a:r>
              <a:rPr lang="cs-CZ" dirty="0" smtClean="0"/>
              <a:t>  – </a:t>
            </a:r>
            <a:r>
              <a:rPr lang="cs-CZ" dirty="0" err="1" smtClean="0"/>
              <a:t>the</a:t>
            </a:r>
            <a:r>
              <a:rPr lang="cs-CZ" dirty="0" smtClean="0"/>
              <a:t> top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SA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killed</a:t>
            </a:r>
            <a:r>
              <a:rPr lang="cs-CZ" dirty="0" smtClean="0"/>
              <a:t> – 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opposition</a:t>
            </a:r>
            <a:r>
              <a:rPr lang="cs-CZ" dirty="0" smtClean="0"/>
              <a:t> in </a:t>
            </a:r>
            <a:r>
              <a:rPr lang="cs-CZ" dirty="0" err="1" smtClean="0"/>
              <a:t>Nazi</a:t>
            </a:r>
            <a:r>
              <a:rPr lang="cs-CZ" dirty="0" smtClean="0"/>
              <a:t> party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destroyed</a:t>
            </a:r>
            <a:endParaRPr lang="cs-CZ" dirty="0" smtClean="0"/>
          </a:p>
          <a:p>
            <a:pPr lvl="0"/>
            <a:r>
              <a:rPr lang="cs-CZ" dirty="0" smtClean="0"/>
              <a:t>1935 – </a:t>
            </a:r>
            <a:r>
              <a:rPr lang="cs-CZ" dirty="0" err="1" smtClean="0"/>
              <a:t>Nüremberg</a:t>
            </a:r>
            <a:r>
              <a:rPr lang="cs-CZ" dirty="0" smtClean="0"/>
              <a:t> </a:t>
            </a:r>
            <a:r>
              <a:rPr lang="cs-CZ" dirty="0" err="1" smtClean="0"/>
              <a:t>laws</a:t>
            </a:r>
            <a:r>
              <a:rPr lang="cs-CZ" dirty="0" smtClean="0"/>
              <a:t> – </a:t>
            </a: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Semitism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Jews</a:t>
            </a:r>
            <a:r>
              <a:rPr lang="cs-CZ" dirty="0" smtClean="0"/>
              <a:t> </a:t>
            </a:r>
            <a:r>
              <a:rPr lang="cs-CZ" dirty="0" err="1" smtClean="0"/>
              <a:t>excluded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, </a:t>
            </a:r>
            <a:r>
              <a:rPr lang="cs-CZ" dirty="0" err="1" smtClean="0"/>
              <a:t>economical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public </a:t>
            </a:r>
            <a:r>
              <a:rPr lang="cs-CZ" dirty="0" err="1" smtClean="0"/>
              <a:t>life</a:t>
            </a:r>
            <a:r>
              <a:rPr lang="cs-CZ" dirty="0" smtClean="0"/>
              <a:t>, had to </a:t>
            </a:r>
            <a:r>
              <a:rPr lang="cs-CZ" dirty="0" err="1" smtClean="0"/>
              <a:t>wear</a:t>
            </a:r>
            <a:r>
              <a:rPr lang="cs-CZ" dirty="0" smtClean="0"/>
              <a:t> a </a:t>
            </a:r>
            <a:r>
              <a:rPr lang="cs-CZ" dirty="0" err="1" smtClean="0"/>
              <a:t>yellow</a:t>
            </a:r>
            <a:r>
              <a:rPr lang="cs-CZ" dirty="0" smtClean="0"/>
              <a:t> star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5516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r>
              <a:rPr lang="cs-CZ" sz="2800" dirty="0" err="1" smtClean="0"/>
              <a:t>during</a:t>
            </a:r>
            <a:r>
              <a:rPr lang="cs-CZ" sz="2800" dirty="0" smtClean="0"/>
              <a:t> 1930</a:t>
            </a:r>
            <a:r>
              <a:rPr lang="cs-CZ" sz="2000" dirty="0" smtClean="0"/>
              <a:t>s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7516688" cy="533099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 smtClean="0"/>
              <a:t>1935 –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introduced</a:t>
            </a:r>
            <a:r>
              <a:rPr lang="cs-CZ" dirty="0" smtClean="0"/>
              <a:t>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began</a:t>
            </a:r>
            <a:r>
              <a:rPr lang="cs-CZ" dirty="0" smtClean="0"/>
              <a:t> to </a:t>
            </a:r>
            <a:r>
              <a:rPr lang="cs-CZ" dirty="0" smtClean="0"/>
              <a:t>re-</a:t>
            </a:r>
            <a:r>
              <a:rPr lang="cs-CZ" dirty="0" err="1" smtClean="0"/>
              <a:t>arm</a:t>
            </a:r>
            <a:endParaRPr lang="cs-CZ" dirty="0" smtClean="0"/>
          </a:p>
          <a:p>
            <a:pPr lvl="0"/>
            <a:r>
              <a:rPr lang="cs-CZ" dirty="0" smtClean="0"/>
              <a:t>1935 –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won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Saar</a:t>
            </a:r>
            <a:r>
              <a:rPr lang="cs-CZ" dirty="0" smtClean="0"/>
              <a:t> (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League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)</a:t>
            </a:r>
            <a:endParaRPr lang="cs-CZ" dirty="0" smtClean="0"/>
          </a:p>
          <a:p>
            <a:pPr lvl="0"/>
            <a:r>
              <a:rPr lang="cs-CZ" dirty="0" smtClean="0"/>
              <a:t>1936 – </a:t>
            </a:r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occupied</a:t>
            </a:r>
            <a:r>
              <a:rPr lang="cs-CZ" dirty="0" smtClean="0"/>
              <a:t> de-</a:t>
            </a:r>
            <a:r>
              <a:rPr lang="cs-CZ" dirty="0" err="1" smtClean="0"/>
              <a:t>militarized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 in </a:t>
            </a:r>
            <a:r>
              <a:rPr lang="cs-CZ" dirty="0" err="1" smtClean="0"/>
              <a:t>Rheinland</a:t>
            </a:r>
            <a:endParaRPr lang="cs-CZ" dirty="0" smtClean="0"/>
          </a:p>
          <a:p>
            <a:pPr lvl="0"/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breaching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Versailles </a:t>
            </a:r>
            <a:r>
              <a:rPr lang="cs-CZ" dirty="0" err="1" smtClean="0"/>
              <a:t>Peace</a:t>
            </a:r>
            <a:r>
              <a:rPr lang="cs-CZ" dirty="0" smtClean="0"/>
              <a:t> </a:t>
            </a:r>
            <a:r>
              <a:rPr lang="cs-CZ" dirty="0" err="1" smtClean="0"/>
              <a:t>Treaty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Rhineland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formal</a:t>
            </a:r>
            <a:r>
              <a:rPr lang="cs-CZ" dirty="0" smtClean="0"/>
              <a:t> </a:t>
            </a:r>
            <a:r>
              <a:rPr lang="cs-CZ" dirty="0" err="1" smtClean="0"/>
              <a:t>prostest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 </a:t>
            </a:r>
            <a:r>
              <a:rPr lang="cs-CZ" dirty="0" err="1" smtClean="0"/>
              <a:t>succeded</a:t>
            </a:r>
            <a:endParaRPr lang="cs-CZ" dirty="0" smtClean="0"/>
          </a:p>
          <a:p>
            <a:pPr lvl="0"/>
            <a:r>
              <a:rPr lang="cs-CZ" dirty="0" smtClean="0"/>
              <a:t>1936 – </a:t>
            </a:r>
            <a:r>
              <a:rPr lang="cs-CZ" dirty="0" err="1" smtClean="0"/>
              <a:t>pact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fascist</a:t>
            </a:r>
            <a:r>
              <a:rPr lang="cs-CZ" dirty="0" smtClean="0"/>
              <a:t> Italy </a:t>
            </a:r>
            <a:r>
              <a:rPr lang="cs-CZ" dirty="0" err="1" smtClean="0"/>
              <a:t>headed</a:t>
            </a:r>
            <a:r>
              <a:rPr lang="cs-CZ" dirty="0" smtClean="0"/>
              <a:t> by </a:t>
            </a:r>
            <a:r>
              <a:rPr lang="cs-CZ" dirty="0" err="1" smtClean="0"/>
              <a:t>Benito</a:t>
            </a:r>
            <a:r>
              <a:rPr lang="cs-CZ" dirty="0" smtClean="0"/>
              <a:t> </a:t>
            </a:r>
            <a:r>
              <a:rPr lang="cs-CZ" dirty="0" err="1" smtClean="0"/>
              <a:t>Mussolini</a:t>
            </a:r>
            <a:r>
              <a:rPr lang="cs-CZ" dirty="0" smtClean="0"/>
              <a:t> – </a:t>
            </a:r>
            <a:r>
              <a:rPr lang="cs-CZ" dirty="0" smtClean="0"/>
              <a:t>Berlin-Rome Axis</a:t>
            </a:r>
          </a:p>
          <a:p>
            <a:pPr lvl="0"/>
            <a:r>
              <a:rPr lang="cs-CZ" dirty="0" smtClean="0"/>
              <a:t>1936 – </a:t>
            </a: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Commintern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communism</a:t>
            </a:r>
            <a:r>
              <a:rPr lang="cs-CZ" dirty="0" smtClean="0"/>
              <a:t> –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smtClean="0"/>
              <a:t>Japan</a:t>
            </a:r>
          </a:p>
          <a:p>
            <a:pPr lvl="0"/>
            <a:r>
              <a:rPr lang="cs-CZ" dirty="0" err="1" smtClean="0"/>
              <a:t>March</a:t>
            </a:r>
            <a:r>
              <a:rPr lang="cs-CZ" dirty="0" smtClean="0"/>
              <a:t> 1938 – </a:t>
            </a:r>
            <a:r>
              <a:rPr lang="cs-CZ" dirty="0" err="1" smtClean="0"/>
              <a:t>Anschluss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endParaRPr lang="cs-CZ" dirty="0" smtClean="0"/>
          </a:p>
          <a:p>
            <a:pPr lvl="0"/>
            <a:r>
              <a:rPr lang="cs-CZ" dirty="0" err="1" smtClean="0"/>
              <a:t>September</a:t>
            </a:r>
            <a:r>
              <a:rPr lang="cs-CZ" dirty="0" smtClean="0"/>
              <a:t> 1938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Munich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occupation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Sudetenland</a:t>
            </a:r>
            <a:r>
              <a:rPr lang="cs-CZ" dirty="0" smtClean="0"/>
              <a:t> (</a:t>
            </a:r>
            <a:r>
              <a:rPr lang="cs-CZ" dirty="0" err="1" smtClean="0"/>
              <a:t>borderland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Czechoslovakia</a:t>
            </a:r>
            <a:r>
              <a:rPr lang="cs-CZ" dirty="0" smtClean="0"/>
              <a:t>) </a:t>
            </a:r>
            <a:endParaRPr lang="cs-CZ" dirty="0" smtClean="0"/>
          </a:p>
          <a:p>
            <a:pPr lvl="0"/>
            <a:r>
              <a:rPr lang="cs-CZ" dirty="0" smtClean="0"/>
              <a:t>1938, </a:t>
            </a:r>
            <a:r>
              <a:rPr lang="cs-CZ" dirty="0" err="1" smtClean="0"/>
              <a:t>November</a:t>
            </a:r>
            <a:r>
              <a:rPr lang="cs-CZ" dirty="0" smtClean="0"/>
              <a:t> 9–10  – </a:t>
            </a:r>
            <a:r>
              <a:rPr lang="cs-CZ" dirty="0" err="1" smtClean="0"/>
              <a:t>Crystal</a:t>
            </a:r>
            <a:r>
              <a:rPr lang="cs-CZ" dirty="0" smtClean="0"/>
              <a:t> </a:t>
            </a:r>
            <a:r>
              <a:rPr lang="cs-CZ" dirty="0" err="1" smtClean="0"/>
              <a:t>Night</a:t>
            </a:r>
            <a:r>
              <a:rPr lang="cs-CZ" dirty="0" smtClean="0"/>
              <a:t> – </a:t>
            </a:r>
            <a:r>
              <a:rPr lang="cs-CZ" dirty="0" err="1" smtClean="0"/>
              <a:t>great</a:t>
            </a:r>
            <a:r>
              <a:rPr lang="cs-CZ" dirty="0" smtClean="0"/>
              <a:t> pogrom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Jews</a:t>
            </a:r>
            <a:endParaRPr lang="cs-CZ" dirty="0" smtClean="0"/>
          </a:p>
          <a:p>
            <a:pPr lvl="0"/>
            <a:r>
              <a:rPr lang="cs-CZ" dirty="0" err="1" smtClean="0"/>
              <a:t>September</a:t>
            </a:r>
            <a:r>
              <a:rPr lang="cs-CZ" dirty="0" smtClean="0"/>
              <a:t> 1, 1939 – </a:t>
            </a:r>
            <a:r>
              <a:rPr lang="cs-CZ" dirty="0" err="1" smtClean="0"/>
              <a:t>attack</a:t>
            </a:r>
            <a:r>
              <a:rPr lang="cs-CZ" dirty="0" smtClean="0"/>
              <a:t> on </a:t>
            </a:r>
            <a:r>
              <a:rPr lang="cs-CZ" dirty="0" err="1" smtClean="0"/>
              <a:t>Poland</a:t>
            </a:r>
            <a:r>
              <a:rPr lang="cs-CZ" dirty="0" smtClean="0"/>
              <a:t> – WW II </a:t>
            </a:r>
            <a:r>
              <a:rPr lang="cs-CZ" dirty="0" err="1" smtClean="0"/>
              <a:t>started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Germany</a:t>
            </a:r>
            <a:endParaRPr lang="cs-CZ" sz="2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Paul </a:t>
            </a:r>
            <a:r>
              <a:rPr lang="cs-CZ" dirty="0" err="1" smtClean="0"/>
              <a:t>von</a:t>
            </a:r>
            <a:r>
              <a:rPr lang="cs-CZ" dirty="0" smtClean="0"/>
              <a:t> </a:t>
            </a:r>
            <a:r>
              <a:rPr lang="cs-CZ" dirty="0" err="1" smtClean="0"/>
              <a:t>Hindenburg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Adolf Hitler</a:t>
            </a:r>
            <a:endParaRPr lang="cs-CZ" dirty="0"/>
          </a:p>
        </p:txBody>
      </p:sp>
      <p:pic>
        <p:nvPicPr>
          <p:cNvPr id="8" name="Zástupný symbol pro obsah 7" descr="adolf-hitl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412776"/>
            <a:ext cx="3019108" cy="3970784"/>
          </a:xfrm>
        </p:spPr>
      </p:pic>
      <p:pic>
        <p:nvPicPr>
          <p:cNvPr id="11" name="Zástupný symbol pro obsah 10" descr="101PaulHindenburg_I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12776"/>
            <a:ext cx="2520280" cy="39533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Germany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err="1" smtClean="0"/>
              <a:t>Readings</a:t>
            </a:r>
            <a:r>
              <a:rPr lang="cs-CZ" i="1" dirty="0" smtClean="0"/>
              <a:t>:</a:t>
            </a:r>
          </a:p>
          <a:p>
            <a:r>
              <a:rPr lang="cs-CZ" cap="all" dirty="0" err="1" smtClean="0"/>
              <a:t>Kaes</a:t>
            </a:r>
            <a:r>
              <a:rPr lang="cs-CZ" dirty="0" smtClean="0"/>
              <a:t>, Anton – </a:t>
            </a:r>
            <a:r>
              <a:rPr lang="cs-CZ" cap="all" dirty="0" err="1" smtClean="0"/>
              <a:t>Jay</a:t>
            </a:r>
            <a:r>
              <a:rPr lang="cs-CZ" dirty="0" smtClean="0"/>
              <a:t>, Martin – </a:t>
            </a:r>
            <a:r>
              <a:rPr lang="cs-CZ" cap="all" dirty="0" err="1" smtClean="0"/>
              <a:t>Dimendberg</a:t>
            </a:r>
            <a:r>
              <a:rPr lang="cs-CZ" dirty="0" smtClean="0"/>
              <a:t>, Edward, (</a:t>
            </a:r>
            <a:r>
              <a:rPr lang="cs-CZ" dirty="0" err="1" smtClean="0"/>
              <a:t>eds</a:t>
            </a:r>
            <a:r>
              <a:rPr lang="cs-CZ" dirty="0" smtClean="0"/>
              <a:t>.):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Weimar</a:t>
            </a:r>
            <a:r>
              <a:rPr lang="cs-CZ" i="1" dirty="0" smtClean="0"/>
              <a:t> </a:t>
            </a:r>
            <a:r>
              <a:rPr lang="cs-CZ" i="1" dirty="0" err="1" smtClean="0"/>
              <a:t>Republic</a:t>
            </a:r>
            <a:r>
              <a:rPr lang="cs-CZ" i="1" dirty="0" smtClean="0"/>
              <a:t> </a:t>
            </a:r>
            <a:r>
              <a:rPr lang="cs-CZ" i="1" dirty="0" err="1" smtClean="0"/>
              <a:t>sourcebook</a:t>
            </a:r>
            <a:r>
              <a:rPr lang="cs-CZ" dirty="0" smtClean="0"/>
              <a:t>. </a:t>
            </a:r>
            <a:r>
              <a:rPr lang="cs-CZ" dirty="0" err="1" smtClean="0"/>
              <a:t>Berkeley</a:t>
            </a:r>
            <a:r>
              <a:rPr lang="cs-CZ" dirty="0" smtClean="0"/>
              <a:t>: University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California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1994.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http://books.google.cz/books?id=J4A1gt4-VCsC&amp;printsec=frontcover&amp;hl=cs&amp;source=gbs_ViewAPI&amp;redir_esc=y#v=onepage&amp;q&amp;f=false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Austria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136904" cy="5400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sz="3000" dirty="0" smtClean="0"/>
              <a:t>1919–1934 – </a:t>
            </a:r>
            <a:r>
              <a:rPr lang="cs-CZ" sz="3000" dirty="0" err="1" smtClean="0"/>
              <a:t>the</a:t>
            </a:r>
            <a:r>
              <a:rPr lang="cs-CZ" sz="3000" dirty="0" smtClean="0"/>
              <a:t> </a:t>
            </a:r>
            <a:r>
              <a:rPr lang="cs-CZ" sz="3000" dirty="0" err="1" smtClean="0"/>
              <a:t>Republic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000" dirty="0" err="1" smtClean="0"/>
              <a:t>Austria</a:t>
            </a:r>
            <a:r>
              <a:rPr lang="cs-CZ" sz="3000" dirty="0" smtClean="0"/>
              <a:t>, </a:t>
            </a:r>
            <a:r>
              <a:rPr lang="cs-CZ" sz="3000" dirty="0" err="1" smtClean="0"/>
              <a:t>first</a:t>
            </a:r>
            <a:r>
              <a:rPr lang="cs-CZ" sz="3000" dirty="0" smtClean="0"/>
              <a:t> </a:t>
            </a:r>
            <a:r>
              <a:rPr lang="cs-CZ" sz="3000" dirty="0" err="1" smtClean="0"/>
              <a:t>Chacellor</a:t>
            </a:r>
            <a:r>
              <a:rPr lang="cs-CZ" sz="3000" dirty="0" smtClean="0"/>
              <a:t> </a:t>
            </a:r>
            <a:r>
              <a:rPr lang="cs-CZ" sz="3000" dirty="0" err="1" smtClean="0"/>
              <a:t>Ignaz</a:t>
            </a:r>
            <a:r>
              <a:rPr lang="cs-CZ" sz="3000" dirty="0" smtClean="0"/>
              <a:t> </a:t>
            </a:r>
            <a:r>
              <a:rPr lang="cs-CZ" sz="3000" dirty="0" err="1" smtClean="0"/>
              <a:t>Siepel</a:t>
            </a:r>
            <a:endParaRPr lang="cs-CZ" sz="3000" dirty="0" smtClean="0"/>
          </a:p>
          <a:p>
            <a:pPr lvl="0"/>
            <a:r>
              <a:rPr lang="cs-CZ" sz="3000" dirty="0" smtClean="0"/>
              <a:t> </a:t>
            </a:r>
            <a:r>
              <a:rPr lang="cs-CZ" sz="3000" dirty="0" err="1" smtClean="0"/>
              <a:t>Austria</a:t>
            </a:r>
            <a:r>
              <a:rPr lang="cs-CZ" sz="3000" dirty="0" smtClean="0"/>
              <a:t>'s </a:t>
            </a:r>
            <a:r>
              <a:rPr lang="cs-CZ" sz="3000" dirty="0" err="1" smtClean="0"/>
              <a:t>government</a:t>
            </a:r>
            <a:r>
              <a:rPr lang="cs-CZ" sz="3000" dirty="0" smtClean="0"/>
              <a:t> </a:t>
            </a:r>
            <a:r>
              <a:rPr lang="cs-CZ" sz="3000" dirty="0" err="1" smtClean="0"/>
              <a:t>was</a:t>
            </a:r>
            <a:r>
              <a:rPr lang="cs-CZ" sz="3000" dirty="0" smtClean="0"/>
              <a:t> </a:t>
            </a:r>
            <a:r>
              <a:rPr lang="cs-CZ" sz="3000" dirty="0" err="1" smtClean="0"/>
              <a:t>dominated</a:t>
            </a:r>
            <a:r>
              <a:rPr lang="cs-CZ" sz="3000" dirty="0" smtClean="0"/>
              <a:t> by </a:t>
            </a:r>
            <a:r>
              <a:rPr lang="cs-CZ" sz="3000" dirty="0" err="1" smtClean="0"/>
              <a:t>the</a:t>
            </a:r>
            <a:r>
              <a:rPr lang="cs-CZ" sz="3000" dirty="0" smtClean="0"/>
              <a:t> Christian </a:t>
            </a:r>
            <a:r>
              <a:rPr lang="cs-CZ" sz="3000" dirty="0" err="1" smtClean="0"/>
              <a:t>Social</a:t>
            </a:r>
            <a:r>
              <a:rPr lang="cs-CZ" sz="3000" dirty="0" smtClean="0"/>
              <a:t> Party </a:t>
            </a:r>
          </a:p>
          <a:p>
            <a:pPr lvl="0"/>
            <a:r>
              <a:rPr lang="cs-CZ" sz="3000" dirty="0" err="1" smtClean="0"/>
              <a:t>the</a:t>
            </a:r>
            <a:r>
              <a:rPr lang="cs-CZ" sz="3000" dirty="0" smtClean="0"/>
              <a:t> country </a:t>
            </a:r>
            <a:r>
              <a:rPr lang="cs-CZ" sz="3000" dirty="0" err="1" smtClean="0"/>
              <a:t>was</a:t>
            </a:r>
            <a:r>
              <a:rPr lang="cs-CZ" sz="3000" dirty="0" smtClean="0"/>
              <a:t> </a:t>
            </a:r>
            <a:r>
              <a:rPr lang="cs-CZ" sz="3000" dirty="0" err="1" smtClean="0"/>
              <a:t>unstable</a:t>
            </a:r>
            <a:r>
              <a:rPr lang="cs-CZ" sz="3000" dirty="0" smtClean="0"/>
              <a:t>, severe </a:t>
            </a:r>
            <a:r>
              <a:rPr lang="cs-CZ" sz="3000" dirty="0" err="1" smtClean="0"/>
              <a:t>economic</a:t>
            </a:r>
            <a:r>
              <a:rPr lang="cs-CZ" sz="3000" dirty="0" smtClean="0"/>
              <a:t> </a:t>
            </a:r>
            <a:r>
              <a:rPr lang="cs-CZ" sz="3000" dirty="0" err="1" smtClean="0"/>
              <a:t>consequences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000" dirty="0" err="1" smtClean="0"/>
              <a:t>the</a:t>
            </a:r>
            <a:r>
              <a:rPr lang="cs-CZ" sz="3000" dirty="0" smtClean="0"/>
              <a:t> </a:t>
            </a:r>
            <a:r>
              <a:rPr lang="cs-CZ" sz="3000" dirty="0" err="1" smtClean="0"/>
              <a:t>war</a:t>
            </a:r>
            <a:endParaRPr lang="cs-CZ" sz="3000" dirty="0" smtClean="0"/>
          </a:p>
          <a:p>
            <a:pPr lvl="0"/>
            <a:r>
              <a:rPr lang="cs-CZ" sz="3000" dirty="0" smtClean="0"/>
              <a:t>many </a:t>
            </a:r>
            <a:r>
              <a:rPr lang="cs-CZ" sz="3000" dirty="0" err="1" smtClean="0"/>
              <a:t>paramilitary</a:t>
            </a:r>
            <a:r>
              <a:rPr lang="cs-CZ" sz="3000" dirty="0" smtClean="0"/>
              <a:t> </a:t>
            </a:r>
            <a:r>
              <a:rPr lang="cs-CZ" sz="3000" dirty="0" err="1" smtClean="0"/>
              <a:t>forces</a:t>
            </a:r>
            <a:r>
              <a:rPr lang="cs-CZ" sz="3000" dirty="0" smtClean="0"/>
              <a:t> had </a:t>
            </a:r>
            <a:r>
              <a:rPr lang="cs-CZ" sz="3000" dirty="0" err="1" smtClean="0"/>
              <a:t>been</a:t>
            </a:r>
            <a:r>
              <a:rPr lang="cs-CZ" sz="3000" dirty="0" smtClean="0"/>
              <a:t> </a:t>
            </a:r>
            <a:r>
              <a:rPr lang="cs-CZ" sz="3000" dirty="0" err="1" smtClean="0"/>
              <a:t>formed</a:t>
            </a:r>
            <a:r>
              <a:rPr lang="cs-CZ" sz="3000" dirty="0" smtClean="0"/>
              <a:t> </a:t>
            </a:r>
            <a:r>
              <a:rPr lang="cs-CZ" sz="3000" dirty="0" err="1" smtClean="0"/>
              <a:t>during</a:t>
            </a:r>
            <a:r>
              <a:rPr lang="cs-CZ" sz="3000" dirty="0" smtClean="0"/>
              <a:t> </a:t>
            </a:r>
            <a:r>
              <a:rPr lang="cs-CZ" sz="3000" dirty="0" err="1" smtClean="0"/>
              <a:t>the</a:t>
            </a:r>
            <a:r>
              <a:rPr lang="cs-CZ" sz="3000" dirty="0" smtClean="0"/>
              <a:t> </a:t>
            </a:r>
            <a:r>
              <a:rPr lang="cs-CZ" sz="3000" dirty="0" err="1" smtClean="0"/>
              <a:t>early</a:t>
            </a:r>
            <a:r>
              <a:rPr lang="cs-CZ" sz="3000" dirty="0" smtClean="0"/>
              <a:t> 1920s  - </a:t>
            </a:r>
            <a:r>
              <a:rPr lang="cs-CZ" sz="3000" dirty="0" err="1" smtClean="0"/>
              <a:t>Schutzbund</a:t>
            </a:r>
            <a:r>
              <a:rPr lang="cs-CZ" sz="3000" dirty="0" smtClean="0"/>
              <a:t> (</a:t>
            </a:r>
            <a:r>
              <a:rPr lang="cs-CZ" sz="3000" dirty="0" err="1" smtClean="0"/>
              <a:t>social</a:t>
            </a:r>
            <a:r>
              <a:rPr lang="cs-CZ" sz="3000" dirty="0" smtClean="0"/>
              <a:t> </a:t>
            </a:r>
            <a:r>
              <a:rPr lang="cs-CZ" sz="3000" dirty="0" err="1" smtClean="0"/>
              <a:t>democratic</a:t>
            </a:r>
            <a:r>
              <a:rPr lang="cs-CZ" sz="3000" dirty="0" smtClean="0"/>
              <a:t>) X </a:t>
            </a:r>
            <a:r>
              <a:rPr lang="cs-CZ" sz="3000" dirty="0" err="1" smtClean="0"/>
              <a:t>Heimwehr</a:t>
            </a:r>
            <a:r>
              <a:rPr lang="cs-CZ" sz="3000" dirty="0" smtClean="0"/>
              <a:t> (</a:t>
            </a:r>
            <a:r>
              <a:rPr lang="cs-CZ" sz="3000" dirty="0" err="1" smtClean="0"/>
              <a:t>rightist</a:t>
            </a:r>
            <a:r>
              <a:rPr lang="cs-CZ" sz="3000" dirty="0" smtClean="0"/>
              <a:t>)</a:t>
            </a:r>
          </a:p>
          <a:p>
            <a:pPr lvl="0"/>
            <a:r>
              <a:rPr lang="cs-CZ" sz="3000" dirty="0" err="1" smtClean="0"/>
              <a:t>the</a:t>
            </a:r>
            <a:r>
              <a:rPr lang="cs-CZ" sz="3000" dirty="0" smtClean="0"/>
              <a:t> </a:t>
            </a:r>
            <a:r>
              <a:rPr lang="cs-CZ" sz="3000" dirty="0" err="1" smtClean="0"/>
              <a:t>clash</a:t>
            </a:r>
            <a:r>
              <a:rPr lang="cs-CZ" sz="3000" dirty="0" smtClean="0"/>
              <a:t> </a:t>
            </a:r>
            <a:r>
              <a:rPr lang="cs-CZ" sz="3000" dirty="0" err="1" smtClean="0"/>
              <a:t>between</a:t>
            </a:r>
            <a:r>
              <a:rPr lang="cs-CZ" sz="3000" dirty="0" smtClean="0"/>
              <a:t> </a:t>
            </a:r>
            <a:r>
              <a:rPr lang="cs-CZ" sz="3000" dirty="0" err="1" smtClean="0"/>
              <a:t>right</a:t>
            </a:r>
            <a:r>
              <a:rPr lang="cs-CZ" sz="3000" dirty="0" smtClean="0"/>
              <a:t>-</a:t>
            </a:r>
            <a:r>
              <a:rPr lang="cs-CZ" sz="3000" dirty="0" err="1" smtClean="0"/>
              <a:t>wing</a:t>
            </a:r>
            <a:r>
              <a:rPr lang="cs-CZ" sz="3000" dirty="0" smtClean="0"/>
              <a:t> </a:t>
            </a:r>
            <a:r>
              <a:rPr lang="cs-CZ" sz="3000" dirty="0" err="1" smtClean="0"/>
              <a:t>and</a:t>
            </a:r>
            <a:r>
              <a:rPr lang="cs-CZ" sz="3000" dirty="0" smtClean="0"/>
              <a:t> </a:t>
            </a:r>
            <a:r>
              <a:rPr lang="cs-CZ" sz="3000" dirty="0" err="1" smtClean="0"/>
              <a:t>left</a:t>
            </a:r>
            <a:r>
              <a:rPr lang="cs-CZ" sz="3000" dirty="0" smtClean="0"/>
              <a:t>-</a:t>
            </a:r>
            <a:r>
              <a:rPr lang="cs-CZ" sz="3000" dirty="0" err="1" smtClean="0"/>
              <a:t>wing</a:t>
            </a:r>
            <a:r>
              <a:rPr lang="cs-CZ" sz="3000" dirty="0" smtClean="0"/>
              <a:t> </a:t>
            </a:r>
            <a:r>
              <a:rPr lang="cs-CZ" sz="3000" dirty="0" err="1" smtClean="0"/>
              <a:t>paramilitary</a:t>
            </a:r>
            <a:r>
              <a:rPr lang="cs-CZ" sz="3000" dirty="0" smtClean="0"/>
              <a:t> </a:t>
            </a:r>
            <a:r>
              <a:rPr lang="cs-CZ" sz="3000" dirty="0" err="1" smtClean="0"/>
              <a:t>forces</a:t>
            </a:r>
            <a:r>
              <a:rPr lang="cs-CZ" sz="3000" dirty="0" smtClean="0"/>
              <a:t> </a:t>
            </a:r>
            <a:r>
              <a:rPr lang="cs-CZ" sz="3000" dirty="0" err="1" smtClean="0"/>
              <a:t>is</a:t>
            </a:r>
            <a:r>
              <a:rPr lang="cs-CZ" sz="3000" dirty="0" smtClean="0"/>
              <a:t> </a:t>
            </a:r>
            <a:r>
              <a:rPr lang="cs-CZ" sz="3000" dirty="0" err="1" smtClean="0"/>
              <a:t>known</a:t>
            </a:r>
            <a:r>
              <a:rPr lang="cs-CZ" sz="3000" dirty="0" smtClean="0"/>
              <a:t> as </a:t>
            </a:r>
            <a:r>
              <a:rPr lang="cs-CZ" sz="3000" b="1" dirty="0" err="1" smtClean="0"/>
              <a:t>July</a:t>
            </a:r>
            <a:r>
              <a:rPr lang="cs-CZ" sz="3000" b="1" dirty="0" smtClean="0"/>
              <a:t> Revolt </a:t>
            </a:r>
            <a:r>
              <a:rPr lang="cs-CZ" sz="3000" b="1" dirty="0" err="1" smtClean="0"/>
              <a:t>of</a:t>
            </a:r>
            <a:r>
              <a:rPr lang="cs-CZ" sz="3000" b="1" dirty="0" smtClean="0"/>
              <a:t> 1927</a:t>
            </a:r>
            <a:endParaRPr lang="cs-CZ" sz="3000" dirty="0" smtClean="0"/>
          </a:p>
          <a:p>
            <a:pPr lvl="0"/>
            <a:r>
              <a:rPr lang="cs-CZ" sz="3000" dirty="0" smtClean="0"/>
              <a:t>1932 – </a:t>
            </a:r>
            <a:r>
              <a:rPr lang="cs-CZ" sz="3000" dirty="0" err="1" smtClean="0"/>
              <a:t>authoritarian</a:t>
            </a:r>
            <a:r>
              <a:rPr lang="cs-CZ" sz="3000" dirty="0" smtClean="0"/>
              <a:t> </a:t>
            </a:r>
            <a:r>
              <a:rPr lang="cs-CZ" sz="3000" dirty="0" err="1" smtClean="0"/>
              <a:t>regime</a:t>
            </a:r>
            <a:r>
              <a:rPr lang="cs-CZ" sz="3000" dirty="0" smtClean="0"/>
              <a:t> </a:t>
            </a:r>
            <a:r>
              <a:rPr lang="cs-CZ" sz="3000" dirty="0" err="1" smtClean="0"/>
              <a:t>of</a:t>
            </a:r>
            <a:r>
              <a:rPr lang="cs-CZ" sz="3000" dirty="0" smtClean="0"/>
              <a:t> </a:t>
            </a:r>
            <a:r>
              <a:rPr lang="cs-CZ" sz="3000" dirty="0" err="1" smtClean="0"/>
              <a:t>Chancellor</a:t>
            </a:r>
            <a:r>
              <a:rPr lang="cs-CZ" sz="3000" dirty="0" smtClean="0"/>
              <a:t> </a:t>
            </a:r>
            <a:r>
              <a:rPr lang="cs-CZ" sz="3000" b="1" dirty="0" err="1" smtClean="0"/>
              <a:t>Engelbert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Dollfuss</a:t>
            </a:r>
            <a:r>
              <a:rPr lang="cs-CZ" sz="3000" dirty="0" smtClean="0"/>
              <a:t>, </a:t>
            </a:r>
            <a:r>
              <a:rPr lang="cs-CZ" sz="3000" dirty="0" err="1" smtClean="0"/>
              <a:t>austrofascism</a:t>
            </a:r>
            <a:r>
              <a:rPr lang="cs-CZ" sz="3000" dirty="0" smtClean="0"/>
              <a:t>, </a:t>
            </a:r>
            <a:r>
              <a:rPr lang="cs-CZ" sz="3000" dirty="0" err="1" smtClean="0"/>
              <a:t>gravitagted</a:t>
            </a:r>
            <a:r>
              <a:rPr lang="cs-CZ" sz="3000" dirty="0" smtClean="0"/>
              <a:t> to Italy (</a:t>
            </a:r>
            <a:r>
              <a:rPr lang="cs-CZ" sz="3000" dirty="0" err="1" smtClean="0"/>
              <a:t>Austria</a:t>
            </a:r>
            <a:r>
              <a:rPr lang="cs-CZ" sz="3000" dirty="0" smtClean="0"/>
              <a:t> </a:t>
            </a:r>
            <a:r>
              <a:rPr lang="cs-CZ" sz="3000" dirty="0" err="1" smtClean="0"/>
              <a:t>felt</a:t>
            </a:r>
            <a:r>
              <a:rPr lang="cs-CZ" sz="3000" dirty="0" smtClean="0"/>
              <a:t> </a:t>
            </a:r>
            <a:r>
              <a:rPr lang="cs-CZ" sz="3000" dirty="0" err="1" smtClean="0"/>
              <a:t>threatened</a:t>
            </a:r>
            <a:r>
              <a:rPr lang="cs-CZ" sz="3000" dirty="0" smtClean="0"/>
              <a:t> by </a:t>
            </a:r>
            <a:r>
              <a:rPr lang="cs-CZ" sz="3000" dirty="0" err="1" smtClean="0"/>
              <a:t>German</a:t>
            </a:r>
            <a:r>
              <a:rPr lang="cs-CZ" sz="3000" dirty="0" smtClean="0"/>
              <a:t> </a:t>
            </a:r>
            <a:r>
              <a:rPr lang="cs-CZ" sz="3000" dirty="0" err="1" smtClean="0"/>
              <a:t>demands</a:t>
            </a:r>
            <a:r>
              <a:rPr lang="cs-CZ" sz="3000" dirty="0" smtClean="0"/>
              <a:t> on </a:t>
            </a:r>
            <a:r>
              <a:rPr lang="cs-CZ" sz="3000" dirty="0" err="1" smtClean="0"/>
              <a:t>Austria</a:t>
            </a:r>
            <a:r>
              <a:rPr lang="cs-CZ" sz="3000" dirty="0" smtClean="0"/>
              <a:t> – </a:t>
            </a:r>
            <a:r>
              <a:rPr lang="cs-CZ" sz="3000" dirty="0" err="1" smtClean="0"/>
              <a:t>Anschluss</a:t>
            </a:r>
            <a:r>
              <a:rPr lang="cs-CZ" sz="3000" dirty="0" smtClean="0"/>
              <a:t>)</a:t>
            </a:r>
          </a:p>
          <a:p>
            <a:pPr lvl="0"/>
            <a:r>
              <a:rPr lang="cs-CZ" sz="3000" dirty="0" err="1" smtClean="0"/>
              <a:t>Dollfuss</a:t>
            </a:r>
            <a:r>
              <a:rPr lang="cs-CZ" sz="3000" dirty="0" smtClean="0"/>
              <a:t> </a:t>
            </a:r>
            <a:r>
              <a:rPr lang="cs-CZ" sz="3000" dirty="0" err="1" smtClean="0"/>
              <a:t>was</a:t>
            </a:r>
            <a:r>
              <a:rPr lang="cs-CZ" sz="3000" dirty="0" smtClean="0"/>
              <a:t> </a:t>
            </a:r>
            <a:r>
              <a:rPr lang="cs-CZ" sz="3000" dirty="0" err="1" smtClean="0"/>
              <a:t>assassinated</a:t>
            </a:r>
            <a:r>
              <a:rPr lang="cs-CZ" sz="3000" dirty="0" smtClean="0"/>
              <a:t> by </a:t>
            </a:r>
            <a:r>
              <a:rPr lang="cs-CZ" sz="3000" dirty="0" err="1" smtClean="0"/>
              <a:t>Nazi</a:t>
            </a:r>
            <a:r>
              <a:rPr lang="cs-CZ" sz="3000" dirty="0" smtClean="0"/>
              <a:t> </a:t>
            </a:r>
            <a:r>
              <a:rPr lang="cs-CZ" sz="3000" dirty="0" err="1" smtClean="0"/>
              <a:t>agents</a:t>
            </a:r>
            <a:r>
              <a:rPr lang="cs-CZ" sz="3000" dirty="0" smtClean="0"/>
              <a:t> </a:t>
            </a:r>
            <a:r>
              <a:rPr lang="cs-CZ" sz="3000" dirty="0" err="1" smtClean="0"/>
              <a:t>who</a:t>
            </a:r>
            <a:r>
              <a:rPr lang="cs-CZ" sz="3000" dirty="0" smtClean="0"/>
              <a:t> </a:t>
            </a:r>
            <a:r>
              <a:rPr lang="cs-CZ" sz="3000" dirty="0" err="1" smtClean="0"/>
              <a:t>attempted</a:t>
            </a:r>
            <a:r>
              <a:rPr lang="cs-CZ" sz="3000" dirty="0" smtClean="0"/>
              <a:t> </a:t>
            </a:r>
            <a:r>
              <a:rPr lang="cs-CZ" sz="3000" dirty="0" err="1" smtClean="0"/>
              <a:t>coup</a:t>
            </a:r>
            <a:r>
              <a:rPr lang="cs-CZ" sz="3000" dirty="0" smtClean="0"/>
              <a:t> d'</a:t>
            </a:r>
            <a:r>
              <a:rPr lang="cs-CZ" sz="3000" dirty="0" err="1" smtClean="0"/>
              <a:t>état</a:t>
            </a:r>
            <a:r>
              <a:rPr lang="cs-CZ" sz="3000" dirty="0" smtClean="0"/>
              <a:t> in 1934 – </a:t>
            </a:r>
            <a:r>
              <a:rPr lang="cs-CZ" sz="3000" dirty="0" err="1" smtClean="0"/>
              <a:t>July</a:t>
            </a:r>
            <a:r>
              <a:rPr lang="cs-CZ" sz="3000" dirty="0" smtClean="0"/>
              <a:t> </a:t>
            </a:r>
            <a:r>
              <a:rPr lang="cs-CZ" sz="3000" dirty="0" err="1" smtClean="0"/>
              <a:t>Putch</a:t>
            </a:r>
            <a:r>
              <a:rPr lang="cs-CZ" sz="3000" dirty="0" smtClean="0"/>
              <a:t> – </a:t>
            </a:r>
            <a:r>
              <a:rPr lang="cs-CZ" sz="3000" dirty="0" err="1" smtClean="0"/>
              <a:t>unsuccessful</a:t>
            </a:r>
            <a:endParaRPr lang="cs-CZ" sz="3000" dirty="0" smtClean="0"/>
          </a:p>
          <a:p>
            <a:pPr lvl="0"/>
            <a:r>
              <a:rPr lang="en-US" sz="3000" dirty="0" smtClean="0"/>
              <a:t>The remaining Austrian Nazis started to make use of terrorist attacks against Austrian governmental institutions, causing a death toll of more than 800 between 1934 and 1938</a:t>
            </a:r>
            <a:endParaRPr lang="cs-CZ" sz="3000" dirty="0" smtClean="0"/>
          </a:p>
          <a:p>
            <a:pPr lvl="0"/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242</TotalTime>
  <Words>1997</Words>
  <Application>Microsoft Office PowerPoint</Application>
  <PresentationFormat>Předvádění na obrazovce (4:3)</PresentationFormat>
  <Paragraphs>148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Bohatý</vt:lpstr>
      <vt:lpstr>Central europe during the interwar period </vt:lpstr>
      <vt:lpstr>Germany </vt:lpstr>
      <vt:lpstr>Snímek 3</vt:lpstr>
      <vt:lpstr>Germany during 1920s </vt:lpstr>
      <vt:lpstr>Germany during 1930s</vt:lpstr>
      <vt:lpstr>Germany during 1930s</vt:lpstr>
      <vt:lpstr>Germany</vt:lpstr>
      <vt:lpstr>Germany</vt:lpstr>
      <vt:lpstr>Austria</vt:lpstr>
      <vt:lpstr>Austria</vt:lpstr>
      <vt:lpstr>hungary</vt:lpstr>
      <vt:lpstr>Hungary</vt:lpstr>
      <vt:lpstr>Hungary</vt:lpstr>
      <vt:lpstr>Hungary 1920–1938</vt:lpstr>
      <vt:lpstr>Snímek 15</vt:lpstr>
      <vt:lpstr>poland</vt:lpstr>
      <vt:lpstr>Poland</vt:lpstr>
      <vt:lpstr>poland</vt:lpstr>
      <vt:lpstr>czechoslovakia</vt:lpstr>
      <vt:lpstr>czechoslovakia</vt:lpstr>
      <vt:lpstr>Dissolution of czechoslovakia in 1938</vt:lpstr>
      <vt:lpstr>Protectorate bohemia and moravia, slovak state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Cebtral europe during the interwar period</dc:title>
  <dc:creator>Standard</dc:creator>
  <cp:lastModifiedBy>Standard</cp:lastModifiedBy>
  <cp:revision>26</cp:revision>
  <dcterms:created xsi:type="dcterms:W3CDTF">2013-11-04T10:23:44Z</dcterms:created>
  <dcterms:modified xsi:type="dcterms:W3CDTF">2014-03-31T14:34:47Z</dcterms:modified>
</cp:coreProperties>
</file>