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98" r:id="rId4"/>
    <p:sldId id="269" r:id="rId5"/>
    <p:sldId id="262" r:id="rId6"/>
    <p:sldId id="263" r:id="rId7"/>
    <p:sldId id="295" r:id="rId8"/>
    <p:sldId id="296" r:id="rId9"/>
    <p:sldId id="264" r:id="rId10"/>
    <p:sldId id="308" r:id="rId11"/>
    <p:sldId id="307" r:id="rId12"/>
    <p:sldId id="305" r:id="rId13"/>
    <p:sldId id="306" r:id="rId14"/>
    <p:sldId id="265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ky\Downloads\a06022b9-63f1-4bb4-8b23-824c7083a4d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'[a06022b9-63f1-4bb4-8b23-824c7083a4d2.xlsx]Data'!$D$2</c:f>
              <c:strCache>
                <c:ptCount val="1"/>
                <c:pt idx="0">
                  <c:v>AUT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'[a06022b9-63f1-4bb4-8b23-824c7083a4d2.xlsx]Data'!$E$2:$AA$2</c:f>
              <c:numCache>
                <c:formatCode>General</c:formatCode>
                <c:ptCount val="23"/>
                <c:pt idx="0">
                  <c:v>22356.923917185959</c:v>
                </c:pt>
                <c:pt idx="1">
                  <c:v>24820.227825885238</c:v>
                </c:pt>
                <c:pt idx="2">
                  <c:v>24023.515467019046</c:v>
                </c:pt>
                <c:pt idx="3">
                  <c:v>25584.917824593835</c:v>
                </c:pt>
                <c:pt idx="4">
                  <c:v>30252.794692404106</c:v>
                </c:pt>
                <c:pt idx="5">
                  <c:v>29742.428806317668</c:v>
                </c:pt>
                <c:pt idx="6">
                  <c:v>26646.883939244406</c:v>
                </c:pt>
                <c:pt idx="7">
                  <c:v>27289.630709302313</c:v>
                </c:pt>
                <c:pt idx="8">
                  <c:v>27116.676079080575</c:v>
                </c:pt>
                <c:pt idx="9">
                  <c:v>24517.267446014652</c:v>
                </c:pt>
                <c:pt idx="10">
                  <c:v>24489.735531315109</c:v>
                </c:pt>
                <c:pt idx="11">
                  <c:v>26351.375676954169</c:v>
                </c:pt>
                <c:pt idx="12">
                  <c:v>32102.930552355756</c:v>
                </c:pt>
                <c:pt idx="13">
                  <c:v>36694.99726281294</c:v>
                </c:pt>
                <c:pt idx="14">
                  <c:v>38241.091364843021</c:v>
                </c:pt>
                <c:pt idx="15">
                  <c:v>40428.922547292023</c:v>
                </c:pt>
                <c:pt idx="16">
                  <c:v>46554.509827856404</c:v>
                </c:pt>
                <c:pt idx="17">
                  <c:v>51293.170653951151</c:v>
                </c:pt>
                <c:pt idx="18">
                  <c:v>47526.271053264129</c:v>
                </c:pt>
                <c:pt idx="19">
                  <c:v>46444.184444031009</c:v>
                </c:pt>
                <c:pt idx="20">
                  <c:v>51045.677950461912</c:v>
                </c:pt>
                <c:pt idx="21">
                  <c:v>48348.232059447779</c:v>
                </c:pt>
                <c:pt idx="22">
                  <c:v>50546.697503124968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'[a06022b9-63f1-4bb4-8b23-824c7083a4d2.xlsx]Data'!$D$3</c:f>
              <c:strCache>
                <c:ptCount val="1"/>
                <c:pt idx="0">
                  <c:v>CZE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'[a06022b9-63f1-4bb4-8b23-824c7083a4d2.xlsx]Data'!$E$3:$AA$3</c:f>
              <c:numCache>
                <c:formatCode>General</c:formatCode>
                <c:ptCount val="23"/>
                <c:pt idx="0">
                  <c:v>2867.2294950167316</c:v>
                </c:pt>
                <c:pt idx="1">
                  <c:v>3338.6551035556677</c:v>
                </c:pt>
                <c:pt idx="2">
                  <c:v>3916.0516724143686</c:v>
                </c:pt>
                <c:pt idx="3">
                  <c:v>4583.5845236354598</c:v>
                </c:pt>
                <c:pt idx="4">
                  <c:v>5765.0484393579682</c:v>
                </c:pt>
                <c:pt idx="5">
                  <c:v>6473.4434011674302</c:v>
                </c:pt>
                <c:pt idx="6">
                  <c:v>5980.2614486423681</c:v>
                </c:pt>
                <c:pt idx="7">
                  <c:v>6447.470196689188</c:v>
                </c:pt>
                <c:pt idx="8">
                  <c:v>6293.2952846598137</c:v>
                </c:pt>
                <c:pt idx="9">
                  <c:v>5994.5282768654279</c:v>
                </c:pt>
                <c:pt idx="10">
                  <c:v>6594.7232445090931</c:v>
                </c:pt>
                <c:pt idx="11">
                  <c:v>8011.9021525038279</c:v>
                </c:pt>
                <c:pt idx="12">
                  <c:v>9741.0583837682116</c:v>
                </c:pt>
                <c:pt idx="13">
                  <c:v>11667.654820014744</c:v>
                </c:pt>
                <c:pt idx="14">
                  <c:v>13317.720569339139</c:v>
                </c:pt>
                <c:pt idx="15">
                  <c:v>15159.152327150357</c:v>
                </c:pt>
                <c:pt idx="16">
                  <c:v>18333.976014660871</c:v>
                </c:pt>
                <c:pt idx="17">
                  <c:v>22649.423564193992</c:v>
                </c:pt>
                <c:pt idx="18">
                  <c:v>19698.492090914249</c:v>
                </c:pt>
                <c:pt idx="19">
                  <c:v>19764.015541339671</c:v>
                </c:pt>
                <c:pt idx="20">
                  <c:v>21656.377243858071</c:v>
                </c:pt>
                <c:pt idx="21">
                  <c:v>19670.402614964496</c:v>
                </c:pt>
                <c:pt idx="22">
                  <c:v>19844.761647883512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'[a06022b9-63f1-4bb4-8b23-824c7083a4d2.xlsx]Data'!$D$4</c:f>
              <c:strCache>
                <c:ptCount val="1"/>
                <c:pt idx="0">
                  <c:v>FRA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'[a06022b9-63f1-4bb4-8b23-824c7083a4d2.xlsx]Data'!$E$4:$AA$4</c:f>
              <c:numCache>
                <c:formatCode>General</c:formatCode>
                <c:ptCount val="23"/>
                <c:pt idx="0">
                  <c:v>21783.249452640954</c:v>
                </c:pt>
                <c:pt idx="1">
                  <c:v>23937.8720493861</c:v>
                </c:pt>
                <c:pt idx="2">
                  <c:v>22503.905432299027</c:v>
                </c:pt>
                <c:pt idx="3">
                  <c:v>23626.086922344373</c:v>
                </c:pt>
                <c:pt idx="4">
                  <c:v>27038.512067518193</c:v>
                </c:pt>
                <c:pt idx="5">
                  <c:v>27015.746347637862</c:v>
                </c:pt>
                <c:pt idx="6">
                  <c:v>24359.852827906107</c:v>
                </c:pt>
                <c:pt idx="7">
                  <c:v>25101.832934679995</c:v>
                </c:pt>
                <c:pt idx="8">
                  <c:v>24799.806380439251</c:v>
                </c:pt>
                <c:pt idx="9">
                  <c:v>22466.173321156966</c:v>
                </c:pt>
                <c:pt idx="10">
                  <c:v>22527.944124513491</c:v>
                </c:pt>
                <c:pt idx="11">
                  <c:v>24276.043094046785</c:v>
                </c:pt>
                <c:pt idx="12">
                  <c:v>29692.331212587585</c:v>
                </c:pt>
                <c:pt idx="13">
                  <c:v>33877.714490950028</c:v>
                </c:pt>
                <c:pt idx="14">
                  <c:v>34880.5757980337</c:v>
                </c:pt>
                <c:pt idx="15">
                  <c:v>36544.590111024299</c:v>
                </c:pt>
                <c:pt idx="16">
                  <c:v>41600.825317649462</c:v>
                </c:pt>
                <c:pt idx="17">
                  <c:v>45417.493134877674</c:v>
                </c:pt>
                <c:pt idx="18">
                  <c:v>41631.276419428759</c:v>
                </c:pt>
                <c:pt idx="19">
                  <c:v>40706.078334307131</c:v>
                </c:pt>
                <c:pt idx="20">
                  <c:v>43809.656467366694</c:v>
                </c:pt>
                <c:pt idx="21">
                  <c:v>40908.270613323039</c:v>
                </c:pt>
                <c:pt idx="22">
                  <c:v>42503.303586224254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'[a06022b9-63f1-4bb4-8b23-824c7083a4d2.xlsx]Data'!$D$5</c:f>
              <c:strCache>
                <c:ptCount val="1"/>
                <c:pt idx="0">
                  <c:v>DEU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'[a06022b9-63f1-4bb4-8b23-824c7083a4d2.xlsx]Data'!$E$5:$AA$5</c:f>
              <c:numCache>
                <c:formatCode>General</c:formatCode>
                <c:ptCount val="23"/>
                <c:pt idx="0">
                  <c:v>23269.381797244518</c:v>
                </c:pt>
                <c:pt idx="1">
                  <c:v>26333.537444514965</c:v>
                </c:pt>
                <c:pt idx="2">
                  <c:v>25488.519518931353</c:v>
                </c:pt>
                <c:pt idx="3">
                  <c:v>27087.55845356168</c:v>
                </c:pt>
                <c:pt idx="4">
                  <c:v>31715.997815983563</c:v>
                </c:pt>
                <c:pt idx="5">
                  <c:v>30538.702497184138</c:v>
                </c:pt>
                <c:pt idx="6">
                  <c:v>27012.171320840691</c:v>
                </c:pt>
                <c:pt idx="7">
                  <c:v>27300.303251498255</c:v>
                </c:pt>
                <c:pt idx="8">
                  <c:v>26756.151677197679</c:v>
                </c:pt>
                <c:pt idx="9">
                  <c:v>23685.350747151886</c:v>
                </c:pt>
                <c:pt idx="10">
                  <c:v>23654.282765079744</c:v>
                </c:pt>
                <c:pt idx="11">
                  <c:v>25170.824206917456</c:v>
                </c:pt>
                <c:pt idx="12">
                  <c:v>30318.51641375438</c:v>
                </c:pt>
                <c:pt idx="13">
                  <c:v>34121.674078706012</c:v>
                </c:pt>
                <c:pt idx="14">
                  <c:v>34649.916345324476</c:v>
                </c:pt>
                <c:pt idx="15">
                  <c:v>36399.557853686849</c:v>
                </c:pt>
                <c:pt idx="16">
                  <c:v>41760.765427959064</c:v>
                </c:pt>
                <c:pt idx="17">
                  <c:v>45634.527187481239</c:v>
                </c:pt>
                <c:pt idx="18">
                  <c:v>41668.792625350448</c:v>
                </c:pt>
                <c:pt idx="19">
                  <c:v>41723.36590205651</c:v>
                </c:pt>
                <c:pt idx="20">
                  <c:v>45870.619614491261</c:v>
                </c:pt>
                <c:pt idx="21">
                  <c:v>43931.691708856371</c:v>
                </c:pt>
                <c:pt idx="22">
                  <c:v>46268.641069539553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'[a06022b9-63f1-4bb4-8b23-824c7083a4d2.xlsx]Data'!$D$6</c:f>
              <c:strCache>
                <c:ptCount val="1"/>
                <c:pt idx="0">
                  <c:v>GRC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'[a06022b9-63f1-4bb4-8b23-824c7083a4d2.xlsx]Data'!$E$6:$AA$6</c:f>
              <c:numCache>
                <c:formatCode>General</c:formatCode>
                <c:ptCount val="23"/>
                <c:pt idx="0">
                  <c:v>10289.411059792301</c:v>
                </c:pt>
                <c:pt idx="1">
                  <c:v>11249.280835333577</c:v>
                </c:pt>
                <c:pt idx="2">
                  <c:v>10435.264935718102</c:v>
                </c:pt>
                <c:pt idx="3">
                  <c:v>11089.895498032429</c:v>
                </c:pt>
                <c:pt idx="4">
                  <c:v>12918.79490360668</c:v>
                </c:pt>
                <c:pt idx="5">
                  <c:v>13685.333780817393</c:v>
                </c:pt>
                <c:pt idx="6">
                  <c:v>13298.456515815858</c:v>
                </c:pt>
                <c:pt idx="7">
                  <c:v>13375.202424762534</c:v>
                </c:pt>
                <c:pt idx="8">
                  <c:v>13140.090148674286</c:v>
                </c:pt>
                <c:pt idx="9">
                  <c:v>11960.672907676524</c:v>
                </c:pt>
                <c:pt idx="10">
                  <c:v>12418.662781822446</c:v>
                </c:pt>
                <c:pt idx="11">
                  <c:v>13903.673417174323</c:v>
                </c:pt>
                <c:pt idx="12">
                  <c:v>18292.020098810437</c:v>
                </c:pt>
                <c:pt idx="13">
                  <c:v>21677.361717702726</c:v>
                </c:pt>
                <c:pt idx="14">
                  <c:v>22326.486404240142</c:v>
                </c:pt>
                <c:pt idx="15">
                  <c:v>24556.67600812962</c:v>
                </c:pt>
                <c:pt idx="16">
                  <c:v>28546.826942865788</c:v>
                </c:pt>
                <c:pt idx="17">
                  <c:v>31701.655329368925</c:v>
                </c:pt>
                <c:pt idx="18">
                  <c:v>29483.733765815283</c:v>
                </c:pt>
                <c:pt idx="19">
                  <c:v>26861.459800100711</c:v>
                </c:pt>
                <c:pt idx="20">
                  <c:v>25963.996385553262</c:v>
                </c:pt>
                <c:pt idx="21">
                  <c:v>22494.412934625074</c:v>
                </c:pt>
                <c:pt idx="22">
                  <c:v>21956.411536072173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'[a06022b9-63f1-4bb4-8b23-824c7083a4d2.xlsx]Data'!$D$7</c:f>
              <c:strCache>
                <c:ptCount val="1"/>
                <c:pt idx="0">
                  <c:v>HUN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'[a06022b9-63f1-4bb4-8b23-824c7083a4d2.xlsx]Data'!$E$7:$AA$7</c:f>
              <c:numCache>
                <c:formatCode>General</c:formatCode>
                <c:ptCount val="23"/>
                <c:pt idx="0">
                  <c:v>3331.5395290775732</c:v>
                </c:pt>
                <c:pt idx="1">
                  <c:v>3714.2352122113002</c:v>
                </c:pt>
                <c:pt idx="2">
                  <c:v>3852.3441089056078</c:v>
                </c:pt>
                <c:pt idx="3">
                  <c:v>4150.0565822816798</c:v>
                </c:pt>
                <c:pt idx="4">
                  <c:v>4469.5956689967506</c:v>
                </c:pt>
                <c:pt idx="5">
                  <c:v>4504.6757415018337</c:v>
                </c:pt>
                <c:pt idx="6">
                  <c:v>4574.1451150365929</c:v>
                </c:pt>
                <c:pt idx="7">
                  <c:v>4728.7916558134439</c:v>
                </c:pt>
                <c:pt idx="8">
                  <c:v>4782.976929576851</c:v>
                </c:pt>
                <c:pt idx="9">
                  <c:v>4613.7058125469375</c:v>
                </c:pt>
                <c:pt idx="10">
                  <c:v>5254.7724065572611</c:v>
                </c:pt>
                <c:pt idx="11">
                  <c:v>6631.448497530967</c:v>
                </c:pt>
                <c:pt idx="12">
                  <c:v>8365.4646055569483</c:v>
                </c:pt>
                <c:pt idx="13">
                  <c:v>10206.325094627873</c:v>
                </c:pt>
                <c:pt idx="14">
                  <c:v>11092.430803431436</c:v>
                </c:pt>
                <c:pt idx="15">
                  <c:v>11342.890554596848</c:v>
                </c:pt>
                <c:pt idx="16">
                  <c:v>13781.140786653543</c:v>
                </c:pt>
                <c:pt idx="17">
                  <c:v>15598.322887118255</c:v>
                </c:pt>
                <c:pt idx="18">
                  <c:v>12906.750395519482</c:v>
                </c:pt>
                <c:pt idx="19">
                  <c:v>12958.530356965251</c:v>
                </c:pt>
                <c:pt idx="20">
                  <c:v>13983.497642808419</c:v>
                </c:pt>
                <c:pt idx="21">
                  <c:v>12784.295608536144</c:v>
                </c:pt>
                <c:pt idx="22">
                  <c:v>13480.910258372789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'[a06022b9-63f1-4bb4-8b23-824c7083a4d2.xlsx]Data'!$D$8</c:f>
              <c:strCache>
                <c:ptCount val="1"/>
                <c:pt idx="0">
                  <c:v>ITA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'[a06022b9-63f1-4bb4-8b23-824c7083a4d2.xlsx]Data'!$E$8:$AA$8</c:f>
              <c:numCache>
                <c:formatCode>General</c:formatCode>
                <c:ptCount val="23"/>
                <c:pt idx="0">
                  <c:v>21892.071654038064</c:v>
                </c:pt>
                <c:pt idx="1">
                  <c:v>23175.238332351921</c:v>
                </c:pt>
                <c:pt idx="2">
                  <c:v>18683.752241112732</c:v>
                </c:pt>
                <c:pt idx="3">
                  <c:v>19280.861141476653</c:v>
                </c:pt>
                <c:pt idx="4">
                  <c:v>20603.887042173606</c:v>
                </c:pt>
                <c:pt idx="5">
                  <c:v>23028.512730289149</c:v>
                </c:pt>
                <c:pt idx="6">
                  <c:v>21787.693786701228</c:v>
                </c:pt>
                <c:pt idx="7">
                  <c:v>22260.814181997001</c:v>
                </c:pt>
                <c:pt idx="8">
                  <c:v>21945.501258076387</c:v>
                </c:pt>
                <c:pt idx="9">
                  <c:v>20059.214006412596</c:v>
                </c:pt>
                <c:pt idx="10">
                  <c:v>20409.006679737562</c:v>
                </c:pt>
                <c:pt idx="11">
                  <c:v>22205.838629924114</c:v>
                </c:pt>
                <c:pt idx="12">
                  <c:v>27399.109063478209</c:v>
                </c:pt>
                <c:pt idx="13">
                  <c:v>31189.978130619169</c:v>
                </c:pt>
                <c:pt idx="14">
                  <c:v>31973.130908183506</c:v>
                </c:pt>
                <c:pt idx="15">
                  <c:v>33424.453811292005</c:v>
                </c:pt>
                <c:pt idx="16">
                  <c:v>37714.515669791799</c:v>
                </c:pt>
                <c:pt idx="17">
                  <c:v>40661.166642395736</c:v>
                </c:pt>
                <c:pt idx="18">
                  <c:v>36992.876597628529</c:v>
                </c:pt>
                <c:pt idx="19">
                  <c:v>35875.726550114261</c:v>
                </c:pt>
                <c:pt idx="20">
                  <c:v>38367.321159040119</c:v>
                </c:pt>
                <c:pt idx="21">
                  <c:v>35132.191516415543</c:v>
                </c:pt>
                <c:pt idx="22">
                  <c:v>35925.877481659161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'[a06022b9-63f1-4bb4-8b23-824c7083a4d2.xlsx]Data'!$D$9</c:f>
              <c:strCache>
                <c:ptCount val="1"/>
                <c:pt idx="0">
                  <c:v>JPN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'[a06022b9-63f1-4bb4-8b23-824c7083a4d2.xlsx]Data'!$E$9:$AA$9</c:f>
              <c:numCache>
                <c:formatCode>General</c:formatCode>
                <c:ptCount val="23"/>
                <c:pt idx="0">
                  <c:v>28540.771482599346</c:v>
                </c:pt>
                <c:pt idx="1">
                  <c:v>31013.647148365442</c:v>
                </c:pt>
                <c:pt idx="2">
                  <c:v>35451.297511573837</c:v>
                </c:pt>
                <c:pt idx="3">
                  <c:v>38814.894378981378</c:v>
                </c:pt>
                <c:pt idx="4">
                  <c:v>42522.066590605355</c:v>
                </c:pt>
                <c:pt idx="5">
                  <c:v>37421.673857711154</c:v>
                </c:pt>
                <c:pt idx="6">
                  <c:v>34294.898976658827</c:v>
                </c:pt>
                <c:pt idx="7">
                  <c:v>30967.288089092821</c:v>
                </c:pt>
                <c:pt idx="8">
                  <c:v>34998.809971753093</c:v>
                </c:pt>
                <c:pt idx="9">
                  <c:v>37291.706158044806</c:v>
                </c:pt>
                <c:pt idx="10">
                  <c:v>32716.418674889748</c:v>
                </c:pt>
                <c:pt idx="11">
                  <c:v>31235.588184391381</c:v>
                </c:pt>
                <c:pt idx="12">
                  <c:v>33690.937729715421</c:v>
                </c:pt>
                <c:pt idx="13">
                  <c:v>36441.504493942208</c:v>
                </c:pt>
                <c:pt idx="14">
                  <c:v>35781.166265137152</c:v>
                </c:pt>
                <c:pt idx="15">
                  <c:v>34102.114777754548</c:v>
                </c:pt>
                <c:pt idx="16">
                  <c:v>34095.02343297167</c:v>
                </c:pt>
                <c:pt idx="17">
                  <c:v>37972.055738700597</c:v>
                </c:pt>
                <c:pt idx="18">
                  <c:v>39473.367509542004</c:v>
                </c:pt>
                <c:pt idx="19">
                  <c:v>43117.829673693857</c:v>
                </c:pt>
                <c:pt idx="20">
                  <c:v>46203.698037277958</c:v>
                </c:pt>
                <c:pt idx="21">
                  <c:v>46679.265432230262</c:v>
                </c:pt>
                <c:pt idx="22">
                  <c:v>38633.708059179502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'[a06022b9-63f1-4bb4-8b23-824c7083a4d2.xlsx]Data'!$D$10</c:f>
              <c:strCache>
                <c:ptCount val="1"/>
                <c:pt idx="0">
                  <c:v>POL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'[a06022b9-63f1-4bb4-8b23-824c7083a4d2.xlsx]Data'!$E$10:$AA$10</c:f>
              <c:numCache>
                <c:formatCode>General</c:formatCode>
                <c:ptCount val="23"/>
                <c:pt idx="0">
                  <c:v>2192.665941659704</c:v>
                </c:pt>
                <c:pt idx="1">
                  <c:v>2411.859404273473</c:v>
                </c:pt>
                <c:pt idx="2">
                  <c:v>2449.2384667491087</c:v>
                </c:pt>
                <c:pt idx="3">
                  <c:v>2819.6956698100339</c:v>
                </c:pt>
                <c:pt idx="4">
                  <c:v>3612.1893057339967</c:v>
                </c:pt>
                <c:pt idx="5">
                  <c:v>4066.8420292195847</c:v>
                </c:pt>
                <c:pt idx="6">
                  <c:v>4076.365268797817</c:v>
                </c:pt>
                <c:pt idx="7">
                  <c:v>4483.2368876750943</c:v>
                </c:pt>
                <c:pt idx="8">
                  <c:v>4351.3636361685285</c:v>
                </c:pt>
                <c:pt idx="9">
                  <c:v>4488.086264100727</c:v>
                </c:pt>
                <c:pt idx="10">
                  <c:v>4991.1283504630819</c:v>
                </c:pt>
                <c:pt idx="11">
                  <c:v>5196.8947085778482</c:v>
                </c:pt>
                <c:pt idx="12">
                  <c:v>5693.4070420156204</c:v>
                </c:pt>
                <c:pt idx="13">
                  <c:v>6639.8904368515632</c:v>
                </c:pt>
                <c:pt idx="14">
                  <c:v>7976.1160714021007</c:v>
                </c:pt>
                <c:pt idx="15">
                  <c:v>9001.7701883271075</c:v>
                </c:pt>
                <c:pt idx="16">
                  <c:v>11252.429878421637</c:v>
                </c:pt>
                <c:pt idx="17">
                  <c:v>13906.218199944875</c:v>
                </c:pt>
                <c:pt idx="18">
                  <c:v>11440.578132125671</c:v>
                </c:pt>
                <c:pt idx="19">
                  <c:v>12484.073151143239</c:v>
                </c:pt>
                <c:pt idx="20">
                  <c:v>13607.739361005673</c:v>
                </c:pt>
                <c:pt idx="21">
                  <c:v>12876.462987134895</c:v>
                </c:pt>
                <c:pt idx="22">
                  <c:v>13647.964703880049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'[a06022b9-63f1-4bb4-8b23-824c7083a4d2.xlsx]Data'!$D$11</c:f>
              <c:strCache>
                <c:ptCount val="1"/>
                <c:pt idx="0">
                  <c:v>SVK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'[a06022b9-63f1-4bb4-8b23-824c7083a4d2.xlsx]Data'!$E$11:$AA$11</c:f>
              <c:numCache>
                <c:formatCode>General</c:formatCode>
                <c:ptCount val="23"/>
                <c:pt idx="0">
                  <c:v>2680.0410261774246</c:v>
                </c:pt>
                <c:pt idx="1">
                  <c:v>2908.8108322784278</c:v>
                </c:pt>
                <c:pt idx="2">
                  <c:v>3089.4382764856496</c:v>
                </c:pt>
                <c:pt idx="3">
                  <c:v>3755.7277365689406</c:v>
                </c:pt>
                <c:pt idx="4">
                  <c:v>4799.1510511760453</c:v>
                </c:pt>
                <c:pt idx="5">
                  <c:v>5177.7488642500739</c:v>
                </c:pt>
                <c:pt idx="6">
                  <c:v>5137.8041803731412</c:v>
                </c:pt>
                <c:pt idx="7">
                  <c:v>5532.2710298703632</c:v>
                </c:pt>
                <c:pt idx="8">
                  <c:v>5635.4538989072507</c:v>
                </c:pt>
                <c:pt idx="9">
                  <c:v>5402.0374516232123</c:v>
                </c:pt>
                <c:pt idx="10">
                  <c:v>5707.5178505704862</c:v>
                </c:pt>
                <c:pt idx="11">
                  <c:v>6536.2366788716436</c:v>
                </c:pt>
                <c:pt idx="12">
                  <c:v>8711.6571635108212</c:v>
                </c:pt>
                <c:pt idx="13">
                  <c:v>10671.339291163502</c:v>
                </c:pt>
                <c:pt idx="14">
                  <c:v>11665.514208579965</c:v>
                </c:pt>
                <c:pt idx="15">
                  <c:v>13111.769094868709</c:v>
                </c:pt>
                <c:pt idx="16">
                  <c:v>16006.886616455371</c:v>
                </c:pt>
                <c:pt idx="17">
                  <c:v>18558.879215815072</c:v>
                </c:pt>
                <c:pt idx="18">
                  <c:v>16455.178465939174</c:v>
                </c:pt>
                <c:pt idx="19">
                  <c:v>16509.896673997686</c:v>
                </c:pt>
                <c:pt idx="20">
                  <c:v>18065.663063824049</c:v>
                </c:pt>
                <c:pt idx="21">
                  <c:v>17151.239969471168</c:v>
                </c:pt>
                <c:pt idx="22">
                  <c:v>18046.843178790612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'[a06022b9-63f1-4bb4-8b23-824c7083a4d2.xlsx]Data'!$D$12</c:f>
              <c:strCache>
                <c:ptCount val="1"/>
                <c:pt idx="0">
                  <c:v>GBR</c:v>
                </c:pt>
              </c:strCache>
            </c:strRef>
          </c:tx>
          <c:marker>
            <c:symbol val="none"/>
          </c:marker>
          <c:cat>
            <c:strRef>
              <c:f>'[a06022b9-63f1-4bb4-8b23-824c7083a4d2.xlsx]Data'!$E$1:$AA$1</c:f>
              <c:strCache>
                <c:ptCount val="23"/>
                <c:pt idx="0">
                  <c:v>1991 [YR1991]</c:v>
                </c:pt>
                <c:pt idx="1">
                  <c:v>1992 [YR1992]</c:v>
                </c:pt>
                <c:pt idx="2">
                  <c:v>1993 [YR1993]</c:v>
                </c:pt>
                <c:pt idx="3">
                  <c:v>1994 [YR1994]</c:v>
                </c:pt>
                <c:pt idx="4">
                  <c:v>1995 [YR1995]</c:v>
                </c:pt>
                <c:pt idx="5">
                  <c:v>1996 [YR1996]</c:v>
                </c:pt>
                <c:pt idx="6">
                  <c:v>1997 [YR1997]</c:v>
                </c:pt>
                <c:pt idx="7">
                  <c:v>1998 [YR1998]</c:v>
                </c:pt>
                <c:pt idx="8">
                  <c:v>1999 [YR1999]</c:v>
                </c:pt>
                <c:pt idx="9">
                  <c:v>2000 [YR2000]</c:v>
                </c:pt>
                <c:pt idx="10">
                  <c:v>2001 [YR2001]</c:v>
                </c:pt>
                <c:pt idx="11">
                  <c:v>2002 [YR2002]</c:v>
                </c:pt>
                <c:pt idx="12">
                  <c:v>2003 [YR2003]</c:v>
                </c:pt>
                <c:pt idx="13">
                  <c:v>2004 [YR2004]</c:v>
                </c:pt>
                <c:pt idx="14">
                  <c:v>2005 [YR2005]</c:v>
                </c:pt>
                <c:pt idx="15">
                  <c:v>2006 [YR2006]</c:v>
                </c:pt>
                <c:pt idx="16">
                  <c:v>2007 [YR2007]</c:v>
                </c:pt>
                <c:pt idx="17">
                  <c:v>2008 [YR2008]</c:v>
                </c:pt>
                <c:pt idx="18">
                  <c:v>2009 [YR2009]</c:v>
                </c:pt>
                <c:pt idx="19">
                  <c:v>2010 [YR2010]</c:v>
                </c:pt>
                <c:pt idx="20">
                  <c:v>2011 [YR2011]</c:v>
                </c:pt>
                <c:pt idx="21">
                  <c:v>2012 [YR2012]</c:v>
                </c:pt>
                <c:pt idx="22">
                  <c:v>2013 [YR2013]</c:v>
                </c:pt>
              </c:strCache>
            </c:strRef>
          </c:cat>
          <c:val>
            <c:numRef>
              <c:f>'[a06022b9-63f1-4bb4-8b23-824c7083a4d2.xlsx]Data'!$E$12:$AA$12</c:f>
              <c:numCache>
                <c:formatCode>General</c:formatCode>
                <c:ptCount val="23"/>
                <c:pt idx="0">
                  <c:v>19434.625100342997</c:v>
                </c:pt>
                <c:pt idx="1">
                  <c:v>20104.897917300132</c:v>
                </c:pt>
                <c:pt idx="2">
                  <c:v>18072.892110563869</c:v>
                </c:pt>
                <c:pt idx="3">
                  <c:v>19531.981757019767</c:v>
                </c:pt>
                <c:pt idx="4">
                  <c:v>21295.897279569945</c:v>
                </c:pt>
                <c:pt idx="5">
                  <c:v>22426.945546926756</c:v>
                </c:pt>
                <c:pt idx="6">
                  <c:v>24670.974478956708</c:v>
                </c:pt>
                <c:pt idx="7">
                  <c:v>26144.87153130017</c:v>
                </c:pt>
                <c:pt idx="8">
                  <c:v>26555.077361012565</c:v>
                </c:pt>
                <c:pt idx="9">
                  <c:v>26296.448188778002</c:v>
                </c:pt>
                <c:pt idx="10">
                  <c:v>25864.394973853516</c:v>
                </c:pt>
                <c:pt idx="11">
                  <c:v>28202.85425736347</c:v>
                </c:pt>
                <c:pt idx="12">
                  <c:v>32586.642802175949</c:v>
                </c:pt>
                <c:pt idx="13">
                  <c:v>38309.839143437908</c:v>
                </c:pt>
                <c:pt idx="14">
                  <c:v>39934.904616850356</c:v>
                </c:pt>
                <c:pt idx="15">
                  <c:v>42447.836919785266</c:v>
                </c:pt>
                <c:pt idx="16">
                  <c:v>48322.671326044067</c:v>
                </c:pt>
                <c:pt idx="17">
                  <c:v>45170.537626396588</c:v>
                </c:pt>
                <c:pt idx="18">
                  <c:v>37075.532613702148</c:v>
                </c:pt>
                <c:pt idx="19">
                  <c:v>38363.441435625507</c:v>
                </c:pt>
                <c:pt idx="20">
                  <c:v>40972.027287540899</c:v>
                </c:pt>
                <c:pt idx="21">
                  <c:v>41053.744935709794</c:v>
                </c:pt>
                <c:pt idx="22">
                  <c:v>41787.467976065884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34624"/>
        <c:axId val="69836160"/>
      </c:lineChart>
      <c:catAx>
        <c:axId val="6983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69836160"/>
        <c:crosses val="autoZero"/>
        <c:auto val="1"/>
        <c:lblAlgn val="ctr"/>
        <c:lblOffset val="100"/>
        <c:noMultiLvlLbl val="0"/>
      </c:catAx>
      <c:valAx>
        <c:axId val="6983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83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B8BD-2E5E-4E3C-B2E5-739F95880CDD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F076A-4F74-4734-9D6E-F73801787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2050" name="Picture 2" descr="C:\Users\ricky\Desktop\visegrad_group_by_janemin-d7nyq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2497540"/>
            <a:ext cx="5123099" cy="436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icky\Desktop\5850-755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4" y="26326"/>
            <a:ext cx="6155140" cy="254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1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Austria_Hungary_ethn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60"/>
            <a:ext cx="8856984" cy="6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0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europe_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404"/>
            <a:ext cx="8804951" cy="6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5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Europe2pixelRedCold War 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1172"/>
            <a:ext cx="9143628" cy="68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3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icky\Desktop\countries_europ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8124517" cy="72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has Central Europe always lagged behind?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Loss of national sovereignty at the end of Middle Age</a:t>
            </a:r>
          </a:p>
          <a:p>
            <a:r>
              <a:rPr lang="en-US" dirty="0" smtClean="0"/>
              <a:t>Parts </a:t>
            </a:r>
            <a:r>
              <a:rPr lang="en-US" dirty="0"/>
              <a:t>of autocratic empires – Habsburg Austrian Empire, Russian Empire, Ottoman Empire, Prussian Empire</a:t>
            </a:r>
          </a:p>
          <a:p>
            <a:r>
              <a:rPr lang="en-US" dirty="0" smtClean="0"/>
              <a:t>Military conflicts – … Tatars, Mongols, Ottomans, Thirty years war, Napoleon wars, WW I and WW II, possibly WW III, Balkan wars</a:t>
            </a:r>
          </a:p>
          <a:p>
            <a:r>
              <a:rPr lang="en-US" dirty="0" smtClean="0"/>
              <a:t>Limited/belated reach of colonialism, reformation, enlightenment, liberalization and industrialism</a:t>
            </a:r>
          </a:p>
          <a:p>
            <a:r>
              <a:rPr lang="en-US" dirty="0" smtClean="0"/>
              <a:t>Part of the Soviet Eastern Europe in 1948-1989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87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97313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issues in the 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631951"/>
            <a:ext cx="8234363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Growth slowed down after 2008</a:t>
            </a:r>
          </a:p>
          <a:p>
            <a:pPr lvl="1"/>
            <a:r>
              <a:rPr lang="en-US" dirty="0" smtClean="0"/>
              <a:t>Investments from the Western Europe and the US were withdrawn</a:t>
            </a:r>
          </a:p>
          <a:p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Rise of populism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orruption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Ukraine crisis and relations with Russia</a:t>
            </a:r>
          </a:p>
          <a:p>
            <a:pPr lvl="1"/>
            <a:r>
              <a:rPr lang="en-US" dirty="0" smtClean="0"/>
              <a:t>Energy security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7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</a:t>
            </a:r>
            <a:r>
              <a:rPr lang="en-US" dirty="0" smtClean="0"/>
              <a:t>L + CZ + HU + SK = Visegrad Group (V4)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7895" y="1798377"/>
            <a:ext cx="8234363" cy="45205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Population: 64 million (~ UK)</a:t>
            </a:r>
          </a:p>
          <a:p>
            <a:r>
              <a:rPr lang="en-US" dirty="0" smtClean="0"/>
              <a:t>Area: 533 thousands sq. km (~ France)</a:t>
            </a:r>
          </a:p>
          <a:p>
            <a:r>
              <a:rPr lang="en-US" dirty="0" smtClean="0"/>
              <a:t>GDP (PPP): 1.6 trillion USD (~ Spain)</a:t>
            </a:r>
            <a:endParaRPr lang="en-US" dirty="0"/>
          </a:p>
          <a:p>
            <a:r>
              <a:rPr lang="en-US" dirty="0" smtClean="0"/>
              <a:t>GDP per capita: 25 thousands USD (~ Portugal or Greece)</a:t>
            </a:r>
          </a:p>
          <a:p>
            <a:r>
              <a:rPr lang="en-US" dirty="0" smtClean="0"/>
              <a:t>Membership in international organizations: UN, IMF, WB, WTO, OECD, EU, Council of Europe, OSCE, NATO, V4</a:t>
            </a:r>
          </a:p>
          <a:p>
            <a:r>
              <a:rPr lang="en-US" dirty="0" smtClean="0"/>
              <a:t>Voting in the Council of the EU</a:t>
            </a:r>
          </a:p>
          <a:p>
            <a:pPr lvl="1"/>
            <a:r>
              <a:rPr lang="en-US" dirty="0" smtClean="0"/>
              <a:t>4 countries out of 16/28</a:t>
            </a:r>
          </a:p>
          <a:p>
            <a:pPr lvl="1"/>
            <a:r>
              <a:rPr lang="en-US" dirty="0" smtClean="0"/>
              <a:t>13 % of the EU population (need to be 65 %)</a:t>
            </a:r>
          </a:p>
          <a:p>
            <a:r>
              <a:rPr lang="en-US" dirty="0" smtClean="0"/>
              <a:t>Seats in European Parliament: 107 (more than Germany)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3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freedom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1989: </a:t>
            </a:r>
          </a:p>
          <a:p>
            <a:pPr lvl="1"/>
            <a:r>
              <a:rPr lang="en-US" dirty="0" smtClean="0"/>
              <a:t>Partly Free (Poland and Hungary in 1980s) </a:t>
            </a:r>
          </a:p>
          <a:p>
            <a:pPr lvl="1"/>
            <a:r>
              <a:rPr lang="en-US" dirty="0" smtClean="0"/>
              <a:t>Not Free (Czechoslovakia)</a:t>
            </a:r>
          </a:p>
          <a:p>
            <a:r>
              <a:rPr lang="en-US" dirty="0" smtClean="0"/>
              <a:t>After 1990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(Slovakia Partly Free in 1994-1998)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Free 1-1</a:t>
            </a:r>
          </a:p>
          <a:p>
            <a:pPr lvl="1"/>
            <a:r>
              <a:rPr lang="en-US" dirty="0" smtClean="0"/>
              <a:t>(Hungary 2-1)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062" y="801688"/>
            <a:ext cx="7827963" cy="64770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144608"/>
              </p:ext>
            </p:extLst>
          </p:nvPr>
        </p:nvGraphicFramePr>
        <p:xfrm>
          <a:off x="119062" y="188640"/>
          <a:ext cx="8745538" cy="63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66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074" name="Picture 2" descr="C:\Users\ricky\Desktop\2000px-Visegrad_group_countri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5" y="778808"/>
            <a:ext cx="8059153" cy="60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2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Central Europe?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Between West </a:t>
            </a:r>
            <a:r>
              <a:rPr lang="en-US" dirty="0" smtClean="0"/>
              <a:t>and </a:t>
            </a:r>
            <a:r>
              <a:rPr lang="en-US" dirty="0"/>
              <a:t>East, North and </a:t>
            </a:r>
            <a:r>
              <a:rPr lang="en-US" dirty="0" smtClean="0"/>
              <a:t>South</a:t>
            </a:r>
            <a:endParaRPr lang="en-US" dirty="0"/>
          </a:p>
          <a:p>
            <a:r>
              <a:rPr lang="en-US" dirty="0" smtClean="0"/>
              <a:t>1948 – 1989: “Culturally part of the West, politically part of the East”  (Milan </a:t>
            </a:r>
            <a:r>
              <a:rPr lang="en-US" dirty="0" err="1" smtClean="0"/>
              <a:t>Kundera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borderland of the </a:t>
            </a:r>
            <a:r>
              <a:rPr lang="en-US" dirty="0" smtClean="0"/>
              <a:t>Western Christian civilization</a:t>
            </a:r>
          </a:p>
          <a:p>
            <a:r>
              <a:rPr lang="en-US" dirty="0" smtClean="0"/>
              <a:t>Small countries, </a:t>
            </a:r>
            <a:r>
              <a:rPr lang="en-US" dirty="0"/>
              <a:t>never </a:t>
            </a:r>
            <a:r>
              <a:rPr lang="en-US" dirty="0" smtClean="0"/>
              <a:t>played a </a:t>
            </a:r>
            <a:r>
              <a:rPr lang="en-US" dirty="0"/>
              <a:t>significant role outside of the </a:t>
            </a:r>
            <a:r>
              <a:rPr lang="en-US" dirty="0" smtClean="0"/>
              <a:t>region, always at the receiving end of conflicts, always behind the West, yet ahead of the East.</a:t>
            </a:r>
          </a:p>
          <a:p>
            <a:r>
              <a:rPr lang="en-US" dirty="0" smtClean="0"/>
              <a:t>Internally very heterogeneous – major dividing lines in Europe</a:t>
            </a:r>
          </a:p>
          <a:p>
            <a:endParaRPr lang="en-US" dirty="0" smtClean="0"/>
          </a:p>
          <a:p>
            <a:r>
              <a:rPr lang="en-US" u="sng" dirty="0" smtClean="0"/>
              <a:t>A cultural and historical concept</a:t>
            </a:r>
            <a:endParaRPr lang="en-US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2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123" name="Picture 3" descr="C:\Users\ricky\Desktop\prezentace\pr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6622"/>
            <a:ext cx="9144001" cy="60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9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170" name="Picture 2" descr="C:\Users\ricky\Desktop\prezentace\budape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541"/>
            <a:ext cx="9144000" cy="6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0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2838-812E-493C-81FF-1C1E54F94715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4098" name="Picture 2" descr="C:\Users\ricky\Desktop\uzhgorod-ukraine-city-view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25538"/>
            <a:ext cx="4099322" cy="54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icky\Desktop\Bug_Kosice_dom3_jpg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" y="3570232"/>
            <a:ext cx="5038725" cy="32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icky\Desktop\notre_dame_de_paris_sid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222090"/>
            <a:ext cx="5032773" cy="33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22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365</Words>
  <Application>Microsoft Office PowerPoint</Application>
  <PresentationFormat>Předvádění na obrazovce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Prezentace aplikace PowerPoint</vt:lpstr>
      <vt:lpstr>PL + CZ + HU + SK = Visegrad Group (V4)</vt:lpstr>
      <vt:lpstr>Political freedom</vt:lpstr>
      <vt:lpstr>Prezentace aplikace PowerPoint</vt:lpstr>
      <vt:lpstr>Prezentace aplikace PowerPoint</vt:lpstr>
      <vt:lpstr>What is Central Europe?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Why has Central Europe always lagged behind? </vt:lpstr>
      <vt:lpstr>Current issues in the region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ricky</dc:creator>
  <cp:lastModifiedBy>ricky</cp:lastModifiedBy>
  <cp:revision>9</cp:revision>
  <dcterms:created xsi:type="dcterms:W3CDTF">2015-02-15T07:47:48Z</dcterms:created>
  <dcterms:modified xsi:type="dcterms:W3CDTF">2015-02-16T10:41:07Z</dcterms:modified>
</cp:coreProperties>
</file>