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59" r:id="rId7"/>
    <p:sldId id="262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Rise</a:t>
            </a:r>
            <a:r>
              <a:rPr lang="cs-CZ" dirty="0" smtClean="0"/>
              <a:t> and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: </a:t>
            </a:r>
            <a:r>
              <a:rPr lang="cs-CZ" dirty="0" smtClean="0"/>
              <a:t>Region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Turcsanyi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18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Europe under communism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1945-1948: bases for the communist regimes</a:t>
            </a:r>
          </a:p>
          <a:p>
            <a:r>
              <a:rPr lang="en-US" dirty="0" smtClean="0"/>
              <a:t>1956: uprisings in Poland and Hungary</a:t>
            </a:r>
          </a:p>
          <a:p>
            <a:r>
              <a:rPr lang="en-US" dirty="0" smtClean="0"/>
              <a:t>1968: Prague spring and the invasion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r>
              <a:rPr lang="cs-CZ" dirty="0" smtClean="0"/>
              <a:t>1980: Solidarity </a:t>
            </a:r>
            <a:r>
              <a:rPr lang="cs-CZ" dirty="0" err="1" smtClean="0"/>
              <a:t>general</a:t>
            </a:r>
            <a:r>
              <a:rPr lang="cs-CZ" dirty="0" smtClean="0"/>
              <a:t> strike in </a:t>
            </a:r>
            <a:r>
              <a:rPr lang="cs-CZ" dirty="0" err="1" smtClean="0"/>
              <a:t>Poland</a:t>
            </a:r>
            <a:endParaRPr lang="en-US" dirty="0" smtClean="0"/>
          </a:p>
          <a:p>
            <a:r>
              <a:rPr lang="en-US" dirty="0" smtClean="0"/>
              <a:t>1989: the end of communist regimes</a:t>
            </a:r>
          </a:p>
          <a:p>
            <a:endParaRPr lang="en-US" dirty="0"/>
          </a:p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pPr lvl="1"/>
            <a:r>
              <a:rPr lang="cs-CZ" dirty="0" smtClean="0"/>
              <a:t>In </a:t>
            </a:r>
            <a:r>
              <a:rPr lang="cs-CZ" dirty="0" err="1" smtClean="0"/>
              <a:t>West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1"/>
            <a:r>
              <a:rPr lang="cs-CZ" dirty="0" smtClean="0"/>
              <a:t>In </a:t>
            </a:r>
            <a:r>
              <a:rPr lang="cs-CZ" dirty="0" err="1" smtClean="0"/>
              <a:t>Austria</a:t>
            </a:r>
            <a:endParaRPr lang="cs-CZ" dirty="0" smtClean="0"/>
          </a:p>
          <a:p>
            <a:pPr lvl="1"/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dissidents</a:t>
            </a:r>
            <a:r>
              <a:rPr lang="cs-CZ" dirty="0" smtClean="0"/>
              <a:t> and </a:t>
            </a:r>
            <a:r>
              <a:rPr lang="cs-CZ" dirty="0" err="1" smtClean="0"/>
              <a:t>emmingrants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bloc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6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most important processes in Central Europe in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Who are the national heroes of CE countries from the 19</a:t>
            </a:r>
            <a:r>
              <a:rPr lang="en-US" baseline="30000" dirty="0" smtClean="0"/>
              <a:t>th</a:t>
            </a:r>
            <a:r>
              <a:rPr lang="en-US" dirty="0" smtClean="0"/>
              <a:t> century and why?</a:t>
            </a:r>
          </a:p>
          <a:p>
            <a:r>
              <a:rPr lang="en-US" dirty="0" smtClean="0"/>
              <a:t>What are the gaps between the ‘real’ history and the historical memory of the Middle Age?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44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Interwar period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WWI - </a:t>
            </a:r>
            <a:r>
              <a:rPr lang="en-US" dirty="0" smtClean="0"/>
              <a:t>Versailles </a:t>
            </a:r>
            <a:r>
              <a:rPr lang="en-US" dirty="0" smtClean="0"/>
              <a:t>system, Trianon Treaty</a:t>
            </a:r>
          </a:p>
          <a:p>
            <a:pPr lvl="1"/>
            <a:r>
              <a:rPr lang="en-US" dirty="0" smtClean="0"/>
              <a:t>Collapse of Austria-Hungary</a:t>
            </a:r>
          </a:p>
          <a:p>
            <a:pPr lvl="1"/>
            <a:r>
              <a:rPr lang="en-US" dirty="0" smtClean="0"/>
              <a:t>Partial collapse of Germany, 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en-US" dirty="0" smtClean="0"/>
              <a:t>territorial </a:t>
            </a:r>
            <a:r>
              <a:rPr lang="en-US" dirty="0" smtClean="0"/>
              <a:t>losses of Hungary</a:t>
            </a:r>
          </a:p>
          <a:p>
            <a:pPr lvl="1"/>
            <a:r>
              <a:rPr lang="en-US" dirty="0" smtClean="0"/>
              <a:t>New states: Czechoslovakia, Poland, (and many others)</a:t>
            </a:r>
          </a:p>
          <a:p>
            <a:r>
              <a:rPr lang="cs-CZ" dirty="0" err="1" smtClean="0"/>
              <a:t>Ideas</a:t>
            </a:r>
            <a:r>
              <a:rPr lang="cs-CZ" dirty="0" smtClean="0"/>
              <a:t> and </a:t>
            </a:r>
            <a:r>
              <a:rPr lang="cs-CZ" dirty="0" err="1" smtClean="0"/>
              <a:t>realities</a:t>
            </a:r>
            <a:endParaRPr lang="cs-CZ" dirty="0" smtClean="0"/>
          </a:p>
          <a:p>
            <a:pPr lvl="1"/>
            <a:r>
              <a:rPr lang="en-US" dirty="0" smtClean="0"/>
              <a:t>Self-determination</a:t>
            </a:r>
            <a:endParaRPr lang="en-US" dirty="0" smtClean="0"/>
          </a:p>
          <a:p>
            <a:pPr lvl="1"/>
            <a:r>
              <a:rPr lang="cs-CZ" dirty="0" err="1" smtClean="0"/>
              <a:t>Cordon</a:t>
            </a:r>
            <a:r>
              <a:rPr lang="cs-CZ" dirty="0" smtClean="0"/>
              <a:t> </a:t>
            </a:r>
            <a:r>
              <a:rPr lang="cs-CZ" dirty="0" err="1" smtClean="0"/>
              <a:t>sanitaire</a:t>
            </a:r>
            <a:r>
              <a:rPr lang="cs-CZ" dirty="0" smtClean="0"/>
              <a:t> and </a:t>
            </a:r>
            <a:r>
              <a:rPr lang="en-US" dirty="0" smtClean="0"/>
              <a:t>Central </a:t>
            </a:r>
            <a:r>
              <a:rPr lang="en-US" dirty="0" smtClean="0"/>
              <a:t>Europe </a:t>
            </a:r>
            <a:r>
              <a:rPr lang="en-US" dirty="0" smtClean="0"/>
              <a:t>cooperation</a:t>
            </a:r>
            <a:endParaRPr lang="en-US" dirty="0" smtClean="0"/>
          </a:p>
          <a:p>
            <a:r>
              <a:rPr lang="en-US" dirty="0" smtClean="0"/>
              <a:t>Masaryk, </a:t>
            </a:r>
            <a:r>
              <a:rPr lang="en-US" dirty="0" err="1" smtClean="0"/>
              <a:t>Pilsiudski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01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MapEurope1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09"/>
            <a:ext cx="8784976" cy="68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8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europe_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404"/>
            <a:ext cx="8804951" cy="6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6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Austria_Hungary_ethn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60"/>
            <a:ext cx="8856984" cy="6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7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Magyarorszag_1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5" y="548680"/>
            <a:ext cx="8931515" cy="6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0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1933: Hitler becomes German Chancellor</a:t>
            </a:r>
          </a:p>
          <a:p>
            <a:r>
              <a:rPr lang="en-US" dirty="0" smtClean="0"/>
              <a:t>March 1938: Austrian Anschluss</a:t>
            </a:r>
          </a:p>
          <a:p>
            <a:r>
              <a:rPr lang="en-US" dirty="0" smtClean="0"/>
              <a:t>September 1938: Munich Agreement (Dictate)</a:t>
            </a:r>
          </a:p>
          <a:p>
            <a:r>
              <a:rPr lang="en-US" dirty="0" smtClean="0"/>
              <a:t>March 1939: Protectorate of Bohemia and Moravia, independent Slovak state</a:t>
            </a:r>
          </a:p>
          <a:p>
            <a:r>
              <a:rPr lang="en-US" dirty="0" smtClean="0"/>
              <a:t>August 1939: Molotov-</a:t>
            </a:r>
            <a:r>
              <a:rPr lang="en-US" dirty="0" err="1" smtClean="0"/>
              <a:t>Ribentrop</a:t>
            </a:r>
            <a:r>
              <a:rPr lang="en-US" dirty="0" smtClean="0"/>
              <a:t> Pact</a:t>
            </a:r>
          </a:p>
          <a:p>
            <a:r>
              <a:rPr lang="en-US" dirty="0" smtClean="0"/>
              <a:t>September 1939: Germany </a:t>
            </a:r>
            <a:r>
              <a:rPr lang="cs-CZ" dirty="0" smtClean="0"/>
              <a:t>(+ SK) </a:t>
            </a:r>
            <a:r>
              <a:rPr lang="en-US" dirty="0" smtClean="0"/>
              <a:t>and USSR </a:t>
            </a:r>
            <a:r>
              <a:rPr lang="en-US" dirty="0" smtClean="0"/>
              <a:t>attacks Poland</a:t>
            </a:r>
          </a:p>
          <a:p>
            <a:r>
              <a:rPr lang="en-US" dirty="0" smtClean="0"/>
              <a:t>April 1940: </a:t>
            </a:r>
            <a:r>
              <a:rPr lang="en-US" dirty="0" err="1" smtClean="0"/>
              <a:t>Katyn</a:t>
            </a:r>
            <a:r>
              <a:rPr lang="en-US" dirty="0" smtClean="0"/>
              <a:t> </a:t>
            </a:r>
            <a:r>
              <a:rPr lang="en-US" dirty="0" err="1" smtClean="0"/>
              <a:t>masacre</a:t>
            </a:r>
            <a:endParaRPr lang="en-US" dirty="0" smtClean="0"/>
          </a:p>
          <a:p>
            <a:r>
              <a:rPr lang="en-US" dirty="0" smtClean="0"/>
              <a:t>1940: Germany invades Denmark, Norway, Benelux and France</a:t>
            </a:r>
          </a:p>
          <a:p>
            <a:r>
              <a:rPr lang="en-US" dirty="0" smtClean="0"/>
              <a:t>1941: Germany </a:t>
            </a:r>
            <a:r>
              <a:rPr lang="cs-CZ" dirty="0" smtClean="0"/>
              <a:t>(+ SK and HU) </a:t>
            </a:r>
            <a:r>
              <a:rPr lang="en-US" dirty="0" smtClean="0"/>
              <a:t>invades </a:t>
            </a:r>
            <a:r>
              <a:rPr lang="en-US" dirty="0" smtClean="0"/>
              <a:t>USSR</a:t>
            </a:r>
            <a:endParaRPr lang="cs-CZ" dirty="0" smtClean="0"/>
          </a:p>
          <a:p>
            <a:r>
              <a:rPr lang="cs-CZ" dirty="0" smtClean="0"/>
              <a:t>1942: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Anthropoid</a:t>
            </a:r>
            <a:r>
              <a:rPr lang="cs-CZ" dirty="0" smtClean="0"/>
              <a:t> (</a:t>
            </a:r>
            <a:r>
              <a:rPr lang="cs-CZ" dirty="0" err="1" smtClean="0"/>
              <a:t>killing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Rainhard</a:t>
            </a:r>
            <a:r>
              <a:rPr lang="cs-CZ" dirty="0" smtClean="0"/>
              <a:t> Heydrich)</a:t>
            </a:r>
            <a:endParaRPr lang="en-US" dirty="0" smtClean="0"/>
          </a:p>
          <a:p>
            <a:r>
              <a:rPr lang="en-US" dirty="0" smtClean="0"/>
              <a:t>1944: Warsaw Uprising, Slovak National Uprising</a:t>
            </a:r>
            <a:r>
              <a:rPr lang="cs-CZ" dirty="0" smtClean="0"/>
              <a:t>,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occupation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and </a:t>
            </a:r>
            <a:r>
              <a:rPr lang="cs-CZ" dirty="0" err="1" smtClean="0"/>
              <a:t>Arrow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party rule</a:t>
            </a:r>
            <a:endParaRPr lang="en-US" dirty="0" smtClean="0"/>
          </a:p>
          <a:p>
            <a:r>
              <a:rPr lang="en-US" dirty="0" smtClean="0"/>
              <a:t>February 1945: Yalta conference</a:t>
            </a:r>
          </a:p>
          <a:p>
            <a:r>
              <a:rPr lang="en-US" dirty="0" smtClean="0"/>
              <a:t>May 1945: Germany surrenders</a:t>
            </a:r>
          </a:p>
          <a:p>
            <a:endParaRPr lang="en-US" dirty="0"/>
          </a:p>
          <a:p>
            <a:r>
              <a:rPr lang="en-US" dirty="0" smtClean="0"/>
              <a:t>Holocaust and Jewish question</a:t>
            </a:r>
          </a:p>
          <a:p>
            <a:r>
              <a:rPr lang="en-US" dirty="0" smtClean="0"/>
              <a:t>The end of multicultural and multinational states in Central Europe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2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Europe2pixelRedCold War 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1172"/>
            <a:ext cx="9143628" cy="6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301</Words>
  <Application>Microsoft Office PowerPoint</Application>
  <PresentationFormat>Předvádění na obrazovce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The Rise and Fall of Central Europe: Region in the Short 20th Century</vt:lpstr>
      <vt:lpstr>Questions</vt:lpstr>
      <vt:lpstr>Interwar period</vt:lpstr>
      <vt:lpstr>Prezentace aplikace PowerPoint</vt:lpstr>
      <vt:lpstr>Prezentace aplikace PowerPoint</vt:lpstr>
      <vt:lpstr>Prezentace aplikace PowerPoint</vt:lpstr>
      <vt:lpstr>Prezentace aplikace PowerPoint</vt:lpstr>
      <vt:lpstr>World War II</vt:lpstr>
      <vt:lpstr>Prezentace aplikace PowerPoint</vt:lpstr>
      <vt:lpstr>Central Europe under communism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20th Century</dc:title>
  <dc:creator>ricky</dc:creator>
  <cp:lastModifiedBy>ricky</cp:lastModifiedBy>
  <cp:revision>17</cp:revision>
  <dcterms:created xsi:type="dcterms:W3CDTF">2015-03-08T11:09:05Z</dcterms:created>
  <dcterms:modified xsi:type="dcterms:W3CDTF">2015-03-09T12:17:37Z</dcterms:modified>
</cp:coreProperties>
</file>