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57" r:id="rId4"/>
    <p:sldId id="259" r:id="rId5"/>
    <p:sldId id="267" r:id="rId6"/>
    <p:sldId id="258" r:id="rId7"/>
    <p:sldId id="271" r:id="rId8"/>
    <p:sldId id="273" r:id="rId9"/>
    <p:sldId id="272" r:id="rId10"/>
    <p:sldId id="270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 varScale="1">
        <p:scale>
          <a:sx n="62" d="100"/>
          <a:sy n="62" d="100"/>
        </p:scale>
        <p:origin x="804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59780-2431-4C92-88F7-5F19C81ADDBC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BFE7CC7D-6B0A-4179-A889-48F4DEED92DD}" type="slidenum">
              <a:rPr lang="cs-CZ" altLang="cs-CZ"/>
              <a:pPr algn="r"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95" tIns="45747" rIns="91495" bIns="45747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843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581ED-389F-4C98-AAF3-C12976F84A51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0A233639-BA87-444A-A424-DB663084C4A8}" type="slidenum">
              <a:rPr lang="cs-CZ" altLang="cs-CZ"/>
              <a:pPr algn="r"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95" tIns="45747" rIns="91495" bIns="45747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85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767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0967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8252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6766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360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781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8366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3809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351837" cy="273685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ACADEMIC SKILLS IN ENGLISH                    </a:t>
            </a:r>
            <a:endParaRPr lang="cs-CZ" altLang="cs-CZ" b="1" dirty="0" smtClean="0">
              <a:solidFill>
                <a:srgbClr val="00287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algn="ctr">
              <a:buFontTx/>
              <a:buNone/>
            </a:pPr>
            <a:r>
              <a:rPr lang="cs-CZ" altLang="cs-CZ" b="1" dirty="0" err="1" smtClean="0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Summer</a:t>
            </a:r>
            <a:r>
              <a:rPr lang="cs-CZ" altLang="cs-CZ" b="1" dirty="0" smtClean="0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cs-CZ" altLang="cs-CZ" b="1" dirty="0" err="1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School</a:t>
            </a:r>
            <a:r>
              <a:rPr lang="cs-CZ" altLang="cs-CZ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b="1" dirty="0">
                <a:solidFill>
                  <a:srgbClr val="0028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endParaRPr lang="en-GB" altLang="cs-CZ" b="1" i="1" dirty="0">
              <a:solidFill>
                <a:srgbClr val="00287D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endParaRPr lang="en-GB" altLang="cs-CZ" b="1" dirty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cs-CZ" altLang="cs-CZ" sz="4000" dirty="0"/>
              <a:t>						</a:t>
            </a:r>
            <a:endParaRPr lang="en-GB" altLang="cs-CZ" sz="4000" i="1" dirty="0">
              <a:latin typeface="Arial Narrow" pitchFamily="34" charset="0"/>
            </a:endParaRPr>
          </a:p>
          <a:p>
            <a:pPr>
              <a:buFontTx/>
              <a:buNone/>
            </a:pPr>
            <a:endParaRPr lang="en-GB" altLang="cs-CZ" sz="4000" dirty="0">
              <a:latin typeface="Arial Narrow" pitchFamily="34" charset="0"/>
            </a:endParaRPr>
          </a:p>
        </p:txBody>
      </p:sp>
      <p:pic>
        <p:nvPicPr>
          <p:cNvPr id="203792" name="Picture 16" descr="DSCN07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59563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2195512" y="5084763"/>
            <a:ext cx="5595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Masaryk </a:t>
            </a:r>
            <a:r>
              <a:rPr lang="en-GB" altLang="cs-CZ" b="1" dirty="0">
                <a:solidFill>
                  <a:srgbClr val="00287D"/>
                </a:solidFill>
                <a:latin typeface="Arial Narrow" pitchFamily="34" charset="0"/>
              </a:rPr>
              <a:t>University Language Centre </a:t>
            </a:r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algn="ctr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Monday 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18th </a:t>
            </a:r>
            <a:r>
              <a:rPr lang="en-GB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Ju</a:t>
            </a:r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ly</a:t>
            </a:r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b="1" dirty="0">
                <a:solidFill>
                  <a:srgbClr val="00287D"/>
                </a:solidFill>
                <a:latin typeface="Arial Narrow" pitchFamily="34" charset="0"/>
              </a:rPr>
              <a:t>to Friday </a:t>
            </a:r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2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2nd</a:t>
            </a:r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Ju</a:t>
            </a:r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ly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201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6</a:t>
            </a:r>
            <a:endParaRPr lang="en-GB" altLang="cs-CZ" b="1" dirty="0">
              <a:solidFill>
                <a:srgbClr val="00287D"/>
              </a:solidFill>
              <a:latin typeface="Arial Narrow" pitchFamily="34" charset="0"/>
            </a:endParaRPr>
          </a:p>
          <a:p>
            <a:pPr algn="ctr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Brno</a:t>
            </a:r>
            <a:endParaRPr lang="cs-CZ" altLang="cs-CZ" dirty="0">
              <a:solidFill>
                <a:srgbClr val="00287D"/>
              </a:solidFill>
              <a:latin typeface="Arial Narrow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524" y="5684927"/>
            <a:ext cx="953815" cy="8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351837" cy="273685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We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wish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you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a happy </a:t>
            </a: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summer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school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!</a:t>
            </a:r>
            <a:r>
              <a:rPr lang="cs-CZ" altLang="cs-CZ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b="1" dirty="0">
                <a:solidFill>
                  <a:srgbClr val="0028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endParaRPr lang="en-GB" altLang="cs-CZ" b="1" i="1" dirty="0">
              <a:solidFill>
                <a:srgbClr val="00287D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endParaRPr lang="en-GB" altLang="cs-CZ" b="1" dirty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cs-CZ" altLang="cs-CZ" sz="4000" dirty="0"/>
              <a:t>						</a:t>
            </a:r>
            <a:endParaRPr lang="en-GB" altLang="cs-CZ" sz="4000" i="1" dirty="0">
              <a:latin typeface="Arial Narrow" pitchFamily="34" charset="0"/>
            </a:endParaRPr>
          </a:p>
          <a:p>
            <a:pPr>
              <a:buFontTx/>
              <a:buNone/>
            </a:pPr>
            <a:endParaRPr lang="en-GB" altLang="cs-CZ" sz="4000" dirty="0">
              <a:latin typeface="Arial Narrow" pitchFamily="34" charset="0"/>
            </a:endParaRPr>
          </a:p>
        </p:txBody>
      </p:sp>
      <p:pic>
        <p:nvPicPr>
          <p:cNvPr id="243718" name="Picture 6" descr="DSCN07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59563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2195513" y="5516563"/>
            <a:ext cx="5256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The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>
                <a:solidFill>
                  <a:srgbClr val="00287D"/>
                </a:solidFill>
                <a:latin typeface="Arial Narrow" pitchFamily="34" charset="0"/>
              </a:rPr>
              <a:t>Organisational</a:t>
            </a:r>
            <a:r>
              <a:rPr lang="cs-CZ" altLang="cs-CZ" b="1" dirty="0">
                <a:solidFill>
                  <a:srgbClr val="00287D"/>
                </a:solidFill>
                <a:latin typeface="Arial Narrow" pitchFamily="34" charset="0"/>
              </a:rPr>
              <a:t> Team</a:t>
            </a:r>
            <a:r>
              <a:rPr lang="cs-CZ" altLang="cs-CZ" dirty="0">
                <a:solidFill>
                  <a:srgbClr val="00287D"/>
                </a:solidFill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7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291" y="435074"/>
            <a:ext cx="8086635" cy="647700"/>
          </a:xfrm>
        </p:spPr>
        <p:txBody>
          <a:bodyPr/>
          <a:lstStyle/>
          <a:p>
            <a:pPr algn="r"/>
            <a:r>
              <a:rPr lang="cs-CZ" altLang="cs-CZ" dirty="0" err="1" smtClean="0">
                <a:latin typeface="Arial Narrow" pitchFamily="34" charset="0"/>
              </a:rPr>
              <a:t>tutors</a:t>
            </a:r>
            <a:endParaRPr lang="cs-CZ" altLang="cs-CZ" dirty="0">
              <a:latin typeface="Arial Narrow" pitchFamily="34" charset="0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9" y="1455576"/>
            <a:ext cx="8082321" cy="4835557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200" dirty="0" err="1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</a:t>
            </a:r>
            <a:r>
              <a:rPr lang="cs-CZ" altLang="cs-CZ" sz="32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200" dirty="0" err="1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Grollman</a:t>
            </a:r>
            <a:r>
              <a:rPr lang="cs-CZ" altLang="cs-CZ" sz="32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cs-CZ" altLang="cs-CZ" sz="32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Štěpánka Bilová</a:t>
            </a:r>
          </a:p>
          <a:p>
            <a:pPr>
              <a:buFontTx/>
              <a:buNone/>
            </a:pPr>
            <a:r>
              <a:rPr lang="cs-CZ" altLang="cs-CZ" sz="32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Alena Hradilová </a:t>
            </a:r>
          </a:p>
          <a:p>
            <a:pPr>
              <a:buFontTx/>
              <a:buNone/>
            </a:pPr>
            <a:endParaRPr lang="cs-CZ" altLang="cs-CZ" sz="3200" dirty="0" smtClean="0">
              <a:solidFill>
                <a:srgbClr val="0028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altLang="cs-CZ" sz="32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Eva </a:t>
            </a:r>
            <a:r>
              <a:rPr lang="cs-CZ" altLang="cs-CZ" sz="3200" dirty="0" err="1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Trumpešová-Rudolfová</a:t>
            </a:r>
            <a:r>
              <a:rPr lang="cs-CZ" altLang="cs-CZ" sz="32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Tx/>
              <a:buNone/>
            </a:pPr>
            <a:endParaRPr lang="cs-CZ" altLang="cs-CZ" sz="3200" dirty="0" smtClean="0">
              <a:solidFill>
                <a:srgbClr val="0028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altLang="cs-CZ" sz="3200" dirty="0" smtClean="0">
                <a:solidFill>
                  <a:srgbClr val="0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Libor Štěpánek</a:t>
            </a:r>
            <a:endParaRPr lang="cs-CZ" altLang="cs-CZ" sz="3200" dirty="0">
              <a:solidFill>
                <a:srgbClr val="0028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cs-CZ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9" y="926757"/>
            <a:ext cx="8086635" cy="846482"/>
          </a:xfrm>
        </p:spPr>
        <p:txBody>
          <a:bodyPr/>
          <a:lstStyle/>
          <a:p>
            <a:pPr algn="r"/>
            <a:r>
              <a:rPr lang="en-US" dirty="0"/>
              <a:t>Timetable (Monday to Friday)</a:t>
            </a:r>
            <a:br>
              <a:rPr lang="en-US" dirty="0"/>
            </a:b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87D"/>
                </a:solidFill>
              </a:rPr>
              <a:t>09:00-10:30 </a:t>
            </a:r>
            <a:r>
              <a:rPr lang="cs-CZ" b="1" dirty="0" smtClean="0">
                <a:solidFill>
                  <a:srgbClr val="00287D"/>
                </a:solidFill>
              </a:rPr>
              <a:t>		</a:t>
            </a:r>
            <a:r>
              <a:rPr lang="en-US" b="1" dirty="0" smtClean="0">
                <a:solidFill>
                  <a:srgbClr val="00287D"/>
                </a:solidFill>
              </a:rPr>
              <a:t>Workshops</a:t>
            </a:r>
            <a:endParaRPr lang="cs-CZ" b="1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87D"/>
                </a:solidFill>
              </a:rPr>
              <a:t/>
            </a:r>
            <a:br>
              <a:rPr lang="en-US" dirty="0">
                <a:solidFill>
                  <a:srgbClr val="00287D"/>
                </a:solidFill>
              </a:rPr>
            </a:br>
            <a:r>
              <a:rPr lang="en-US" b="1" dirty="0">
                <a:solidFill>
                  <a:srgbClr val="00287D"/>
                </a:solidFill>
              </a:rPr>
              <a:t>10:30-11:00 </a:t>
            </a:r>
            <a:r>
              <a:rPr lang="cs-CZ" b="1" dirty="0" smtClean="0">
                <a:solidFill>
                  <a:srgbClr val="00287D"/>
                </a:solidFill>
              </a:rPr>
              <a:t>		</a:t>
            </a:r>
            <a:r>
              <a:rPr lang="en-US" sz="1800" dirty="0" smtClean="0">
                <a:solidFill>
                  <a:srgbClr val="00287D"/>
                </a:solidFill>
              </a:rPr>
              <a:t>Coffee </a:t>
            </a:r>
            <a:r>
              <a:rPr lang="cs-CZ" sz="1800" dirty="0" smtClean="0">
                <a:solidFill>
                  <a:srgbClr val="00287D"/>
                </a:solidFill>
              </a:rPr>
              <a:t> </a:t>
            </a:r>
            <a:r>
              <a:rPr lang="en-US" sz="1800" dirty="0" smtClean="0">
                <a:solidFill>
                  <a:srgbClr val="00287D"/>
                </a:solidFill>
              </a:rPr>
              <a:t>Break</a:t>
            </a:r>
            <a:endParaRPr lang="cs-CZ" sz="18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87D"/>
                </a:solidFill>
              </a:rPr>
              <a:t/>
            </a:r>
            <a:br>
              <a:rPr lang="en-US" dirty="0">
                <a:solidFill>
                  <a:srgbClr val="00287D"/>
                </a:solidFill>
              </a:rPr>
            </a:br>
            <a:r>
              <a:rPr lang="en-US" b="1" dirty="0">
                <a:solidFill>
                  <a:srgbClr val="00287D"/>
                </a:solidFill>
              </a:rPr>
              <a:t>11:00-12:30 </a:t>
            </a:r>
            <a:r>
              <a:rPr lang="cs-CZ" b="1" dirty="0" smtClean="0">
                <a:solidFill>
                  <a:srgbClr val="00287D"/>
                </a:solidFill>
              </a:rPr>
              <a:t>		</a:t>
            </a:r>
            <a:r>
              <a:rPr lang="en-US" b="1" dirty="0" smtClean="0">
                <a:solidFill>
                  <a:srgbClr val="00287D"/>
                </a:solidFill>
              </a:rPr>
              <a:t>Workshops</a:t>
            </a:r>
            <a:endParaRPr lang="cs-CZ" b="1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87D"/>
                </a:solidFill>
              </a:rPr>
              <a:t/>
            </a:r>
            <a:br>
              <a:rPr lang="en-US" dirty="0">
                <a:solidFill>
                  <a:srgbClr val="00287D"/>
                </a:solidFill>
              </a:rPr>
            </a:br>
            <a:r>
              <a:rPr lang="en-US" b="1" dirty="0">
                <a:solidFill>
                  <a:srgbClr val="00287D"/>
                </a:solidFill>
              </a:rPr>
              <a:t>12:30-14:00 </a:t>
            </a:r>
            <a:r>
              <a:rPr lang="cs-CZ" b="1" dirty="0" smtClean="0">
                <a:solidFill>
                  <a:srgbClr val="00287D"/>
                </a:solidFill>
              </a:rPr>
              <a:t>		</a:t>
            </a:r>
            <a:r>
              <a:rPr lang="en-US" sz="2000" dirty="0" smtClean="0">
                <a:solidFill>
                  <a:srgbClr val="00287D"/>
                </a:solidFill>
              </a:rPr>
              <a:t>Lunch Break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87D"/>
                </a:solidFill>
              </a:rPr>
              <a:t/>
            </a:r>
            <a:br>
              <a:rPr lang="en-US" dirty="0">
                <a:solidFill>
                  <a:srgbClr val="00287D"/>
                </a:solidFill>
              </a:rPr>
            </a:br>
            <a:r>
              <a:rPr lang="en-US" b="1" dirty="0">
                <a:solidFill>
                  <a:srgbClr val="00287D"/>
                </a:solidFill>
              </a:rPr>
              <a:t>14:00-15:30 </a:t>
            </a:r>
            <a:r>
              <a:rPr lang="cs-CZ" b="1" dirty="0" smtClean="0">
                <a:solidFill>
                  <a:srgbClr val="00287D"/>
                </a:solidFill>
              </a:rPr>
              <a:t>		</a:t>
            </a:r>
            <a:r>
              <a:rPr lang="en-US" b="1" dirty="0" smtClean="0">
                <a:solidFill>
                  <a:srgbClr val="00287D"/>
                </a:solidFill>
              </a:rPr>
              <a:t>Workshops</a:t>
            </a:r>
            <a:endParaRPr lang="en-US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cs-CZ" altLang="cs-CZ" dirty="0"/>
          </a:p>
        </p:txBody>
      </p:sp>
      <p:pic>
        <p:nvPicPr>
          <p:cNvPr id="1026" name="Picture 2" descr="Summer Schoo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30" y="2789854"/>
            <a:ext cx="2645883" cy="19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4</a:t>
            </a:fld>
            <a:endParaRPr lang="cs-CZ" altLang="cs-CZ" dirty="0"/>
          </a:p>
        </p:txBody>
      </p:sp>
      <p:pic>
        <p:nvPicPr>
          <p:cNvPr id="1027" name="Picture 3" descr="C:\Users\stepanek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0" y="1210961"/>
            <a:ext cx="8285324" cy="494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302" y="1622297"/>
            <a:ext cx="8082321" cy="4114800"/>
          </a:xfrm>
        </p:spPr>
        <p:txBody>
          <a:bodyPr/>
          <a:lstStyle/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sz="9600" dirty="0"/>
              <a:t>			     </a:t>
            </a:r>
            <a:r>
              <a:rPr lang="cs-CZ" altLang="cs-CZ" sz="12500" dirty="0">
                <a:solidFill>
                  <a:srgbClr val="00287D"/>
                </a:solidFill>
              </a:rPr>
              <a:t>?</a:t>
            </a:r>
            <a:r>
              <a:rPr lang="cs-CZ" altLang="cs-CZ" sz="9600" dirty="0"/>
              <a:t> 		</a:t>
            </a:r>
          </a:p>
        </p:txBody>
      </p:sp>
    </p:spTree>
    <p:extLst>
      <p:ext uri="{BB962C8B-B14F-4D97-AF65-F5344CB8AC3E}">
        <p14:creationId xmlns:p14="http://schemas.microsoft.com/office/powerpoint/2010/main" val="8280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5122" name="Picture 2" descr="http://s3-us-west-2.amazonaws.com/tvly-caps-inspire-bucket/inspire/wp-content/uploads/rsinspire/20160614100250/Pac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6" y="1889126"/>
            <a:ext cx="7733786" cy="43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 bwMode="auto">
          <a:xfrm>
            <a:off x="268644" y="3953815"/>
            <a:ext cx="830424" cy="543540"/>
          </a:xfrm>
          <a:prstGeom prst="rightArrow">
            <a:avLst/>
          </a:prstGeom>
          <a:solidFill>
            <a:srgbClr val="00287D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8089564" y="3739049"/>
            <a:ext cx="830424" cy="543540"/>
          </a:xfrm>
          <a:prstGeom prst="rightArrow">
            <a:avLst/>
          </a:prstGeom>
          <a:solidFill>
            <a:srgbClr val="00287D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Lines of </a:t>
            </a:r>
            <a:r>
              <a:rPr lang="cs-CZ" dirty="0" err="1" smtClean="0"/>
              <a:t>interest</a:t>
            </a:r>
            <a:r>
              <a:rPr lang="cs-CZ" dirty="0" smtClean="0"/>
              <a:t> / </a:t>
            </a:r>
            <a:r>
              <a:rPr lang="cs-CZ" dirty="0" err="1" smtClean="0"/>
              <a:t>confidence</a:t>
            </a:r>
            <a:r>
              <a:rPr lang="cs-CZ" dirty="0" smtClean="0"/>
              <a:t>/ </a:t>
            </a:r>
            <a:r>
              <a:rPr lang="cs-CZ" dirty="0" err="1" smtClean="0"/>
              <a:t>approach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teaching</a:t>
            </a:r>
            <a:endParaRPr lang="cs-CZ" dirty="0" smtClean="0"/>
          </a:p>
          <a:p>
            <a:r>
              <a:rPr lang="cs-CZ" dirty="0" err="1" smtClean="0"/>
              <a:t>English</a:t>
            </a:r>
            <a:endParaRPr lang="cs-CZ" dirty="0" smtClean="0"/>
          </a:p>
          <a:p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endParaRPr lang="cs-CZ" dirty="0" smtClean="0"/>
          </a:p>
          <a:p>
            <a:r>
              <a:rPr lang="cs-CZ" dirty="0" smtClean="0"/>
              <a:t>EMI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1091682" y="1331167"/>
            <a:ext cx="7249886" cy="4917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triangle"/>
            <a:tailEnd type="triangle"/>
          </a:ln>
          <a:effectLst>
            <a:outerShdw dist="35921" dir="2700000" algn="ctr" rotWithShape="0">
              <a:schemeClr val="bg2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7171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 smtClean="0"/>
              <a:t>questionnaires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146" name="Picture 2" descr="https://upload.wikimedia.org/wikipedia/commons/thumb/5/51/Intersection_of_3_circles_0.svg/2000px-Intersection_of_3_circles_0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1767">
            <a:off x="1539940" y="1570005"/>
            <a:ext cx="4885247" cy="46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529</TotalTime>
  <Words>77</Words>
  <Application>Microsoft Office PowerPoint</Application>
  <PresentationFormat>Předvádění na obrazovce (4:3)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Tahoma</vt:lpstr>
      <vt:lpstr>Wingdings</vt:lpstr>
      <vt:lpstr>Prezentace_MU_CZ</vt:lpstr>
      <vt:lpstr>Prezentace aplikace PowerPoint</vt:lpstr>
      <vt:lpstr>tutors</vt:lpstr>
      <vt:lpstr>Timetable (Monday to Friday) </vt:lpstr>
      <vt:lpstr>Prezentace aplikace PowerPoint</vt:lpstr>
      <vt:lpstr>Prezentace aplikace PowerPoint</vt:lpstr>
      <vt:lpstr>introduction</vt:lpstr>
      <vt:lpstr>Prezentace aplikace PowerPoint</vt:lpstr>
      <vt:lpstr>Lines of interest / confidence/ approach</vt:lpstr>
      <vt:lpstr>questionnaires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cjv</cp:lastModifiedBy>
  <cp:revision>33</cp:revision>
  <cp:lastPrinted>2016-07-14T08:20:12Z</cp:lastPrinted>
  <dcterms:created xsi:type="dcterms:W3CDTF">2015-11-23T07:04:47Z</dcterms:created>
  <dcterms:modified xsi:type="dcterms:W3CDTF">2016-07-15T18:39:51Z</dcterms:modified>
</cp:coreProperties>
</file>