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68" r:id="rId8"/>
    <p:sldId id="269" r:id="rId9"/>
    <p:sldId id="262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AAC0F3-9063-4D16-9721-01EF9BFFCE13}" type="doc">
      <dgm:prSet loTypeId="urn:microsoft.com/office/officeart/2005/8/layout/h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B5C17AF-CAB7-4ED4-80F1-8FC87D6DFD2E}">
      <dgm:prSet phldrT="[Text]" phldr="1"/>
      <dgm:spPr/>
      <dgm:t>
        <a:bodyPr/>
        <a:lstStyle/>
        <a:p>
          <a:endParaRPr lang="cs-CZ"/>
        </a:p>
      </dgm:t>
    </dgm:pt>
    <dgm:pt modelId="{FAF75E24-81CD-4497-A335-A9BCA68F711E}" type="parTrans" cxnId="{6D92A82D-7421-4B09-82F5-6E4A47087A3E}">
      <dgm:prSet/>
      <dgm:spPr/>
      <dgm:t>
        <a:bodyPr/>
        <a:lstStyle/>
        <a:p>
          <a:endParaRPr lang="cs-CZ"/>
        </a:p>
      </dgm:t>
    </dgm:pt>
    <dgm:pt modelId="{3D99F9F0-D4EE-46CD-A69A-494D7F60B478}" type="sibTrans" cxnId="{6D92A82D-7421-4B09-82F5-6E4A47087A3E}">
      <dgm:prSet/>
      <dgm:spPr/>
      <dgm:t>
        <a:bodyPr/>
        <a:lstStyle/>
        <a:p>
          <a:endParaRPr lang="cs-CZ"/>
        </a:p>
      </dgm:t>
    </dgm:pt>
    <dgm:pt modelId="{61E051C8-A299-4399-A946-08941A250410}">
      <dgm:prSet phldrT="[Text]" custT="1"/>
      <dgm:spPr/>
      <dgm:t>
        <a:bodyPr/>
        <a:lstStyle/>
        <a:p>
          <a:r>
            <a:rPr lang="cs-CZ" sz="2000" smtClean="0">
              <a:solidFill>
                <a:srgbClr val="0070C0"/>
              </a:solidFill>
            </a:rPr>
            <a:t>me</a:t>
          </a:r>
          <a:endParaRPr lang="cs-CZ" sz="2000">
            <a:solidFill>
              <a:srgbClr val="0070C0"/>
            </a:solidFill>
          </a:endParaRPr>
        </a:p>
      </dgm:t>
    </dgm:pt>
    <dgm:pt modelId="{245188B8-5AEA-432F-884B-E329E3F2CF83}" type="parTrans" cxnId="{3860BAE5-E586-4827-BC38-EB606B6BDFFD}">
      <dgm:prSet/>
      <dgm:spPr/>
      <dgm:t>
        <a:bodyPr/>
        <a:lstStyle/>
        <a:p>
          <a:endParaRPr lang="cs-CZ"/>
        </a:p>
      </dgm:t>
    </dgm:pt>
    <dgm:pt modelId="{DA0F7CCA-47D5-43DA-8333-C22E1DD66C1E}" type="sibTrans" cxnId="{3860BAE5-E586-4827-BC38-EB606B6BDFFD}">
      <dgm:prSet/>
      <dgm:spPr/>
      <dgm:t>
        <a:bodyPr/>
        <a:lstStyle/>
        <a:p>
          <a:endParaRPr lang="cs-CZ"/>
        </a:p>
      </dgm:t>
    </dgm:pt>
    <dgm:pt modelId="{F01AC59F-0781-4915-964C-D24590136FC7}">
      <dgm:prSet phldrT="[Text]" phldr="1"/>
      <dgm:spPr/>
      <dgm:t>
        <a:bodyPr/>
        <a:lstStyle/>
        <a:p>
          <a:endParaRPr lang="cs-CZ"/>
        </a:p>
      </dgm:t>
    </dgm:pt>
    <dgm:pt modelId="{EF96B2E8-9A38-4BD3-9C74-A093FA9B59AB}" type="parTrans" cxnId="{14285056-AFA7-443C-AFCA-EC76DF13F4BF}">
      <dgm:prSet/>
      <dgm:spPr/>
      <dgm:t>
        <a:bodyPr/>
        <a:lstStyle/>
        <a:p>
          <a:endParaRPr lang="cs-CZ"/>
        </a:p>
      </dgm:t>
    </dgm:pt>
    <dgm:pt modelId="{4D5B9640-B0A6-447A-AC35-7B19138D47C0}" type="sibTrans" cxnId="{14285056-AFA7-443C-AFCA-EC76DF13F4BF}">
      <dgm:prSet/>
      <dgm:spPr/>
      <dgm:t>
        <a:bodyPr/>
        <a:lstStyle/>
        <a:p>
          <a:endParaRPr lang="cs-CZ"/>
        </a:p>
      </dgm:t>
    </dgm:pt>
    <dgm:pt modelId="{0F30C7C3-7963-46B0-B3F0-112D563CCE99}">
      <dgm:prSet phldrT="[Text]" custT="1"/>
      <dgm:spPr/>
      <dgm:t>
        <a:bodyPr/>
        <a:lstStyle/>
        <a:p>
          <a:r>
            <a:rPr lang="cs-CZ" sz="2000" smtClean="0">
              <a:solidFill>
                <a:srgbClr val="0070C0"/>
              </a:solidFill>
            </a:rPr>
            <a:t>le </a:t>
          </a:r>
          <a:endParaRPr lang="cs-CZ" sz="2000">
            <a:solidFill>
              <a:srgbClr val="0070C0"/>
            </a:solidFill>
          </a:endParaRPr>
        </a:p>
      </dgm:t>
    </dgm:pt>
    <dgm:pt modelId="{203C6420-1192-4951-9BD7-6484B2E815A6}" type="parTrans" cxnId="{37E798F2-6F86-4542-AF11-CB4C5BCC06C8}">
      <dgm:prSet/>
      <dgm:spPr/>
      <dgm:t>
        <a:bodyPr/>
        <a:lstStyle/>
        <a:p>
          <a:endParaRPr lang="cs-CZ"/>
        </a:p>
      </dgm:t>
    </dgm:pt>
    <dgm:pt modelId="{557BB962-EB73-4B41-AFEB-41C779147057}" type="sibTrans" cxnId="{37E798F2-6F86-4542-AF11-CB4C5BCC06C8}">
      <dgm:prSet/>
      <dgm:spPr/>
      <dgm:t>
        <a:bodyPr/>
        <a:lstStyle/>
        <a:p>
          <a:endParaRPr lang="cs-CZ"/>
        </a:p>
      </dgm:t>
    </dgm:pt>
    <dgm:pt modelId="{4FEB2B3F-C114-45B7-9BFD-D7652F17EFD3}">
      <dgm:prSet phldrT="[Text]" phldr="1"/>
      <dgm:spPr/>
      <dgm:t>
        <a:bodyPr/>
        <a:lstStyle/>
        <a:p>
          <a:endParaRPr lang="cs-CZ"/>
        </a:p>
      </dgm:t>
    </dgm:pt>
    <dgm:pt modelId="{697D6ED5-FE8E-43CA-96F9-731E06583B1F}" type="parTrans" cxnId="{8F99819A-AB5A-4B1E-93B6-9A01DC47F9C1}">
      <dgm:prSet/>
      <dgm:spPr/>
      <dgm:t>
        <a:bodyPr/>
        <a:lstStyle/>
        <a:p>
          <a:endParaRPr lang="cs-CZ"/>
        </a:p>
      </dgm:t>
    </dgm:pt>
    <dgm:pt modelId="{2B1FF234-2CF2-4D49-9CED-A41D035D67A0}" type="sibTrans" cxnId="{8F99819A-AB5A-4B1E-93B6-9A01DC47F9C1}">
      <dgm:prSet/>
      <dgm:spPr/>
      <dgm:t>
        <a:bodyPr/>
        <a:lstStyle/>
        <a:p>
          <a:endParaRPr lang="cs-CZ"/>
        </a:p>
      </dgm:t>
    </dgm:pt>
    <dgm:pt modelId="{11F5706E-21F0-4BDB-9FC2-0AD95BA5FC9D}">
      <dgm:prSet/>
      <dgm:spPr/>
      <dgm:t>
        <a:bodyPr/>
        <a:lstStyle/>
        <a:p>
          <a:endParaRPr lang="cs-CZ"/>
        </a:p>
      </dgm:t>
    </dgm:pt>
    <dgm:pt modelId="{B1997C16-1E83-4B7B-98FD-4F48C6E1210A}" type="parTrans" cxnId="{1AF2C5AC-87FE-4A91-9C38-8B92AB8E03F4}">
      <dgm:prSet/>
      <dgm:spPr/>
      <dgm:t>
        <a:bodyPr/>
        <a:lstStyle/>
        <a:p>
          <a:endParaRPr lang="cs-CZ"/>
        </a:p>
      </dgm:t>
    </dgm:pt>
    <dgm:pt modelId="{283E21F7-4E57-4A0B-8754-0F6ECC8A2905}" type="sibTrans" cxnId="{1AF2C5AC-87FE-4A91-9C38-8B92AB8E03F4}">
      <dgm:prSet/>
      <dgm:spPr/>
      <dgm:t>
        <a:bodyPr/>
        <a:lstStyle/>
        <a:p>
          <a:endParaRPr lang="cs-CZ"/>
        </a:p>
      </dgm:t>
    </dgm:pt>
    <dgm:pt modelId="{A2AA73E7-7403-43EC-8A7D-C9D82A3B47F4}">
      <dgm:prSet phldrT="[Text]" custT="1"/>
      <dgm:spPr/>
      <dgm:t>
        <a:bodyPr/>
        <a:lstStyle/>
        <a:p>
          <a:r>
            <a:rPr lang="cs-CZ" sz="2000" smtClean="0">
              <a:solidFill>
                <a:srgbClr val="0070C0"/>
              </a:solidFill>
            </a:rPr>
            <a:t>te</a:t>
          </a:r>
          <a:endParaRPr lang="cs-CZ" sz="2000">
            <a:solidFill>
              <a:srgbClr val="0070C0"/>
            </a:solidFill>
          </a:endParaRPr>
        </a:p>
      </dgm:t>
    </dgm:pt>
    <dgm:pt modelId="{B742E1FA-6086-4646-9B9C-A798FE511013}" type="parTrans" cxnId="{FF79AF3A-C4C5-4B8C-8BF8-415C04D1C0FA}">
      <dgm:prSet/>
      <dgm:spPr/>
      <dgm:t>
        <a:bodyPr/>
        <a:lstStyle/>
        <a:p>
          <a:endParaRPr lang="cs-CZ"/>
        </a:p>
      </dgm:t>
    </dgm:pt>
    <dgm:pt modelId="{0F532BE9-5C17-4771-A377-0EA46D81A772}" type="sibTrans" cxnId="{FF79AF3A-C4C5-4B8C-8BF8-415C04D1C0FA}">
      <dgm:prSet/>
      <dgm:spPr/>
      <dgm:t>
        <a:bodyPr/>
        <a:lstStyle/>
        <a:p>
          <a:endParaRPr lang="cs-CZ"/>
        </a:p>
      </dgm:t>
    </dgm:pt>
    <dgm:pt modelId="{9749FAB7-0C0A-444F-8A7A-B6FDC717E1C5}">
      <dgm:prSet phldrT="[Text]" custT="1"/>
      <dgm:spPr/>
      <dgm:t>
        <a:bodyPr/>
        <a:lstStyle/>
        <a:p>
          <a:r>
            <a:rPr lang="cs-CZ" sz="2000" smtClean="0">
              <a:solidFill>
                <a:srgbClr val="0070C0"/>
              </a:solidFill>
            </a:rPr>
            <a:t>nous</a:t>
          </a:r>
          <a:endParaRPr lang="cs-CZ" sz="2000">
            <a:solidFill>
              <a:srgbClr val="0070C0"/>
            </a:solidFill>
          </a:endParaRPr>
        </a:p>
      </dgm:t>
    </dgm:pt>
    <dgm:pt modelId="{E2AEC0F1-90A6-4E83-881F-8EFDAFFF31B8}" type="parTrans" cxnId="{729751AA-9B7F-4278-A044-4D50486B6117}">
      <dgm:prSet/>
      <dgm:spPr/>
      <dgm:t>
        <a:bodyPr/>
        <a:lstStyle/>
        <a:p>
          <a:endParaRPr lang="cs-CZ"/>
        </a:p>
      </dgm:t>
    </dgm:pt>
    <dgm:pt modelId="{935AC52A-8D3B-4430-918B-22B60872638C}" type="sibTrans" cxnId="{729751AA-9B7F-4278-A044-4D50486B6117}">
      <dgm:prSet/>
      <dgm:spPr/>
      <dgm:t>
        <a:bodyPr/>
        <a:lstStyle/>
        <a:p>
          <a:endParaRPr lang="cs-CZ"/>
        </a:p>
      </dgm:t>
    </dgm:pt>
    <dgm:pt modelId="{B3CFF84D-6070-44FA-8200-2584A4AC9F5D}">
      <dgm:prSet phldrT="[Text]" custT="1"/>
      <dgm:spPr/>
      <dgm:t>
        <a:bodyPr/>
        <a:lstStyle/>
        <a:p>
          <a:r>
            <a:rPr lang="cs-CZ" sz="2000" smtClean="0">
              <a:solidFill>
                <a:srgbClr val="0070C0"/>
              </a:solidFill>
            </a:rPr>
            <a:t>vous</a:t>
          </a:r>
          <a:endParaRPr lang="cs-CZ" sz="2000">
            <a:solidFill>
              <a:srgbClr val="0070C0"/>
            </a:solidFill>
          </a:endParaRPr>
        </a:p>
      </dgm:t>
    </dgm:pt>
    <dgm:pt modelId="{623A7FB3-01B0-4E20-9305-33B130CCFF31}" type="parTrans" cxnId="{FABD65F4-CEDF-47E3-A33D-17C4890385E8}">
      <dgm:prSet/>
      <dgm:spPr/>
      <dgm:t>
        <a:bodyPr/>
        <a:lstStyle/>
        <a:p>
          <a:endParaRPr lang="cs-CZ"/>
        </a:p>
      </dgm:t>
    </dgm:pt>
    <dgm:pt modelId="{91FBD121-7C34-47E8-A42E-C80C3560C4E3}" type="sibTrans" cxnId="{FABD65F4-CEDF-47E3-A33D-17C4890385E8}">
      <dgm:prSet/>
      <dgm:spPr/>
      <dgm:t>
        <a:bodyPr/>
        <a:lstStyle/>
        <a:p>
          <a:endParaRPr lang="cs-CZ"/>
        </a:p>
      </dgm:t>
    </dgm:pt>
    <dgm:pt modelId="{C090D8C6-D344-4773-9C15-230FA7317AE7}">
      <dgm:prSet phldrT="[Text]" custT="1"/>
      <dgm:spPr/>
      <dgm:t>
        <a:bodyPr/>
        <a:lstStyle/>
        <a:p>
          <a:r>
            <a:rPr lang="cs-CZ" sz="2000" smtClean="0">
              <a:solidFill>
                <a:srgbClr val="0070C0"/>
              </a:solidFill>
            </a:rPr>
            <a:t>se</a:t>
          </a:r>
          <a:endParaRPr lang="cs-CZ" sz="2000">
            <a:solidFill>
              <a:srgbClr val="0070C0"/>
            </a:solidFill>
          </a:endParaRPr>
        </a:p>
      </dgm:t>
    </dgm:pt>
    <dgm:pt modelId="{5144ADAD-2A15-449B-BB07-74181005BD0F}" type="parTrans" cxnId="{9DB0E264-023D-48D6-9A1D-8A356F11CBC6}">
      <dgm:prSet/>
      <dgm:spPr/>
      <dgm:t>
        <a:bodyPr/>
        <a:lstStyle/>
        <a:p>
          <a:endParaRPr lang="cs-CZ"/>
        </a:p>
      </dgm:t>
    </dgm:pt>
    <dgm:pt modelId="{80C6FEE1-5356-4D46-BDA8-BFAD450281A8}" type="sibTrans" cxnId="{9DB0E264-023D-48D6-9A1D-8A356F11CBC6}">
      <dgm:prSet/>
      <dgm:spPr/>
      <dgm:t>
        <a:bodyPr/>
        <a:lstStyle/>
        <a:p>
          <a:endParaRPr lang="cs-CZ"/>
        </a:p>
      </dgm:t>
    </dgm:pt>
    <dgm:pt modelId="{95D01EFE-A5FE-429C-9E87-DECF9DA9863E}">
      <dgm:prSet phldrT="[Text]" custT="1"/>
      <dgm:spPr/>
      <dgm:t>
        <a:bodyPr/>
        <a:lstStyle/>
        <a:p>
          <a:r>
            <a:rPr lang="cs-CZ" sz="2000" smtClean="0">
              <a:solidFill>
                <a:srgbClr val="0070C0"/>
              </a:solidFill>
            </a:rPr>
            <a:t>la</a:t>
          </a:r>
          <a:endParaRPr lang="cs-CZ" sz="2000">
            <a:solidFill>
              <a:srgbClr val="0070C0"/>
            </a:solidFill>
          </a:endParaRPr>
        </a:p>
      </dgm:t>
    </dgm:pt>
    <dgm:pt modelId="{78D7F34F-10EA-4A29-9A97-41A370DC812C}" type="parTrans" cxnId="{62D7A88D-AC38-4622-A51D-CB29356CBD60}">
      <dgm:prSet/>
      <dgm:spPr/>
      <dgm:t>
        <a:bodyPr/>
        <a:lstStyle/>
        <a:p>
          <a:endParaRPr lang="cs-CZ"/>
        </a:p>
      </dgm:t>
    </dgm:pt>
    <dgm:pt modelId="{990B16AF-E6CA-4F32-ADB1-7F8A987FE5F5}" type="sibTrans" cxnId="{62D7A88D-AC38-4622-A51D-CB29356CBD60}">
      <dgm:prSet/>
      <dgm:spPr/>
      <dgm:t>
        <a:bodyPr/>
        <a:lstStyle/>
        <a:p>
          <a:endParaRPr lang="cs-CZ"/>
        </a:p>
      </dgm:t>
    </dgm:pt>
    <dgm:pt modelId="{44742D84-4FA1-498E-8C42-D3241E8672BA}">
      <dgm:prSet phldrT="[Text]" custT="1"/>
      <dgm:spPr/>
      <dgm:t>
        <a:bodyPr/>
        <a:lstStyle/>
        <a:p>
          <a:r>
            <a:rPr lang="cs-CZ" sz="2000" smtClean="0">
              <a:solidFill>
                <a:srgbClr val="0070C0"/>
              </a:solidFill>
            </a:rPr>
            <a:t>les</a:t>
          </a:r>
          <a:endParaRPr lang="cs-CZ" sz="2000">
            <a:solidFill>
              <a:srgbClr val="0070C0"/>
            </a:solidFill>
          </a:endParaRPr>
        </a:p>
      </dgm:t>
    </dgm:pt>
    <dgm:pt modelId="{966DC1BE-567F-4DAF-9EB1-D6A301AEB399}" type="parTrans" cxnId="{D8FD8538-8065-452B-A9CF-8C03B2597A70}">
      <dgm:prSet/>
      <dgm:spPr/>
      <dgm:t>
        <a:bodyPr/>
        <a:lstStyle/>
        <a:p>
          <a:endParaRPr lang="cs-CZ"/>
        </a:p>
      </dgm:t>
    </dgm:pt>
    <dgm:pt modelId="{3356E4C9-D6D6-44F8-9927-C46440A8AAE0}" type="sibTrans" cxnId="{D8FD8538-8065-452B-A9CF-8C03B2597A70}">
      <dgm:prSet/>
      <dgm:spPr/>
      <dgm:t>
        <a:bodyPr/>
        <a:lstStyle/>
        <a:p>
          <a:endParaRPr lang="cs-CZ"/>
        </a:p>
      </dgm:t>
    </dgm:pt>
    <dgm:pt modelId="{8FA4D5DD-8DA1-40E5-A343-425E7120EF35}">
      <dgm:prSet custT="1"/>
      <dgm:spPr/>
      <dgm:t>
        <a:bodyPr/>
        <a:lstStyle/>
        <a:p>
          <a:r>
            <a:rPr lang="cs-CZ" sz="1800" smtClean="0">
              <a:solidFill>
                <a:srgbClr val="0070C0"/>
              </a:solidFill>
            </a:rPr>
            <a:t>lui</a:t>
          </a:r>
          <a:endParaRPr lang="cs-CZ" sz="1800">
            <a:solidFill>
              <a:srgbClr val="0070C0"/>
            </a:solidFill>
          </a:endParaRPr>
        </a:p>
      </dgm:t>
    </dgm:pt>
    <dgm:pt modelId="{4648CC2F-704D-42E9-8370-0B17C0648C43}" type="parTrans" cxnId="{6782DD54-8425-4D78-8762-46E7BF839A3E}">
      <dgm:prSet/>
      <dgm:spPr/>
      <dgm:t>
        <a:bodyPr/>
        <a:lstStyle/>
        <a:p>
          <a:endParaRPr lang="cs-CZ"/>
        </a:p>
      </dgm:t>
    </dgm:pt>
    <dgm:pt modelId="{933ADFFD-BD8B-4F3D-A364-2B8F889F614C}" type="sibTrans" cxnId="{6782DD54-8425-4D78-8762-46E7BF839A3E}">
      <dgm:prSet/>
      <dgm:spPr/>
      <dgm:t>
        <a:bodyPr/>
        <a:lstStyle/>
        <a:p>
          <a:endParaRPr lang="cs-CZ"/>
        </a:p>
      </dgm:t>
    </dgm:pt>
    <dgm:pt modelId="{F27F7E8C-FC76-42F5-BACF-2D82EE353A87}">
      <dgm:prSet custT="1"/>
      <dgm:spPr/>
      <dgm:t>
        <a:bodyPr/>
        <a:lstStyle/>
        <a:p>
          <a:r>
            <a:rPr lang="cs-CZ" sz="1800" smtClean="0">
              <a:solidFill>
                <a:srgbClr val="0070C0"/>
              </a:solidFill>
            </a:rPr>
            <a:t>leur</a:t>
          </a:r>
          <a:endParaRPr lang="cs-CZ" sz="1800">
            <a:solidFill>
              <a:srgbClr val="0070C0"/>
            </a:solidFill>
          </a:endParaRPr>
        </a:p>
      </dgm:t>
    </dgm:pt>
    <dgm:pt modelId="{65666329-163D-49F0-9F31-914ACF6D4B1C}" type="parTrans" cxnId="{FB32CE5E-67A7-4838-9FE0-439561809491}">
      <dgm:prSet/>
      <dgm:spPr/>
      <dgm:t>
        <a:bodyPr/>
        <a:lstStyle/>
        <a:p>
          <a:endParaRPr lang="cs-CZ"/>
        </a:p>
      </dgm:t>
    </dgm:pt>
    <dgm:pt modelId="{B97139A5-91F0-4ECD-B45D-A8B91B7CC4B0}" type="sibTrans" cxnId="{FB32CE5E-67A7-4838-9FE0-439561809491}">
      <dgm:prSet/>
      <dgm:spPr/>
      <dgm:t>
        <a:bodyPr/>
        <a:lstStyle/>
        <a:p>
          <a:endParaRPr lang="cs-CZ"/>
        </a:p>
      </dgm:t>
    </dgm:pt>
    <dgm:pt modelId="{C1636E8B-F169-44A6-9E31-67D869A6D761}">
      <dgm:prSet/>
      <dgm:spPr/>
      <dgm:t>
        <a:bodyPr/>
        <a:lstStyle/>
        <a:p>
          <a:endParaRPr lang="cs-CZ"/>
        </a:p>
      </dgm:t>
    </dgm:pt>
    <dgm:pt modelId="{B16341B0-D7EC-4A84-ACD9-9F254C5576B6}" type="parTrans" cxnId="{E7148798-189C-421C-A15A-C8C7B2F7C497}">
      <dgm:prSet/>
      <dgm:spPr/>
      <dgm:t>
        <a:bodyPr/>
        <a:lstStyle/>
        <a:p>
          <a:endParaRPr lang="cs-CZ"/>
        </a:p>
      </dgm:t>
    </dgm:pt>
    <dgm:pt modelId="{96F7F750-39DA-4DAB-B71D-38DEEBC0D4B5}" type="sibTrans" cxnId="{E7148798-189C-421C-A15A-C8C7B2F7C497}">
      <dgm:prSet/>
      <dgm:spPr/>
      <dgm:t>
        <a:bodyPr/>
        <a:lstStyle/>
        <a:p>
          <a:endParaRPr lang="cs-CZ"/>
        </a:p>
      </dgm:t>
    </dgm:pt>
    <dgm:pt modelId="{DDAD6B7C-6AA5-4E54-A96A-4B07A31D299D}">
      <dgm:prSet custT="1"/>
      <dgm:spPr/>
      <dgm:t>
        <a:bodyPr/>
        <a:lstStyle/>
        <a:p>
          <a:endParaRPr lang="cs-CZ" sz="1800">
            <a:solidFill>
              <a:srgbClr val="0070C0"/>
            </a:solidFill>
          </a:endParaRPr>
        </a:p>
      </dgm:t>
    </dgm:pt>
    <dgm:pt modelId="{496F8C62-414D-4ECA-8327-E7F5BBF94149}" type="parTrans" cxnId="{CED93ADC-95CB-49B8-A5C5-A3781B432963}">
      <dgm:prSet/>
      <dgm:spPr/>
      <dgm:t>
        <a:bodyPr/>
        <a:lstStyle/>
        <a:p>
          <a:endParaRPr lang="cs-CZ"/>
        </a:p>
      </dgm:t>
    </dgm:pt>
    <dgm:pt modelId="{9D0EABCC-98A3-4B7A-9123-0522B9794EDB}" type="sibTrans" cxnId="{CED93ADC-95CB-49B8-A5C5-A3781B432963}">
      <dgm:prSet/>
      <dgm:spPr/>
      <dgm:t>
        <a:bodyPr/>
        <a:lstStyle/>
        <a:p>
          <a:endParaRPr lang="cs-CZ"/>
        </a:p>
      </dgm:t>
    </dgm:pt>
    <dgm:pt modelId="{BFFA438C-6C9D-4C5F-B84B-718C0E5785B0}">
      <dgm:prSet custT="1"/>
      <dgm:spPr/>
      <dgm:t>
        <a:bodyPr/>
        <a:lstStyle/>
        <a:p>
          <a:endParaRPr lang="cs-CZ" sz="1800">
            <a:solidFill>
              <a:srgbClr val="0070C0"/>
            </a:solidFill>
          </a:endParaRPr>
        </a:p>
      </dgm:t>
    </dgm:pt>
    <dgm:pt modelId="{5B988685-0D0F-4E4D-A125-FAAA34C92AAC}" type="parTrans" cxnId="{A9212DB0-9215-495E-8DBD-B92A0777A3C2}">
      <dgm:prSet/>
      <dgm:spPr/>
      <dgm:t>
        <a:bodyPr/>
        <a:lstStyle/>
        <a:p>
          <a:endParaRPr lang="cs-CZ"/>
        </a:p>
      </dgm:t>
    </dgm:pt>
    <dgm:pt modelId="{FD8E0750-7197-483F-9805-C769F59CDBF5}" type="sibTrans" cxnId="{A9212DB0-9215-495E-8DBD-B92A0777A3C2}">
      <dgm:prSet/>
      <dgm:spPr/>
      <dgm:t>
        <a:bodyPr/>
        <a:lstStyle/>
        <a:p>
          <a:endParaRPr lang="cs-CZ"/>
        </a:p>
      </dgm:t>
    </dgm:pt>
    <dgm:pt modelId="{245E90EC-38D2-4C31-85AF-F0CE6389606E}">
      <dgm:prSet phldrT="[Text]" custT="1"/>
      <dgm:spPr/>
      <dgm:t>
        <a:bodyPr/>
        <a:lstStyle/>
        <a:p>
          <a:endParaRPr lang="cs-CZ" sz="2000">
            <a:solidFill>
              <a:srgbClr val="0070C0"/>
            </a:solidFill>
          </a:endParaRPr>
        </a:p>
      </dgm:t>
    </dgm:pt>
    <dgm:pt modelId="{3597B9C3-0196-4CFC-9E44-5E75F0981360}" type="parTrans" cxnId="{BD59273B-2E1C-4C0C-80AB-670FCF6301B4}">
      <dgm:prSet/>
      <dgm:spPr/>
      <dgm:t>
        <a:bodyPr/>
        <a:lstStyle/>
        <a:p>
          <a:endParaRPr lang="cs-CZ"/>
        </a:p>
      </dgm:t>
    </dgm:pt>
    <dgm:pt modelId="{5E1B1091-C091-4D7C-A151-FE1E9E26E794}" type="sibTrans" cxnId="{BD59273B-2E1C-4C0C-80AB-670FCF6301B4}">
      <dgm:prSet/>
      <dgm:spPr/>
      <dgm:t>
        <a:bodyPr/>
        <a:lstStyle/>
        <a:p>
          <a:endParaRPr lang="cs-CZ"/>
        </a:p>
      </dgm:t>
    </dgm:pt>
    <dgm:pt modelId="{CD8713BD-BEE9-4C59-9B81-3E262C6FAC4E}">
      <dgm:prSet phldrT="[Text]" custT="1"/>
      <dgm:spPr/>
      <dgm:t>
        <a:bodyPr/>
        <a:lstStyle/>
        <a:p>
          <a:endParaRPr lang="cs-CZ" sz="1000"/>
        </a:p>
      </dgm:t>
    </dgm:pt>
    <dgm:pt modelId="{99A57642-7327-4ADC-9B4F-A8AADCA18FEA}" type="parTrans" cxnId="{4C40225A-D2C8-43F8-AAB4-F81A8E7CFC39}">
      <dgm:prSet/>
      <dgm:spPr/>
      <dgm:t>
        <a:bodyPr/>
        <a:lstStyle/>
        <a:p>
          <a:endParaRPr lang="cs-CZ"/>
        </a:p>
      </dgm:t>
    </dgm:pt>
    <dgm:pt modelId="{657A56AF-45A8-488D-9C03-0A2198624B50}" type="sibTrans" cxnId="{4C40225A-D2C8-43F8-AAB4-F81A8E7CFC39}">
      <dgm:prSet/>
      <dgm:spPr/>
      <dgm:t>
        <a:bodyPr/>
        <a:lstStyle/>
        <a:p>
          <a:endParaRPr lang="cs-CZ"/>
        </a:p>
      </dgm:t>
    </dgm:pt>
    <dgm:pt modelId="{B21F5404-F5A1-4D1F-8553-E8F380FF02A0}">
      <dgm:prSet phldrT="[Text]" custT="1"/>
      <dgm:spPr/>
      <dgm:t>
        <a:bodyPr/>
        <a:lstStyle/>
        <a:p>
          <a:endParaRPr lang="cs-CZ" sz="1000"/>
        </a:p>
      </dgm:t>
    </dgm:pt>
    <dgm:pt modelId="{9329143C-51FF-42CA-A888-7745E9DCD4C2}" type="parTrans" cxnId="{C0F27A21-8F0A-4AEF-A5C1-3BFD7D138201}">
      <dgm:prSet/>
      <dgm:spPr/>
      <dgm:t>
        <a:bodyPr/>
        <a:lstStyle/>
        <a:p>
          <a:endParaRPr lang="cs-CZ"/>
        </a:p>
      </dgm:t>
    </dgm:pt>
    <dgm:pt modelId="{74027EAF-2109-407B-966D-DFAE51F61D46}" type="sibTrans" cxnId="{C0F27A21-8F0A-4AEF-A5C1-3BFD7D138201}">
      <dgm:prSet/>
      <dgm:spPr/>
      <dgm:t>
        <a:bodyPr/>
        <a:lstStyle/>
        <a:p>
          <a:endParaRPr lang="cs-CZ"/>
        </a:p>
      </dgm:t>
    </dgm:pt>
    <dgm:pt modelId="{22D9ACE1-3509-4339-9E71-0EEFAF05353A}">
      <dgm:prSet phldrT="[Text]" custT="1"/>
      <dgm:spPr/>
      <dgm:t>
        <a:bodyPr/>
        <a:lstStyle/>
        <a:p>
          <a:r>
            <a:rPr lang="cs-CZ" sz="1800" smtClean="0">
              <a:solidFill>
                <a:srgbClr val="0070C0"/>
              </a:solidFill>
            </a:rPr>
            <a:t>y</a:t>
          </a:r>
          <a:r>
            <a:rPr lang="cs-CZ" sz="1000" smtClean="0"/>
            <a:t> </a:t>
          </a:r>
          <a:endParaRPr lang="cs-CZ" sz="1000"/>
        </a:p>
      </dgm:t>
    </dgm:pt>
    <dgm:pt modelId="{F9235CE6-097F-48B4-B1E4-BEF8E20DB2FC}" type="parTrans" cxnId="{52660DE5-999B-4471-81AC-AED7D4928A7E}">
      <dgm:prSet/>
      <dgm:spPr/>
      <dgm:t>
        <a:bodyPr/>
        <a:lstStyle/>
        <a:p>
          <a:endParaRPr lang="cs-CZ"/>
        </a:p>
      </dgm:t>
    </dgm:pt>
    <dgm:pt modelId="{AB505DF7-7FE5-4FB9-9271-FF7DD28C5031}" type="sibTrans" cxnId="{52660DE5-999B-4471-81AC-AED7D4928A7E}">
      <dgm:prSet/>
      <dgm:spPr/>
      <dgm:t>
        <a:bodyPr/>
        <a:lstStyle/>
        <a:p>
          <a:endParaRPr lang="cs-CZ"/>
        </a:p>
      </dgm:t>
    </dgm:pt>
    <dgm:pt modelId="{238CCB46-38D9-4B05-997B-7D62B902DA22}">
      <dgm:prSet phldrT="[Text]" custT="1"/>
      <dgm:spPr/>
      <dgm:t>
        <a:bodyPr/>
        <a:lstStyle/>
        <a:p>
          <a:endParaRPr lang="cs-CZ" sz="1000"/>
        </a:p>
      </dgm:t>
    </dgm:pt>
    <dgm:pt modelId="{810BF566-7F39-428D-80BA-417FFB03AF6F}" type="parTrans" cxnId="{74534D23-0D23-4D3C-ABCC-CEAA54B1D259}">
      <dgm:prSet/>
      <dgm:spPr/>
      <dgm:t>
        <a:bodyPr/>
        <a:lstStyle/>
        <a:p>
          <a:endParaRPr lang="cs-CZ"/>
        </a:p>
      </dgm:t>
    </dgm:pt>
    <dgm:pt modelId="{BCFD61D6-5042-4285-8407-94DF2D2E1440}" type="sibTrans" cxnId="{74534D23-0D23-4D3C-ABCC-CEAA54B1D259}">
      <dgm:prSet/>
      <dgm:spPr/>
      <dgm:t>
        <a:bodyPr/>
        <a:lstStyle/>
        <a:p>
          <a:endParaRPr lang="cs-CZ"/>
        </a:p>
      </dgm:t>
    </dgm:pt>
    <dgm:pt modelId="{34893B31-7420-473F-AD2A-DE777DDBE33F}">
      <dgm:prSet phldrT="[Text]" custT="1"/>
      <dgm:spPr/>
      <dgm:t>
        <a:bodyPr/>
        <a:lstStyle/>
        <a:p>
          <a:endParaRPr lang="cs-CZ" sz="1000"/>
        </a:p>
      </dgm:t>
    </dgm:pt>
    <dgm:pt modelId="{050DAECE-69D3-432B-B8AE-FA1196AC4A2E}" type="parTrans" cxnId="{75D35D86-A8E1-4172-B5EC-20786F02F5B3}">
      <dgm:prSet/>
      <dgm:spPr/>
      <dgm:t>
        <a:bodyPr/>
        <a:lstStyle/>
        <a:p>
          <a:endParaRPr lang="cs-CZ"/>
        </a:p>
      </dgm:t>
    </dgm:pt>
    <dgm:pt modelId="{F07DEBE9-5DA8-4214-87D1-417EDCE4864C}" type="sibTrans" cxnId="{75D35D86-A8E1-4172-B5EC-20786F02F5B3}">
      <dgm:prSet/>
      <dgm:spPr/>
      <dgm:t>
        <a:bodyPr/>
        <a:lstStyle/>
        <a:p>
          <a:endParaRPr lang="cs-CZ"/>
        </a:p>
      </dgm:t>
    </dgm:pt>
    <dgm:pt modelId="{F6EA9027-2E8A-434F-ABE5-1CE304E85199}" type="pres">
      <dgm:prSet presAssocID="{85AAC0F3-9063-4D16-9721-01EF9BFFCE13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CCBEC29D-8CD7-4476-8B02-138F6D11E442}" type="pres">
      <dgm:prSet presAssocID="{2B5C17AF-CAB7-4ED4-80F1-8FC87D6DFD2E}" presName="compositeNode" presStyleCnt="0">
        <dgm:presLayoutVars>
          <dgm:bulletEnabled val="1"/>
        </dgm:presLayoutVars>
      </dgm:prSet>
      <dgm:spPr/>
    </dgm:pt>
    <dgm:pt modelId="{C0CBDC0E-19A7-44DE-B2E7-896FEB0B3B6F}" type="pres">
      <dgm:prSet presAssocID="{2B5C17AF-CAB7-4ED4-80F1-8FC87D6DFD2E}" presName="image" presStyleLbl="fgImgPlace1" presStyleIdx="0" presStyleCnt="5"/>
      <dgm:spPr/>
    </dgm:pt>
    <dgm:pt modelId="{0B9E8389-67C7-4644-BB64-521F1483168E}" type="pres">
      <dgm:prSet presAssocID="{2B5C17AF-CAB7-4ED4-80F1-8FC87D6DFD2E}" presName="childNode" presStyleLbl="node1" presStyleIdx="0" presStyleCnt="5" custScaleX="165572" custScaleY="100303" custLinFactNeighborX="-10760" custLinFactNeighborY="150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cs-CZ"/>
        </a:p>
      </dgm:t>
    </dgm:pt>
    <dgm:pt modelId="{3A70D1C3-1383-440D-A449-1EB92FECF737}" type="pres">
      <dgm:prSet presAssocID="{2B5C17AF-CAB7-4ED4-80F1-8FC87D6DFD2E}" presName="parentNode" presStyleLbl="revTx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A3E3BCF-0D75-451A-92EE-8C58095EE9E1}" type="pres">
      <dgm:prSet presAssocID="{3D99F9F0-D4EE-46CD-A69A-494D7F60B478}" presName="sibTrans" presStyleCnt="0"/>
      <dgm:spPr/>
    </dgm:pt>
    <dgm:pt modelId="{684A8AB2-B3A7-4C54-84E7-A6C9C8887124}" type="pres">
      <dgm:prSet presAssocID="{F01AC59F-0781-4915-964C-D24590136FC7}" presName="compositeNode" presStyleCnt="0">
        <dgm:presLayoutVars>
          <dgm:bulletEnabled val="1"/>
        </dgm:presLayoutVars>
      </dgm:prSet>
      <dgm:spPr/>
    </dgm:pt>
    <dgm:pt modelId="{BD1CFA8E-A7D0-4484-AC7B-B94EAC6F9BA9}" type="pres">
      <dgm:prSet presAssocID="{F01AC59F-0781-4915-964C-D24590136FC7}" presName="image" presStyleLbl="fgImgPlace1" presStyleIdx="1" presStyleCnt="5"/>
      <dgm:spPr/>
    </dgm:pt>
    <dgm:pt modelId="{0BB3F696-58A8-4903-B0FC-51F591F1EF95}" type="pres">
      <dgm:prSet presAssocID="{F01AC59F-0781-4915-964C-D24590136FC7}" presName="childNode" presStyleLbl="node1" presStyleIdx="1" presStyleCnt="5" custScaleX="136091" custScaleY="9412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cs-CZ"/>
        </a:p>
      </dgm:t>
    </dgm:pt>
    <dgm:pt modelId="{9C4745B3-05E6-4433-8B52-07A7B13D8EA9}" type="pres">
      <dgm:prSet presAssocID="{F01AC59F-0781-4915-964C-D24590136FC7}" presName="parentNode" presStyleLbl="revTx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F79BA9-48C0-4DF5-A0E9-7F0AAE2F4512}" type="pres">
      <dgm:prSet presAssocID="{4D5B9640-B0A6-447A-AC35-7B19138D47C0}" presName="sibTrans" presStyleCnt="0"/>
      <dgm:spPr/>
    </dgm:pt>
    <dgm:pt modelId="{4100B306-F678-4F99-9C15-37B83202C032}" type="pres">
      <dgm:prSet presAssocID="{11F5706E-21F0-4BDB-9FC2-0AD95BA5FC9D}" presName="compositeNode" presStyleCnt="0">
        <dgm:presLayoutVars>
          <dgm:bulletEnabled val="1"/>
        </dgm:presLayoutVars>
      </dgm:prSet>
      <dgm:spPr/>
    </dgm:pt>
    <dgm:pt modelId="{3B4B8B14-7BB8-4B67-B64C-A0E6AE46CE46}" type="pres">
      <dgm:prSet presAssocID="{11F5706E-21F0-4BDB-9FC2-0AD95BA5FC9D}" presName="image" presStyleLbl="fgImgPlace1" presStyleIdx="2" presStyleCnt="5"/>
      <dgm:spPr/>
    </dgm:pt>
    <dgm:pt modelId="{407F51B9-E2A2-4281-BE78-96E65B98C86D}" type="pres">
      <dgm:prSet presAssocID="{11F5706E-21F0-4BDB-9FC2-0AD95BA5FC9D}" presName="childNode" presStyleLbl="node1" presStyleIdx="2" presStyleCnt="5" custScaleX="138203" custScaleY="8291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cs-CZ"/>
        </a:p>
      </dgm:t>
    </dgm:pt>
    <dgm:pt modelId="{71EC9215-BF50-47D5-8F48-74011A016B10}" type="pres">
      <dgm:prSet presAssocID="{11F5706E-21F0-4BDB-9FC2-0AD95BA5FC9D}" presName="parentNode" presStyleLbl="revTx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47EAEE9-36F5-4770-8D32-F7A01FD41DC2}" type="pres">
      <dgm:prSet presAssocID="{283E21F7-4E57-4A0B-8754-0F6ECC8A2905}" presName="sibTrans" presStyleCnt="0"/>
      <dgm:spPr/>
    </dgm:pt>
    <dgm:pt modelId="{A9E16096-F954-4756-9B53-8330090EF91B}" type="pres">
      <dgm:prSet presAssocID="{4FEB2B3F-C114-45B7-9BFD-D7652F17EFD3}" presName="compositeNode" presStyleCnt="0">
        <dgm:presLayoutVars>
          <dgm:bulletEnabled val="1"/>
        </dgm:presLayoutVars>
      </dgm:prSet>
      <dgm:spPr/>
    </dgm:pt>
    <dgm:pt modelId="{CDFB936F-999C-4A67-B601-1C86AC3DDE2D}" type="pres">
      <dgm:prSet presAssocID="{4FEB2B3F-C114-45B7-9BFD-D7652F17EFD3}" presName="image" presStyleLbl="fgImgPlace1" presStyleIdx="3" presStyleCnt="5"/>
      <dgm:spPr/>
    </dgm:pt>
    <dgm:pt modelId="{AE4E73A3-0D4F-415D-820E-45648CA273CB}" type="pres">
      <dgm:prSet presAssocID="{4FEB2B3F-C114-45B7-9BFD-D7652F17EFD3}" presName="childNode" presStyleLbl="node1" presStyleIdx="3" presStyleCnt="5" custScaleX="103033" custScaleY="7388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cs-CZ"/>
        </a:p>
      </dgm:t>
    </dgm:pt>
    <dgm:pt modelId="{51E12F1C-26CE-4C8C-92D0-463645F5C23D}" type="pres">
      <dgm:prSet presAssocID="{4FEB2B3F-C114-45B7-9BFD-D7652F17EFD3}" presName="parentNode" presStyleLbl="revTx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113506-A34D-4509-A72D-955032E30155}" type="pres">
      <dgm:prSet presAssocID="{2B1FF234-2CF2-4D49-9CED-A41D035D67A0}" presName="sibTrans" presStyleCnt="0"/>
      <dgm:spPr/>
    </dgm:pt>
    <dgm:pt modelId="{B06CF2F6-5E69-4459-B0B0-EB7D3F6060B9}" type="pres">
      <dgm:prSet presAssocID="{C1636E8B-F169-44A6-9E31-67D869A6D761}" presName="compositeNode" presStyleCnt="0">
        <dgm:presLayoutVars>
          <dgm:bulletEnabled val="1"/>
        </dgm:presLayoutVars>
      </dgm:prSet>
      <dgm:spPr/>
    </dgm:pt>
    <dgm:pt modelId="{F3FBA33B-EFB7-4FBB-8D04-F3751EB83427}" type="pres">
      <dgm:prSet presAssocID="{C1636E8B-F169-44A6-9E31-67D869A6D761}" presName="image" presStyleLbl="fgImgPlace1" presStyleIdx="4" presStyleCnt="5"/>
      <dgm:spPr/>
    </dgm:pt>
    <dgm:pt modelId="{7E3DE2C7-F947-4B5F-9CF8-AE9B90A42869}" type="pres">
      <dgm:prSet presAssocID="{C1636E8B-F169-44A6-9E31-67D869A6D761}" presName="childNode" presStyleLbl="node1" presStyleIdx="4" presStyleCnt="5" custScaleX="81631" custScaleY="56667" custLinFactNeighborX="-24171" custLinFactNeighborY="3797">
        <dgm:presLayoutVars>
          <dgm:bulletEnabled val="1"/>
        </dgm:presLayoutVars>
      </dgm:prSet>
      <dgm:spPr>
        <a:prstGeom prst="ellipse">
          <a:avLst/>
        </a:prstGeom>
      </dgm:spPr>
    </dgm:pt>
    <dgm:pt modelId="{382FB1D0-7774-4F0B-995A-F85122C090F2}" type="pres">
      <dgm:prSet presAssocID="{C1636E8B-F169-44A6-9E31-67D869A6D761}" presName="parentNode" presStyleLbl="revTx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2D7A88D-AC38-4622-A51D-CB29356CBD60}" srcId="{F01AC59F-0781-4915-964C-D24590136FC7}" destId="{95D01EFE-A5FE-429C-9E87-DECF9DA9863E}" srcOrd="2" destOrd="0" parTransId="{78D7F34F-10EA-4A29-9A97-41A370DC812C}" sibTransId="{990B16AF-E6CA-4F32-ADB1-7F8A987FE5F5}"/>
    <dgm:cxn modelId="{6782DD54-8425-4D78-8762-46E7BF839A3E}" srcId="{11F5706E-21F0-4BDB-9FC2-0AD95BA5FC9D}" destId="{8FA4D5DD-8DA1-40E5-A343-425E7120EF35}" srcOrd="2" destOrd="0" parTransId="{4648CC2F-704D-42E9-8370-0B17C0648C43}" sibTransId="{933ADFFD-BD8B-4F3D-A364-2B8F889F614C}"/>
    <dgm:cxn modelId="{89F135C3-6E36-4E62-A166-293089A17D76}" type="presOf" srcId="{85AAC0F3-9063-4D16-9721-01EF9BFFCE13}" destId="{F6EA9027-2E8A-434F-ABE5-1CE304E85199}" srcOrd="0" destOrd="0" presId="urn:microsoft.com/office/officeart/2005/8/layout/hList2"/>
    <dgm:cxn modelId="{3363CCCF-2E1F-4EDA-A85D-0772F6245AF6}" type="presOf" srcId="{0F30C7C3-7963-46B0-B3F0-112D563CCE99}" destId="{0BB3F696-58A8-4903-B0FC-51F591F1EF95}" srcOrd="0" destOrd="1" presId="urn:microsoft.com/office/officeart/2005/8/layout/hList2"/>
    <dgm:cxn modelId="{E7148798-189C-421C-A15A-C8C7B2F7C497}" srcId="{85AAC0F3-9063-4D16-9721-01EF9BFFCE13}" destId="{C1636E8B-F169-44A6-9E31-67D869A6D761}" srcOrd="4" destOrd="0" parTransId="{B16341B0-D7EC-4A84-ACD9-9F254C5576B6}" sibTransId="{96F7F750-39DA-4DAB-B71D-38DEEBC0D4B5}"/>
    <dgm:cxn modelId="{6D92A82D-7421-4B09-82F5-6E4A47087A3E}" srcId="{85AAC0F3-9063-4D16-9721-01EF9BFFCE13}" destId="{2B5C17AF-CAB7-4ED4-80F1-8FC87D6DFD2E}" srcOrd="0" destOrd="0" parTransId="{FAF75E24-81CD-4497-A335-A9BCA68F711E}" sibTransId="{3D99F9F0-D4EE-46CD-A69A-494D7F60B478}"/>
    <dgm:cxn modelId="{17CB0574-7C64-400E-84B4-072D2F588B1F}" type="presOf" srcId="{22D9ACE1-3509-4339-9E71-0EEFAF05353A}" destId="{AE4E73A3-0D4F-415D-820E-45648CA273CB}" srcOrd="0" destOrd="4" presId="urn:microsoft.com/office/officeart/2005/8/layout/hList2"/>
    <dgm:cxn modelId="{36BF8E2B-6E48-428D-A7AA-3D38C612BA90}" type="presOf" srcId="{F27F7E8C-FC76-42F5-BACF-2D82EE353A87}" destId="{407F51B9-E2A2-4281-BE78-96E65B98C86D}" srcOrd="0" destOrd="3" presId="urn:microsoft.com/office/officeart/2005/8/layout/hList2"/>
    <dgm:cxn modelId="{1AF2C5AC-87FE-4A91-9C38-8B92AB8E03F4}" srcId="{85AAC0F3-9063-4D16-9721-01EF9BFFCE13}" destId="{11F5706E-21F0-4BDB-9FC2-0AD95BA5FC9D}" srcOrd="2" destOrd="0" parTransId="{B1997C16-1E83-4B7B-98FD-4F48C6E1210A}" sibTransId="{283E21F7-4E57-4A0B-8754-0F6ECC8A2905}"/>
    <dgm:cxn modelId="{8F99819A-AB5A-4B1E-93B6-9A01DC47F9C1}" srcId="{85AAC0F3-9063-4D16-9721-01EF9BFFCE13}" destId="{4FEB2B3F-C114-45B7-9BFD-D7652F17EFD3}" srcOrd="3" destOrd="0" parTransId="{697D6ED5-FE8E-43CA-96F9-731E06583B1F}" sibTransId="{2B1FF234-2CF2-4D49-9CED-A41D035D67A0}"/>
    <dgm:cxn modelId="{FB32CE5E-67A7-4838-9FE0-439561809491}" srcId="{11F5706E-21F0-4BDB-9FC2-0AD95BA5FC9D}" destId="{F27F7E8C-FC76-42F5-BACF-2D82EE353A87}" srcOrd="3" destOrd="0" parTransId="{65666329-163D-49F0-9F31-914ACF6D4B1C}" sibTransId="{B97139A5-91F0-4ECD-B45D-A8B91B7CC4B0}"/>
    <dgm:cxn modelId="{E767D9DE-C2CD-44FB-9EC8-705869D2B52E}" type="presOf" srcId="{61E051C8-A299-4399-A946-08941A250410}" destId="{0B9E8389-67C7-4644-BB64-521F1483168E}" srcOrd="0" destOrd="0" presId="urn:microsoft.com/office/officeart/2005/8/layout/hList2"/>
    <dgm:cxn modelId="{097B6513-6B96-42D1-8609-9BDBAAB7A61D}" type="presOf" srcId="{C1636E8B-F169-44A6-9E31-67D869A6D761}" destId="{382FB1D0-7774-4F0B-995A-F85122C090F2}" srcOrd="0" destOrd="0" presId="urn:microsoft.com/office/officeart/2005/8/layout/hList2"/>
    <dgm:cxn modelId="{7DC26429-2032-4E2D-8674-D1167091362D}" type="presOf" srcId="{9749FAB7-0C0A-444F-8A7A-B6FDC717E1C5}" destId="{0B9E8389-67C7-4644-BB64-521F1483168E}" srcOrd="0" destOrd="2" presId="urn:microsoft.com/office/officeart/2005/8/layout/hList2"/>
    <dgm:cxn modelId="{7CE46E96-A738-4636-BDD0-428147900B32}" type="presOf" srcId="{8FA4D5DD-8DA1-40E5-A343-425E7120EF35}" destId="{407F51B9-E2A2-4281-BE78-96E65B98C86D}" srcOrd="0" destOrd="2" presId="urn:microsoft.com/office/officeart/2005/8/layout/hList2"/>
    <dgm:cxn modelId="{F0FA0017-8973-4FCE-96D4-2EDDAFAAC6A6}" type="presOf" srcId="{95D01EFE-A5FE-429C-9E87-DECF9DA9863E}" destId="{0BB3F696-58A8-4903-B0FC-51F591F1EF95}" srcOrd="0" destOrd="2" presId="urn:microsoft.com/office/officeart/2005/8/layout/hList2"/>
    <dgm:cxn modelId="{75D35D86-A8E1-4172-B5EC-20786F02F5B3}" srcId="{4FEB2B3F-C114-45B7-9BFD-D7652F17EFD3}" destId="{34893B31-7420-473F-AD2A-DE777DDBE33F}" srcOrd="3" destOrd="0" parTransId="{050DAECE-69D3-432B-B8AE-FA1196AC4A2E}" sibTransId="{F07DEBE9-5DA8-4214-87D1-417EDCE4864C}"/>
    <dgm:cxn modelId="{EBDD7BE0-E004-46F6-B811-8C0FED655302}" type="presOf" srcId="{245E90EC-38D2-4C31-85AF-F0CE6389606E}" destId="{0BB3F696-58A8-4903-B0FC-51F591F1EF95}" srcOrd="0" destOrd="0" presId="urn:microsoft.com/office/officeart/2005/8/layout/hList2"/>
    <dgm:cxn modelId="{64CB0912-F299-4097-B8BB-09C502625B66}" type="presOf" srcId="{4FEB2B3F-C114-45B7-9BFD-D7652F17EFD3}" destId="{51E12F1C-26CE-4C8C-92D0-463645F5C23D}" srcOrd="0" destOrd="0" presId="urn:microsoft.com/office/officeart/2005/8/layout/hList2"/>
    <dgm:cxn modelId="{D8FD8538-8065-452B-A9CF-8C03B2597A70}" srcId="{F01AC59F-0781-4915-964C-D24590136FC7}" destId="{44742D84-4FA1-498E-8C42-D3241E8672BA}" srcOrd="3" destOrd="0" parTransId="{966DC1BE-567F-4DAF-9EB1-D6A301AEB399}" sibTransId="{3356E4C9-D6D6-44F8-9927-C46440A8AAE0}"/>
    <dgm:cxn modelId="{C245A95E-BFF3-4D3A-A2C9-139A02E6BE24}" type="presOf" srcId="{34893B31-7420-473F-AD2A-DE777DDBE33F}" destId="{AE4E73A3-0D4F-415D-820E-45648CA273CB}" srcOrd="0" destOrd="3" presId="urn:microsoft.com/office/officeart/2005/8/layout/hList2"/>
    <dgm:cxn modelId="{52660DE5-999B-4471-81AC-AED7D4928A7E}" srcId="{4FEB2B3F-C114-45B7-9BFD-D7652F17EFD3}" destId="{22D9ACE1-3509-4339-9E71-0EEFAF05353A}" srcOrd="4" destOrd="0" parTransId="{F9235CE6-097F-48B4-B1E4-BEF8E20DB2FC}" sibTransId="{AB505DF7-7FE5-4FB9-9271-FF7DD28C5031}"/>
    <dgm:cxn modelId="{AFB4BAE0-8D06-40AA-A768-3A0272C1D6F6}" type="presOf" srcId="{C090D8C6-D344-4773-9C15-230FA7317AE7}" destId="{0B9E8389-67C7-4644-BB64-521F1483168E}" srcOrd="0" destOrd="4" presId="urn:microsoft.com/office/officeart/2005/8/layout/hList2"/>
    <dgm:cxn modelId="{29B4F141-D382-4C5B-81B2-2E15F63EDAF7}" type="presOf" srcId="{2B5C17AF-CAB7-4ED4-80F1-8FC87D6DFD2E}" destId="{3A70D1C3-1383-440D-A449-1EB92FECF737}" srcOrd="0" destOrd="0" presId="urn:microsoft.com/office/officeart/2005/8/layout/hList2"/>
    <dgm:cxn modelId="{4C40225A-D2C8-43F8-AAB4-F81A8E7CFC39}" srcId="{4FEB2B3F-C114-45B7-9BFD-D7652F17EFD3}" destId="{CD8713BD-BEE9-4C59-9B81-3E262C6FAC4E}" srcOrd="0" destOrd="0" parTransId="{99A57642-7327-4ADC-9B4F-A8AADCA18FEA}" sibTransId="{657A56AF-45A8-488D-9C03-0A2198624B50}"/>
    <dgm:cxn modelId="{FABD65F4-CEDF-47E3-A33D-17C4890385E8}" srcId="{2B5C17AF-CAB7-4ED4-80F1-8FC87D6DFD2E}" destId="{B3CFF84D-6070-44FA-8200-2584A4AC9F5D}" srcOrd="3" destOrd="0" parTransId="{623A7FB3-01B0-4E20-9305-33B130CCFF31}" sibTransId="{91FBD121-7C34-47E8-A42E-C80C3560C4E3}"/>
    <dgm:cxn modelId="{74534D23-0D23-4D3C-ABCC-CEAA54B1D259}" srcId="{4FEB2B3F-C114-45B7-9BFD-D7652F17EFD3}" destId="{238CCB46-38D9-4B05-997B-7D62B902DA22}" srcOrd="2" destOrd="0" parTransId="{810BF566-7F39-428D-80BA-417FFB03AF6F}" sibTransId="{BCFD61D6-5042-4285-8407-94DF2D2E1440}"/>
    <dgm:cxn modelId="{28F2096E-AE1D-4C73-B8AF-8928CEBDDFE6}" type="presOf" srcId="{11F5706E-21F0-4BDB-9FC2-0AD95BA5FC9D}" destId="{71EC9215-BF50-47D5-8F48-74011A016B10}" srcOrd="0" destOrd="0" presId="urn:microsoft.com/office/officeart/2005/8/layout/hList2"/>
    <dgm:cxn modelId="{729751AA-9B7F-4278-A044-4D50486B6117}" srcId="{2B5C17AF-CAB7-4ED4-80F1-8FC87D6DFD2E}" destId="{9749FAB7-0C0A-444F-8A7A-B6FDC717E1C5}" srcOrd="2" destOrd="0" parTransId="{E2AEC0F1-90A6-4E83-881F-8EFDAFFF31B8}" sibTransId="{935AC52A-8D3B-4430-918B-22B60872638C}"/>
    <dgm:cxn modelId="{C1271360-FFDF-4C72-BE25-8C6EAF09891D}" type="presOf" srcId="{DDAD6B7C-6AA5-4E54-A96A-4B07A31D299D}" destId="{407F51B9-E2A2-4281-BE78-96E65B98C86D}" srcOrd="0" destOrd="0" presId="urn:microsoft.com/office/officeart/2005/8/layout/hList2"/>
    <dgm:cxn modelId="{C4CA2D1F-40DF-49C2-9013-C0E634C853BD}" type="presOf" srcId="{44742D84-4FA1-498E-8C42-D3241E8672BA}" destId="{0BB3F696-58A8-4903-B0FC-51F591F1EF95}" srcOrd="0" destOrd="3" presId="urn:microsoft.com/office/officeart/2005/8/layout/hList2"/>
    <dgm:cxn modelId="{9DB0E264-023D-48D6-9A1D-8A356F11CBC6}" srcId="{2B5C17AF-CAB7-4ED4-80F1-8FC87D6DFD2E}" destId="{C090D8C6-D344-4773-9C15-230FA7317AE7}" srcOrd="4" destOrd="0" parTransId="{5144ADAD-2A15-449B-BB07-74181005BD0F}" sibTransId="{80C6FEE1-5356-4D46-BDA8-BFAD450281A8}"/>
    <dgm:cxn modelId="{913B4D84-6837-4FE4-A233-29EA48C36520}" type="presOf" srcId="{CD8713BD-BEE9-4C59-9B81-3E262C6FAC4E}" destId="{AE4E73A3-0D4F-415D-820E-45648CA273CB}" srcOrd="0" destOrd="0" presId="urn:microsoft.com/office/officeart/2005/8/layout/hList2"/>
    <dgm:cxn modelId="{C0F27A21-8F0A-4AEF-A5C1-3BFD7D138201}" srcId="{4FEB2B3F-C114-45B7-9BFD-D7652F17EFD3}" destId="{B21F5404-F5A1-4D1F-8553-E8F380FF02A0}" srcOrd="1" destOrd="0" parTransId="{9329143C-51FF-42CA-A888-7745E9DCD4C2}" sibTransId="{74027EAF-2109-407B-966D-DFAE51F61D46}"/>
    <dgm:cxn modelId="{50D8EF08-4BBE-4F73-9F71-207E450CC2F5}" type="presOf" srcId="{BFFA438C-6C9D-4C5F-B84B-718C0E5785B0}" destId="{407F51B9-E2A2-4281-BE78-96E65B98C86D}" srcOrd="0" destOrd="1" presId="urn:microsoft.com/office/officeart/2005/8/layout/hList2"/>
    <dgm:cxn modelId="{CAE01899-94BB-4ABB-B06B-ADE31B3B95DA}" type="presOf" srcId="{B3CFF84D-6070-44FA-8200-2584A4AC9F5D}" destId="{0B9E8389-67C7-4644-BB64-521F1483168E}" srcOrd="0" destOrd="3" presId="urn:microsoft.com/office/officeart/2005/8/layout/hList2"/>
    <dgm:cxn modelId="{37E798F2-6F86-4542-AF11-CB4C5BCC06C8}" srcId="{F01AC59F-0781-4915-964C-D24590136FC7}" destId="{0F30C7C3-7963-46B0-B3F0-112D563CCE99}" srcOrd="1" destOrd="0" parTransId="{203C6420-1192-4951-9BD7-6484B2E815A6}" sibTransId="{557BB962-EB73-4B41-AFEB-41C779147057}"/>
    <dgm:cxn modelId="{BD59273B-2E1C-4C0C-80AB-670FCF6301B4}" srcId="{F01AC59F-0781-4915-964C-D24590136FC7}" destId="{245E90EC-38D2-4C31-85AF-F0CE6389606E}" srcOrd="0" destOrd="0" parTransId="{3597B9C3-0196-4CFC-9E44-5E75F0981360}" sibTransId="{5E1B1091-C091-4D7C-A151-FE1E9E26E794}"/>
    <dgm:cxn modelId="{3860BAE5-E586-4827-BC38-EB606B6BDFFD}" srcId="{2B5C17AF-CAB7-4ED4-80F1-8FC87D6DFD2E}" destId="{61E051C8-A299-4399-A946-08941A250410}" srcOrd="0" destOrd="0" parTransId="{245188B8-5AEA-432F-884B-E329E3F2CF83}" sibTransId="{DA0F7CCA-47D5-43DA-8333-C22E1DD66C1E}"/>
    <dgm:cxn modelId="{A9212DB0-9215-495E-8DBD-B92A0777A3C2}" srcId="{11F5706E-21F0-4BDB-9FC2-0AD95BA5FC9D}" destId="{BFFA438C-6C9D-4C5F-B84B-718C0E5785B0}" srcOrd="1" destOrd="0" parTransId="{5B988685-0D0F-4E4D-A125-FAAA34C92AAC}" sibTransId="{FD8E0750-7197-483F-9805-C769F59CDBF5}"/>
    <dgm:cxn modelId="{14285056-AFA7-443C-AFCA-EC76DF13F4BF}" srcId="{85AAC0F3-9063-4D16-9721-01EF9BFFCE13}" destId="{F01AC59F-0781-4915-964C-D24590136FC7}" srcOrd="1" destOrd="0" parTransId="{EF96B2E8-9A38-4BD3-9C74-A093FA9B59AB}" sibTransId="{4D5B9640-B0A6-447A-AC35-7B19138D47C0}"/>
    <dgm:cxn modelId="{FF79AF3A-C4C5-4B8C-8BF8-415C04D1C0FA}" srcId="{2B5C17AF-CAB7-4ED4-80F1-8FC87D6DFD2E}" destId="{A2AA73E7-7403-43EC-8A7D-C9D82A3B47F4}" srcOrd="1" destOrd="0" parTransId="{B742E1FA-6086-4646-9B9C-A798FE511013}" sibTransId="{0F532BE9-5C17-4771-A377-0EA46D81A772}"/>
    <dgm:cxn modelId="{20AAAB04-9044-4B30-BE27-3453656BB809}" type="presOf" srcId="{238CCB46-38D9-4B05-997B-7D62B902DA22}" destId="{AE4E73A3-0D4F-415D-820E-45648CA273CB}" srcOrd="0" destOrd="2" presId="urn:microsoft.com/office/officeart/2005/8/layout/hList2"/>
    <dgm:cxn modelId="{EE7F12F6-099A-4CF5-9790-EA6D0AC716E3}" type="presOf" srcId="{B21F5404-F5A1-4D1F-8553-E8F380FF02A0}" destId="{AE4E73A3-0D4F-415D-820E-45648CA273CB}" srcOrd="0" destOrd="1" presId="urn:microsoft.com/office/officeart/2005/8/layout/hList2"/>
    <dgm:cxn modelId="{4685285C-B1EC-447D-99F5-33B908E4ACCB}" type="presOf" srcId="{F01AC59F-0781-4915-964C-D24590136FC7}" destId="{9C4745B3-05E6-4433-8B52-07A7B13D8EA9}" srcOrd="0" destOrd="0" presId="urn:microsoft.com/office/officeart/2005/8/layout/hList2"/>
    <dgm:cxn modelId="{6A65CCF0-CADD-493C-B719-EA4002C94615}" type="presOf" srcId="{A2AA73E7-7403-43EC-8A7D-C9D82A3B47F4}" destId="{0B9E8389-67C7-4644-BB64-521F1483168E}" srcOrd="0" destOrd="1" presId="urn:microsoft.com/office/officeart/2005/8/layout/hList2"/>
    <dgm:cxn modelId="{CED93ADC-95CB-49B8-A5C5-A3781B432963}" srcId="{11F5706E-21F0-4BDB-9FC2-0AD95BA5FC9D}" destId="{DDAD6B7C-6AA5-4E54-A96A-4B07A31D299D}" srcOrd="0" destOrd="0" parTransId="{496F8C62-414D-4ECA-8327-E7F5BBF94149}" sibTransId="{9D0EABCC-98A3-4B7A-9123-0522B9794EDB}"/>
    <dgm:cxn modelId="{95A354E4-119C-48CB-8403-DC5CDC180DE3}" type="presParOf" srcId="{F6EA9027-2E8A-434F-ABE5-1CE304E85199}" destId="{CCBEC29D-8CD7-4476-8B02-138F6D11E442}" srcOrd="0" destOrd="0" presId="urn:microsoft.com/office/officeart/2005/8/layout/hList2"/>
    <dgm:cxn modelId="{86F6871F-CA70-4021-B263-6EA640201174}" type="presParOf" srcId="{CCBEC29D-8CD7-4476-8B02-138F6D11E442}" destId="{C0CBDC0E-19A7-44DE-B2E7-896FEB0B3B6F}" srcOrd="0" destOrd="0" presId="urn:microsoft.com/office/officeart/2005/8/layout/hList2"/>
    <dgm:cxn modelId="{DFA89A7E-9AD8-45F4-9236-87EA1C55A4A5}" type="presParOf" srcId="{CCBEC29D-8CD7-4476-8B02-138F6D11E442}" destId="{0B9E8389-67C7-4644-BB64-521F1483168E}" srcOrd="1" destOrd="0" presId="urn:microsoft.com/office/officeart/2005/8/layout/hList2"/>
    <dgm:cxn modelId="{44B0ED9F-1A3B-4D6E-A821-579F15D67F68}" type="presParOf" srcId="{CCBEC29D-8CD7-4476-8B02-138F6D11E442}" destId="{3A70D1C3-1383-440D-A449-1EB92FECF737}" srcOrd="2" destOrd="0" presId="urn:microsoft.com/office/officeart/2005/8/layout/hList2"/>
    <dgm:cxn modelId="{AC5B5542-28A1-4085-9B5A-EBC3BDE789EE}" type="presParOf" srcId="{F6EA9027-2E8A-434F-ABE5-1CE304E85199}" destId="{EA3E3BCF-0D75-451A-92EE-8C58095EE9E1}" srcOrd="1" destOrd="0" presId="urn:microsoft.com/office/officeart/2005/8/layout/hList2"/>
    <dgm:cxn modelId="{BDCCE444-2244-4FAC-87EA-5473E9744087}" type="presParOf" srcId="{F6EA9027-2E8A-434F-ABE5-1CE304E85199}" destId="{684A8AB2-B3A7-4C54-84E7-A6C9C8887124}" srcOrd="2" destOrd="0" presId="urn:microsoft.com/office/officeart/2005/8/layout/hList2"/>
    <dgm:cxn modelId="{9A982951-8F33-4565-9021-64AE69C284A3}" type="presParOf" srcId="{684A8AB2-B3A7-4C54-84E7-A6C9C8887124}" destId="{BD1CFA8E-A7D0-4484-AC7B-B94EAC6F9BA9}" srcOrd="0" destOrd="0" presId="urn:microsoft.com/office/officeart/2005/8/layout/hList2"/>
    <dgm:cxn modelId="{A7C6FF79-8925-4D8F-B2CA-F5EC34A31FA4}" type="presParOf" srcId="{684A8AB2-B3A7-4C54-84E7-A6C9C8887124}" destId="{0BB3F696-58A8-4903-B0FC-51F591F1EF95}" srcOrd="1" destOrd="0" presId="urn:microsoft.com/office/officeart/2005/8/layout/hList2"/>
    <dgm:cxn modelId="{8CEF717F-511A-47D4-8489-4548B1ADD15B}" type="presParOf" srcId="{684A8AB2-B3A7-4C54-84E7-A6C9C8887124}" destId="{9C4745B3-05E6-4433-8B52-07A7B13D8EA9}" srcOrd="2" destOrd="0" presId="urn:microsoft.com/office/officeart/2005/8/layout/hList2"/>
    <dgm:cxn modelId="{25CFAA06-F955-43EB-B35F-5E1962739CB6}" type="presParOf" srcId="{F6EA9027-2E8A-434F-ABE5-1CE304E85199}" destId="{A9F79BA9-48C0-4DF5-A0E9-7F0AAE2F4512}" srcOrd="3" destOrd="0" presId="urn:microsoft.com/office/officeart/2005/8/layout/hList2"/>
    <dgm:cxn modelId="{ADD0A02E-D833-4C3C-9F55-6A009A92F730}" type="presParOf" srcId="{F6EA9027-2E8A-434F-ABE5-1CE304E85199}" destId="{4100B306-F678-4F99-9C15-37B83202C032}" srcOrd="4" destOrd="0" presId="urn:microsoft.com/office/officeart/2005/8/layout/hList2"/>
    <dgm:cxn modelId="{06CB2165-A735-4803-A881-B2D6979AF09C}" type="presParOf" srcId="{4100B306-F678-4F99-9C15-37B83202C032}" destId="{3B4B8B14-7BB8-4B67-B64C-A0E6AE46CE46}" srcOrd="0" destOrd="0" presId="urn:microsoft.com/office/officeart/2005/8/layout/hList2"/>
    <dgm:cxn modelId="{A0D0B12B-DC63-4385-8A50-FAF7DA2F63F2}" type="presParOf" srcId="{4100B306-F678-4F99-9C15-37B83202C032}" destId="{407F51B9-E2A2-4281-BE78-96E65B98C86D}" srcOrd="1" destOrd="0" presId="urn:microsoft.com/office/officeart/2005/8/layout/hList2"/>
    <dgm:cxn modelId="{03AD3DB0-2A21-4DAF-A3DB-AEAE2A136FF3}" type="presParOf" srcId="{4100B306-F678-4F99-9C15-37B83202C032}" destId="{71EC9215-BF50-47D5-8F48-74011A016B10}" srcOrd="2" destOrd="0" presId="urn:microsoft.com/office/officeart/2005/8/layout/hList2"/>
    <dgm:cxn modelId="{AE2DB92D-0749-4259-B29C-B24ACC8EFF09}" type="presParOf" srcId="{F6EA9027-2E8A-434F-ABE5-1CE304E85199}" destId="{647EAEE9-36F5-4770-8D32-F7A01FD41DC2}" srcOrd="5" destOrd="0" presId="urn:microsoft.com/office/officeart/2005/8/layout/hList2"/>
    <dgm:cxn modelId="{A47A68A0-F700-4D34-BCE7-6F2D491F23ED}" type="presParOf" srcId="{F6EA9027-2E8A-434F-ABE5-1CE304E85199}" destId="{A9E16096-F954-4756-9B53-8330090EF91B}" srcOrd="6" destOrd="0" presId="urn:microsoft.com/office/officeart/2005/8/layout/hList2"/>
    <dgm:cxn modelId="{90D61A57-6588-41D2-8D5E-ED28BE89243C}" type="presParOf" srcId="{A9E16096-F954-4756-9B53-8330090EF91B}" destId="{CDFB936F-999C-4A67-B601-1C86AC3DDE2D}" srcOrd="0" destOrd="0" presId="urn:microsoft.com/office/officeart/2005/8/layout/hList2"/>
    <dgm:cxn modelId="{36B0CB02-DA1B-4D32-AC2B-8B280A8B6A75}" type="presParOf" srcId="{A9E16096-F954-4756-9B53-8330090EF91B}" destId="{AE4E73A3-0D4F-415D-820E-45648CA273CB}" srcOrd="1" destOrd="0" presId="urn:microsoft.com/office/officeart/2005/8/layout/hList2"/>
    <dgm:cxn modelId="{BD4F6DAC-DCD9-4440-B6C8-DA5AE1069D49}" type="presParOf" srcId="{A9E16096-F954-4756-9B53-8330090EF91B}" destId="{51E12F1C-26CE-4C8C-92D0-463645F5C23D}" srcOrd="2" destOrd="0" presId="urn:microsoft.com/office/officeart/2005/8/layout/hList2"/>
    <dgm:cxn modelId="{0B2725FB-51FD-480A-898D-A23731B95A9E}" type="presParOf" srcId="{F6EA9027-2E8A-434F-ABE5-1CE304E85199}" destId="{12113506-A34D-4509-A72D-955032E30155}" srcOrd="7" destOrd="0" presId="urn:microsoft.com/office/officeart/2005/8/layout/hList2"/>
    <dgm:cxn modelId="{C7CBCAE7-1910-4C5B-9B6A-ED9CDC12770E}" type="presParOf" srcId="{F6EA9027-2E8A-434F-ABE5-1CE304E85199}" destId="{B06CF2F6-5E69-4459-B0B0-EB7D3F6060B9}" srcOrd="8" destOrd="0" presId="urn:microsoft.com/office/officeart/2005/8/layout/hList2"/>
    <dgm:cxn modelId="{DD55763E-8D8C-4C5F-8099-1E401B9AFFFE}" type="presParOf" srcId="{B06CF2F6-5E69-4459-B0B0-EB7D3F6060B9}" destId="{F3FBA33B-EFB7-4FBB-8D04-F3751EB83427}" srcOrd="0" destOrd="0" presId="urn:microsoft.com/office/officeart/2005/8/layout/hList2"/>
    <dgm:cxn modelId="{ADDF9E00-44F9-4A4F-B5F2-6881911651CB}" type="presParOf" srcId="{B06CF2F6-5E69-4459-B0B0-EB7D3F6060B9}" destId="{7E3DE2C7-F947-4B5F-9CF8-AE9B90A42869}" srcOrd="1" destOrd="0" presId="urn:microsoft.com/office/officeart/2005/8/layout/hList2"/>
    <dgm:cxn modelId="{EE95C73B-2959-4D2A-8200-6E6118BA2020}" type="presParOf" srcId="{B06CF2F6-5E69-4459-B0B0-EB7D3F6060B9}" destId="{382FB1D0-7774-4F0B-995A-F85122C090F2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0D1C3-1383-440D-A449-1EB92FECF737}">
      <dsp:nvSpPr>
        <dsp:cNvPr id="0" name=""/>
        <dsp:cNvSpPr/>
      </dsp:nvSpPr>
      <dsp:spPr>
        <a:xfrm rot="16200000">
          <a:off x="-1402217" y="2288597"/>
          <a:ext cx="3530412" cy="176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5371" bIns="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-1402217" y="2288597"/>
        <a:ext cx="3530412" cy="176168"/>
      </dsp:txXfrm>
    </dsp:sp>
    <dsp:sp modelId="{0B9E8389-67C7-4644-BB64-521F1483168E}">
      <dsp:nvSpPr>
        <dsp:cNvPr id="0" name=""/>
        <dsp:cNvSpPr/>
      </dsp:nvSpPr>
      <dsp:spPr>
        <a:xfrm>
          <a:off x="68953" y="659118"/>
          <a:ext cx="1452907" cy="35411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55371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smtClean="0">
              <a:solidFill>
                <a:srgbClr val="0070C0"/>
              </a:solidFill>
            </a:rPr>
            <a:t>me</a:t>
          </a:r>
          <a:endParaRPr lang="cs-CZ" sz="2000" kern="1200">
            <a:solidFill>
              <a:srgbClr val="0070C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smtClean="0">
              <a:solidFill>
                <a:srgbClr val="0070C0"/>
              </a:solidFill>
            </a:rPr>
            <a:t>te</a:t>
          </a:r>
          <a:endParaRPr lang="cs-CZ" sz="2000" kern="1200">
            <a:solidFill>
              <a:srgbClr val="0070C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smtClean="0">
              <a:solidFill>
                <a:srgbClr val="0070C0"/>
              </a:solidFill>
            </a:rPr>
            <a:t>nous</a:t>
          </a:r>
          <a:endParaRPr lang="cs-CZ" sz="2000" kern="1200">
            <a:solidFill>
              <a:srgbClr val="0070C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smtClean="0">
              <a:solidFill>
                <a:srgbClr val="0070C0"/>
              </a:solidFill>
            </a:rPr>
            <a:t>vous</a:t>
          </a:r>
          <a:endParaRPr lang="cs-CZ" sz="2000" kern="1200">
            <a:solidFill>
              <a:srgbClr val="0070C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smtClean="0">
              <a:solidFill>
                <a:srgbClr val="0070C0"/>
              </a:solidFill>
            </a:rPr>
            <a:t>se</a:t>
          </a:r>
          <a:endParaRPr lang="cs-CZ" sz="2000" kern="1200">
            <a:solidFill>
              <a:srgbClr val="0070C0"/>
            </a:solidFill>
          </a:endParaRPr>
        </a:p>
      </dsp:txBody>
      <dsp:txXfrm>
        <a:off x="281726" y="1177701"/>
        <a:ext cx="1027361" cy="2503943"/>
      </dsp:txXfrm>
    </dsp:sp>
    <dsp:sp modelId="{C0CBDC0E-19A7-44DE-B2E7-896FEB0B3B6F}">
      <dsp:nvSpPr>
        <dsp:cNvPr id="0" name=""/>
        <dsp:cNvSpPr/>
      </dsp:nvSpPr>
      <dsp:spPr>
        <a:xfrm>
          <a:off x="274904" y="378932"/>
          <a:ext cx="352337" cy="35233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745B3-05E6-4433-8B52-07A7B13D8EA9}">
      <dsp:nvSpPr>
        <dsp:cNvPr id="0" name=""/>
        <dsp:cNvSpPr/>
      </dsp:nvSpPr>
      <dsp:spPr>
        <a:xfrm rot="16200000">
          <a:off x="162880" y="2288597"/>
          <a:ext cx="3530412" cy="176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5371" bIns="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162880" y="2288597"/>
        <a:ext cx="3530412" cy="176168"/>
      </dsp:txXfrm>
    </dsp:sp>
    <dsp:sp modelId="{0BB3F696-58A8-4903-B0FC-51F591F1EF95}">
      <dsp:nvSpPr>
        <dsp:cNvPr id="0" name=""/>
        <dsp:cNvSpPr/>
      </dsp:nvSpPr>
      <dsp:spPr>
        <a:xfrm>
          <a:off x="1857820" y="715199"/>
          <a:ext cx="1194209" cy="33229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55371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2000" kern="1200">
            <a:solidFill>
              <a:srgbClr val="0070C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smtClean="0">
              <a:solidFill>
                <a:srgbClr val="0070C0"/>
              </a:solidFill>
            </a:rPr>
            <a:t>le </a:t>
          </a:r>
          <a:endParaRPr lang="cs-CZ" sz="2000" kern="1200">
            <a:solidFill>
              <a:srgbClr val="0070C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smtClean="0">
              <a:solidFill>
                <a:srgbClr val="0070C0"/>
              </a:solidFill>
            </a:rPr>
            <a:t>la</a:t>
          </a:r>
          <a:endParaRPr lang="cs-CZ" sz="2000" kern="1200">
            <a:solidFill>
              <a:srgbClr val="0070C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smtClean="0">
              <a:solidFill>
                <a:srgbClr val="0070C0"/>
              </a:solidFill>
            </a:rPr>
            <a:t>les</a:t>
          </a:r>
          <a:endParaRPr lang="cs-CZ" sz="2000" kern="1200">
            <a:solidFill>
              <a:srgbClr val="0070C0"/>
            </a:solidFill>
          </a:endParaRPr>
        </a:p>
      </dsp:txBody>
      <dsp:txXfrm>
        <a:off x="2032708" y="1201836"/>
        <a:ext cx="844433" cy="2349691"/>
      </dsp:txXfrm>
    </dsp:sp>
    <dsp:sp modelId="{BD1CFA8E-A7D0-4484-AC7B-B94EAC6F9BA9}">
      <dsp:nvSpPr>
        <dsp:cNvPr id="0" name=""/>
        <dsp:cNvSpPr/>
      </dsp:nvSpPr>
      <dsp:spPr>
        <a:xfrm>
          <a:off x="1840002" y="378932"/>
          <a:ext cx="352337" cy="35233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C9215-BF50-47D5-8F48-74011A016B10}">
      <dsp:nvSpPr>
        <dsp:cNvPr id="0" name=""/>
        <dsp:cNvSpPr/>
      </dsp:nvSpPr>
      <dsp:spPr>
        <a:xfrm rot="16200000">
          <a:off x="1598630" y="2288597"/>
          <a:ext cx="3530412" cy="176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5371" bIns="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1598630" y="2288597"/>
        <a:ext cx="3530412" cy="176168"/>
      </dsp:txXfrm>
    </dsp:sp>
    <dsp:sp modelId="{407F51B9-E2A2-4281-BE78-96E65B98C86D}">
      <dsp:nvSpPr>
        <dsp:cNvPr id="0" name=""/>
        <dsp:cNvSpPr/>
      </dsp:nvSpPr>
      <dsp:spPr>
        <a:xfrm>
          <a:off x="3284303" y="913149"/>
          <a:ext cx="1212742" cy="29270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55371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kern="1200">
            <a:solidFill>
              <a:srgbClr val="0070C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kern="1200">
            <a:solidFill>
              <a:srgbClr val="0070C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smtClean="0">
              <a:solidFill>
                <a:srgbClr val="0070C0"/>
              </a:solidFill>
            </a:rPr>
            <a:t>lui</a:t>
          </a:r>
          <a:endParaRPr lang="cs-CZ" sz="1800" kern="1200">
            <a:solidFill>
              <a:srgbClr val="0070C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smtClean="0">
              <a:solidFill>
                <a:srgbClr val="0070C0"/>
              </a:solidFill>
            </a:rPr>
            <a:t>leur</a:t>
          </a:r>
          <a:endParaRPr lang="cs-CZ" sz="1800" kern="1200">
            <a:solidFill>
              <a:srgbClr val="0070C0"/>
            </a:solidFill>
          </a:endParaRPr>
        </a:p>
      </dsp:txBody>
      <dsp:txXfrm>
        <a:off x="3461905" y="1341808"/>
        <a:ext cx="857538" cy="2069747"/>
      </dsp:txXfrm>
    </dsp:sp>
    <dsp:sp modelId="{3B4B8B14-7BB8-4B67-B64C-A0E6AE46CE46}">
      <dsp:nvSpPr>
        <dsp:cNvPr id="0" name=""/>
        <dsp:cNvSpPr/>
      </dsp:nvSpPr>
      <dsp:spPr>
        <a:xfrm>
          <a:off x="3275752" y="378932"/>
          <a:ext cx="352337" cy="35233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12F1C-26CE-4C8C-92D0-463645F5C23D}">
      <dsp:nvSpPr>
        <dsp:cNvPr id="0" name=""/>
        <dsp:cNvSpPr/>
      </dsp:nvSpPr>
      <dsp:spPr>
        <a:xfrm rot="16200000">
          <a:off x="3043646" y="2288597"/>
          <a:ext cx="3530412" cy="176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5371" bIns="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3043646" y="2288597"/>
        <a:ext cx="3530412" cy="176168"/>
      </dsp:txXfrm>
    </dsp:sp>
    <dsp:sp modelId="{AE4E73A3-0D4F-415D-820E-45648CA273CB}">
      <dsp:nvSpPr>
        <dsp:cNvPr id="0" name=""/>
        <dsp:cNvSpPr/>
      </dsp:nvSpPr>
      <dsp:spPr>
        <a:xfrm>
          <a:off x="4883629" y="1072424"/>
          <a:ext cx="904122" cy="26085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155371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0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smtClean="0">
              <a:solidFill>
                <a:srgbClr val="0070C0"/>
              </a:solidFill>
            </a:rPr>
            <a:t>y</a:t>
          </a:r>
          <a:r>
            <a:rPr lang="cs-CZ" sz="1000" kern="1200" smtClean="0"/>
            <a:t> </a:t>
          </a:r>
          <a:endParaRPr lang="cs-CZ" sz="1000" kern="1200"/>
        </a:p>
      </dsp:txBody>
      <dsp:txXfrm>
        <a:off x="5016035" y="1454432"/>
        <a:ext cx="639310" cy="1844499"/>
      </dsp:txXfrm>
    </dsp:sp>
    <dsp:sp modelId="{CDFB936F-999C-4A67-B601-1C86AC3DDE2D}">
      <dsp:nvSpPr>
        <dsp:cNvPr id="0" name=""/>
        <dsp:cNvSpPr/>
      </dsp:nvSpPr>
      <dsp:spPr>
        <a:xfrm>
          <a:off x="4720768" y="378932"/>
          <a:ext cx="352337" cy="35233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FB1D0-7774-4F0B-995A-F85122C090F2}">
      <dsp:nvSpPr>
        <dsp:cNvPr id="0" name=""/>
        <dsp:cNvSpPr/>
      </dsp:nvSpPr>
      <dsp:spPr>
        <a:xfrm rot="16200000">
          <a:off x="4334352" y="2288597"/>
          <a:ext cx="3530412" cy="176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5371" bIns="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4334352" y="2288597"/>
        <a:ext cx="3530412" cy="176168"/>
      </dsp:txXfrm>
    </dsp:sp>
    <dsp:sp modelId="{7E3DE2C7-F947-4B5F-9CF8-AE9B90A42869}">
      <dsp:nvSpPr>
        <dsp:cNvPr id="0" name=""/>
        <dsp:cNvSpPr/>
      </dsp:nvSpPr>
      <dsp:spPr>
        <a:xfrm>
          <a:off x="6056135" y="1510442"/>
          <a:ext cx="716318" cy="20005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BA33B-EFB7-4FBB-8D04-F3751EB83427}">
      <dsp:nvSpPr>
        <dsp:cNvPr id="0" name=""/>
        <dsp:cNvSpPr/>
      </dsp:nvSpPr>
      <dsp:spPr>
        <a:xfrm>
          <a:off x="6011474" y="378932"/>
          <a:ext cx="352337" cy="35233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EA2BE3-1D58-4D7D-98A0-66F20DA1FD3A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ADD16A-9FDA-49E8-B142-DB300C6A1D69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87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2BE3-1D58-4D7D-98A0-66F20DA1FD3A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D16A-9FDA-49E8-B142-DB300C6A1D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82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2BE3-1D58-4D7D-98A0-66F20DA1FD3A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D16A-9FDA-49E8-B142-DB300C6A1D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48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2BE3-1D58-4D7D-98A0-66F20DA1FD3A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D16A-9FDA-49E8-B142-DB300C6A1D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52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2BE3-1D58-4D7D-98A0-66F20DA1FD3A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D16A-9FDA-49E8-B142-DB300C6A1D69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056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2BE3-1D58-4D7D-98A0-66F20DA1FD3A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D16A-9FDA-49E8-B142-DB300C6A1D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84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2BE3-1D58-4D7D-98A0-66F20DA1FD3A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D16A-9FDA-49E8-B142-DB300C6A1D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86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2BE3-1D58-4D7D-98A0-66F20DA1FD3A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D16A-9FDA-49E8-B142-DB300C6A1D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93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2BE3-1D58-4D7D-98A0-66F20DA1FD3A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D16A-9FDA-49E8-B142-DB300C6A1D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36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2BE3-1D58-4D7D-98A0-66F20DA1FD3A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D16A-9FDA-49E8-B142-DB300C6A1D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76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2BE3-1D58-4D7D-98A0-66F20DA1FD3A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D16A-9FDA-49E8-B142-DB300C6A1D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04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A4EA2BE3-1D58-4D7D-98A0-66F20DA1FD3A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DADD16A-9FDA-49E8-B142-DB300C6A1D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10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Kombinace zájmen COI, COD, en, y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vu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8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34"/>
    </mc:Choice>
    <mc:Fallback xmlns="">
      <p:transition spd="slow" advTm="9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50" y="1314450"/>
            <a:ext cx="7406640" cy="446049"/>
          </a:xfrm>
        </p:spPr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51" y="1902676"/>
            <a:ext cx="7404653" cy="4531578"/>
          </a:xfrm>
        </p:spPr>
        <p:txBody>
          <a:bodyPr>
            <a:normAutofit/>
          </a:bodyPr>
          <a:lstStyle/>
          <a:p>
            <a:r>
              <a:rPr lang="cs-CZ" b="1" u="sng" smtClean="0">
                <a:solidFill>
                  <a:srgbClr val="C00000"/>
                </a:solidFill>
              </a:rPr>
              <a:t>za slovesem</a:t>
            </a:r>
          </a:p>
          <a:p>
            <a:pPr>
              <a:buFontTx/>
              <a:buChar char="-"/>
            </a:pPr>
            <a:r>
              <a:rPr lang="cs-CZ" smtClean="0"/>
              <a:t>kladný rozkazovací způsob</a:t>
            </a:r>
          </a:p>
          <a:p>
            <a:pPr marL="0" indent="0">
              <a:buNone/>
            </a:pPr>
            <a:r>
              <a:rPr lang="cs-CZ" i="1" smtClean="0"/>
              <a:t>Příklady:</a:t>
            </a:r>
          </a:p>
          <a:p>
            <a:pPr marL="0" indent="0">
              <a:buNone/>
            </a:pPr>
            <a:r>
              <a:rPr lang="cs-CZ" smtClean="0"/>
              <a:t>Ecris-la-moi!   Passe-le-lui!</a:t>
            </a:r>
          </a:p>
          <a:p>
            <a:pPr marL="0" indent="0">
              <a:buNone/>
            </a:pPr>
            <a:endParaRPr lang="cs-CZ"/>
          </a:p>
          <a:p>
            <a:r>
              <a:rPr lang="cs-CZ" b="1" u="sng" smtClean="0">
                <a:solidFill>
                  <a:srgbClr val="C00000"/>
                </a:solidFill>
              </a:rPr>
              <a:t>mezi dvěma slovesy </a:t>
            </a:r>
            <a:r>
              <a:rPr lang="cs-CZ" smtClean="0"/>
              <a:t>(první je modální: pouvoir, vouloir, aller, savoir,...)</a:t>
            </a:r>
          </a:p>
          <a:p>
            <a:pPr marL="0" indent="0">
              <a:buNone/>
            </a:pPr>
            <a:r>
              <a:rPr lang="cs-CZ" i="1" smtClean="0"/>
              <a:t>Příklady:</a:t>
            </a:r>
          </a:p>
          <a:p>
            <a:pPr marL="0" indent="0">
              <a:buNone/>
            </a:pPr>
            <a:r>
              <a:rPr lang="cs-CZ" smtClean="0"/>
              <a:t>Je vais la leur annoncer.    Il veut me le donner. </a:t>
            </a:r>
          </a:p>
          <a:p>
            <a:pPr marL="0" indent="0">
              <a:buNone/>
            </a:pPr>
            <a:r>
              <a:rPr lang="cs-CZ" smtClean="0"/>
              <a:t>Ils ne savent pas l´écrire.   Tu ne vas pas les leur apporter.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389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"/>
    </mc:Choice>
    <mc:Fallback xmlns="">
      <p:transition spd="slow" advTm="55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smtClean="0"/>
              <a:t>COD </a:t>
            </a:r>
            <a:r>
              <a:rPr lang="cs-CZ" sz="1500"/>
              <a:t>(complément d´objet direct = předmět přímý) </a:t>
            </a:r>
            <a:r>
              <a:rPr lang="cs-CZ" smtClean="0"/>
              <a:t>– voir q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  <a:p>
            <a:r>
              <a:rPr lang="cs-CZ" smtClean="0"/>
              <a:t>me /m´		Paul </a:t>
            </a:r>
            <a:r>
              <a:rPr lang="cs-CZ" smtClean="0">
                <a:solidFill>
                  <a:srgbClr val="FF0000"/>
                </a:solidFill>
              </a:rPr>
              <a:t>me</a:t>
            </a:r>
            <a:r>
              <a:rPr lang="cs-CZ" smtClean="0"/>
              <a:t> voit.</a:t>
            </a:r>
          </a:p>
          <a:p>
            <a:r>
              <a:rPr lang="cs-CZ" smtClean="0"/>
              <a:t>te/t´			Paul </a:t>
            </a:r>
            <a:r>
              <a:rPr lang="cs-CZ" smtClean="0">
                <a:solidFill>
                  <a:srgbClr val="FF0000"/>
                </a:solidFill>
              </a:rPr>
              <a:t>te</a:t>
            </a:r>
            <a:r>
              <a:rPr lang="cs-CZ" smtClean="0"/>
              <a:t> voit.</a:t>
            </a:r>
          </a:p>
          <a:p>
            <a:r>
              <a:rPr lang="cs-CZ" smtClean="0"/>
              <a:t>le/la/l´		Paul </a:t>
            </a:r>
            <a:r>
              <a:rPr lang="cs-CZ" smtClean="0">
                <a:solidFill>
                  <a:srgbClr val="FF0000"/>
                </a:solidFill>
              </a:rPr>
              <a:t>le/la</a:t>
            </a:r>
            <a:r>
              <a:rPr lang="cs-CZ" smtClean="0"/>
              <a:t> voit.</a:t>
            </a:r>
          </a:p>
          <a:p>
            <a:endParaRPr lang="cs-CZ"/>
          </a:p>
          <a:p>
            <a:r>
              <a:rPr lang="cs-CZ" smtClean="0"/>
              <a:t>nous			Paul </a:t>
            </a:r>
            <a:r>
              <a:rPr lang="cs-CZ" smtClean="0">
                <a:solidFill>
                  <a:srgbClr val="FF0000"/>
                </a:solidFill>
              </a:rPr>
              <a:t>nous</a:t>
            </a:r>
            <a:r>
              <a:rPr lang="cs-CZ" smtClean="0"/>
              <a:t> voit.</a:t>
            </a:r>
          </a:p>
          <a:p>
            <a:r>
              <a:rPr lang="cs-CZ" smtClean="0"/>
              <a:t>vous			Paul </a:t>
            </a:r>
            <a:r>
              <a:rPr lang="cs-CZ" smtClean="0">
                <a:solidFill>
                  <a:srgbClr val="FF0000"/>
                </a:solidFill>
              </a:rPr>
              <a:t>vous</a:t>
            </a:r>
            <a:r>
              <a:rPr lang="cs-CZ" smtClean="0"/>
              <a:t> voit.</a:t>
            </a:r>
          </a:p>
          <a:p>
            <a:r>
              <a:rPr lang="cs-CZ" smtClean="0"/>
              <a:t>les			Paul </a:t>
            </a:r>
            <a:r>
              <a:rPr lang="cs-CZ" smtClean="0">
                <a:solidFill>
                  <a:srgbClr val="FF0000"/>
                </a:solidFill>
              </a:rPr>
              <a:t>les</a:t>
            </a:r>
            <a:r>
              <a:rPr lang="cs-CZ" smtClean="0"/>
              <a:t> voit.</a:t>
            </a:r>
          </a:p>
        </p:txBody>
      </p:sp>
      <p:pic>
        <p:nvPicPr>
          <p:cNvPr id="6" name="Zvu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3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45"/>
    </mc:Choice>
    <mc:Fallback xmlns="">
      <p:transition spd="slow" advTm="38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51" y="756889"/>
            <a:ext cx="7784944" cy="101727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smtClean="0"/>
              <a:t>COI </a:t>
            </a:r>
            <a:r>
              <a:rPr lang="cs-CZ" sz="1500"/>
              <a:t>(complément d´objet indirect = předmět nepřímý) </a:t>
            </a:r>
            <a:r>
              <a:rPr lang="cs-CZ" smtClean="0"/>
              <a:t>– téléphoner </a:t>
            </a:r>
            <a:r>
              <a:rPr lang="fr-FR" smtClean="0"/>
              <a:t>à</a:t>
            </a:r>
            <a:r>
              <a:rPr lang="cs-CZ" smtClean="0"/>
              <a:t> q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  <a:p>
            <a:r>
              <a:rPr lang="cs-CZ" smtClean="0"/>
              <a:t>me/m´		Luc </a:t>
            </a:r>
            <a:r>
              <a:rPr lang="cs-CZ" smtClean="0">
                <a:solidFill>
                  <a:srgbClr val="FF0000"/>
                </a:solidFill>
              </a:rPr>
              <a:t>me</a:t>
            </a:r>
            <a:r>
              <a:rPr lang="cs-CZ" smtClean="0"/>
              <a:t> téléphone.</a:t>
            </a:r>
          </a:p>
          <a:p>
            <a:r>
              <a:rPr lang="cs-CZ" smtClean="0"/>
              <a:t>te/t´			Luc </a:t>
            </a:r>
            <a:r>
              <a:rPr lang="cs-CZ" smtClean="0">
                <a:solidFill>
                  <a:srgbClr val="FF0000"/>
                </a:solidFill>
              </a:rPr>
              <a:t>te</a:t>
            </a:r>
            <a:r>
              <a:rPr lang="cs-CZ" smtClean="0"/>
              <a:t> téléphone.</a:t>
            </a:r>
          </a:p>
          <a:p>
            <a:r>
              <a:rPr lang="cs-CZ" smtClean="0"/>
              <a:t>lui			Luc </a:t>
            </a:r>
            <a:r>
              <a:rPr lang="cs-CZ" smtClean="0">
                <a:solidFill>
                  <a:srgbClr val="FF0000"/>
                </a:solidFill>
              </a:rPr>
              <a:t>lui</a:t>
            </a:r>
            <a:r>
              <a:rPr lang="cs-CZ" smtClean="0"/>
              <a:t> téléphone.</a:t>
            </a:r>
          </a:p>
          <a:p>
            <a:endParaRPr lang="cs-CZ"/>
          </a:p>
          <a:p>
            <a:r>
              <a:rPr lang="cs-CZ" smtClean="0"/>
              <a:t>nous			Luc </a:t>
            </a:r>
            <a:r>
              <a:rPr lang="cs-CZ" smtClean="0">
                <a:solidFill>
                  <a:srgbClr val="FF0000"/>
                </a:solidFill>
              </a:rPr>
              <a:t>nous</a:t>
            </a:r>
            <a:r>
              <a:rPr lang="cs-CZ" smtClean="0"/>
              <a:t> téléphone.</a:t>
            </a:r>
          </a:p>
          <a:p>
            <a:r>
              <a:rPr lang="cs-CZ" smtClean="0"/>
              <a:t>vous			Luc </a:t>
            </a:r>
            <a:r>
              <a:rPr lang="cs-CZ" smtClean="0">
                <a:solidFill>
                  <a:srgbClr val="FF0000"/>
                </a:solidFill>
              </a:rPr>
              <a:t>vous</a:t>
            </a:r>
            <a:r>
              <a:rPr lang="cs-CZ" smtClean="0"/>
              <a:t> téléphone.</a:t>
            </a:r>
          </a:p>
          <a:p>
            <a:r>
              <a:rPr lang="cs-CZ" smtClean="0"/>
              <a:t>leur			Luc </a:t>
            </a:r>
            <a:r>
              <a:rPr lang="cs-CZ" smtClean="0">
                <a:solidFill>
                  <a:srgbClr val="FF0000"/>
                </a:solidFill>
              </a:rPr>
              <a:t>leur</a:t>
            </a:r>
            <a:r>
              <a:rPr lang="cs-CZ" smtClean="0"/>
              <a:t> téléphone.</a:t>
            </a:r>
          </a:p>
        </p:txBody>
      </p:sp>
      <p:pic>
        <p:nvPicPr>
          <p:cNvPr id="5" name="Zvu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0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14"/>
    </mc:Choice>
    <mc:Fallback xmlns="">
      <p:transition spd="slow" advTm="38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781305"/>
              </p:ext>
            </p:extLst>
          </p:nvPr>
        </p:nvGraphicFramePr>
        <p:xfrm>
          <a:off x="1474470" y="1823086"/>
          <a:ext cx="6172200" cy="3477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8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smtClean="0"/>
                        <a:t>COI   (</a:t>
                      </a:r>
                      <a:r>
                        <a:rPr lang="fr-FR" sz="2400" smtClean="0"/>
                        <a:t>à</a:t>
                      </a:r>
                      <a:r>
                        <a:rPr lang="cs-CZ" sz="2400" smtClean="0"/>
                        <a:t>)</a:t>
                      </a:r>
                      <a:endParaRPr lang="cs-CZ" sz="2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smtClean="0"/>
                        <a:t>COD (---)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34">
                <a:tc>
                  <a:txBody>
                    <a:bodyPr/>
                    <a:lstStyle/>
                    <a:p>
                      <a:r>
                        <a:rPr lang="cs-CZ" sz="2400" smtClean="0"/>
                        <a:t>me/ m´</a:t>
                      </a:r>
                      <a:endParaRPr lang="cs-CZ" sz="2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2400" smtClean="0"/>
                        <a:t>me/m´</a:t>
                      </a:r>
                      <a:endParaRPr lang="cs-CZ" sz="2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34">
                <a:tc>
                  <a:txBody>
                    <a:bodyPr/>
                    <a:lstStyle/>
                    <a:p>
                      <a:r>
                        <a:rPr lang="cs-CZ" sz="2400" smtClean="0"/>
                        <a:t>te/t´</a:t>
                      </a:r>
                      <a:endParaRPr lang="cs-CZ" sz="2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2400" smtClean="0"/>
                        <a:t>te/t´</a:t>
                      </a:r>
                      <a:endParaRPr lang="cs-CZ" sz="2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8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smtClean="0">
                          <a:solidFill>
                            <a:srgbClr val="FF0000"/>
                          </a:solidFill>
                        </a:rPr>
                        <a:t>lui</a:t>
                      </a:r>
                      <a:endParaRPr lang="cs-CZ" sz="240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smtClean="0">
                          <a:solidFill>
                            <a:srgbClr val="FF0000"/>
                          </a:solidFill>
                        </a:rPr>
                        <a:t>le/la/l´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834">
                <a:tc>
                  <a:txBody>
                    <a:bodyPr/>
                    <a:lstStyle/>
                    <a:p>
                      <a:r>
                        <a:rPr lang="cs-CZ" sz="2400" smtClean="0"/>
                        <a:t>nous</a:t>
                      </a:r>
                      <a:endParaRPr lang="cs-CZ" sz="2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2400" smtClean="0"/>
                        <a:t>nous</a:t>
                      </a:r>
                      <a:endParaRPr lang="cs-CZ" sz="2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834">
                <a:tc>
                  <a:txBody>
                    <a:bodyPr/>
                    <a:lstStyle/>
                    <a:p>
                      <a:r>
                        <a:rPr lang="cs-CZ" sz="2400" smtClean="0"/>
                        <a:t>vous</a:t>
                      </a:r>
                      <a:endParaRPr lang="cs-CZ" sz="2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2400" smtClean="0"/>
                        <a:t>vous</a:t>
                      </a:r>
                      <a:endParaRPr lang="cs-CZ" sz="2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6834">
                <a:tc>
                  <a:txBody>
                    <a:bodyPr/>
                    <a:lstStyle/>
                    <a:p>
                      <a:r>
                        <a:rPr lang="cs-CZ" sz="2400" smtClean="0">
                          <a:solidFill>
                            <a:srgbClr val="FF0000"/>
                          </a:solidFill>
                        </a:rPr>
                        <a:t>leur</a:t>
                      </a:r>
                      <a:endParaRPr lang="cs-CZ" sz="240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2400" smtClean="0">
                          <a:solidFill>
                            <a:srgbClr val="FF0000"/>
                          </a:solidFill>
                        </a:rPr>
                        <a:t>les</a:t>
                      </a:r>
                      <a:endParaRPr lang="cs-CZ" sz="240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Zvu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4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15"/>
    </mc:Choice>
    <mc:Fallback xmlns="">
      <p:transition spd="slow" advTm="36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51" y="790343"/>
            <a:ext cx="7406640" cy="772222"/>
          </a:xfr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smtClean="0">
                <a:solidFill>
                  <a:schemeClr val="accent1"/>
                </a:solidFill>
              </a:rPr>
              <a:t>Kombinace</a:t>
            </a:r>
            <a:endParaRPr lang="cs-CZ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mtClean="0"/>
              <a:t>oznamovací a záporný rozkazovací způsob: </a:t>
            </a:r>
          </a:p>
          <a:p>
            <a:pPr marL="34290" indent="0" algn="ctr">
              <a:buNone/>
            </a:pPr>
            <a:r>
              <a:rPr lang="cs-CZ" sz="2400" b="1">
                <a:solidFill>
                  <a:srgbClr val="FFC000"/>
                </a:solidFill>
              </a:rPr>
              <a:t>COI</a:t>
            </a:r>
            <a:r>
              <a:rPr lang="cs-CZ" sz="2400"/>
              <a:t>, </a:t>
            </a:r>
            <a:r>
              <a:rPr lang="cs-CZ" sz="2400" b="1" smtClean="0">
                <a:solidFill>
                  <a:srgbClr val="00B050"/>
                </a:solidFill>
              </a:rPr>
              <a:t>COD</a:t>
            </a:r>
            <a:r>
              <a:rPr lang="cs-CZ" sz="2400" smtClean="0"/>
              <a:t> </a:t>
            </a:r>
          </a:p>
          <a:p>
            <a:pPr marL="34290" indent="0" algn="ctr">
              <a:buNone/>
            </a:pPr>
            <a:r>
              <a:rPr lang="cs-CZ" sz="2400" b="1" smtClean="0">
                <a:solidFill>
                  <a:srgbClr val="FFC000"/>
                </a:solidFill>
              </a:rPr>
              <a:t>lui</a:t>
            </a:r>
            <a:r>
              <a:rPr lang="cs-CZ" sz="2400" b="1">
                <a:solidFill>
                  <a:srgbClr val="FFC000"/>
                </a:solidFill>
              </a:rPr>
              <a:t>, leur </a:t>
            </a:r>
            <a:r>
              <a:rPr lang="cs-CZ" smtClean="0"/>
              <a:t>vždy na druhém místě (</a:t>
            </a:r>
            <a:r>
              <a:rPr lang="cs-CZ" b="1" smtClean="0">
                <a:solidFill>
                  <a:srgbClr val="00B050"/>
                </a:solidFill>
              </a:rPr>
              <a:t>COD, </a:t>
            </a:r>
            <a:r>
              <a:rPr lang="cs-CZ" b="1" smtClean="0">
                <a:solidFill>
                  <a:srgbClr val="FFC000"/>
                </a:solidFill>
              </a:rPr>
              <a:t>lui/leur</a:t>
            </a:r>
            <a:r>
              <a:rPr lang="cs-CZ" b="1" smtClean="0"/>
              <a:t>)</a:t>
            </a:r>
            <a:endParaRPr lang="cs-CZ" smtClean="0"/>
          </a:p>
          <a:p>
            <a:pPr marL="34290" indent="0" algn="ctr">
              <a:buNone/>
            </a:pPr>
            <a:endParaRPr lang="cs-CZ" smtClean="0"/>
          </a:p>
          <a:p>
            <a:pPr marL="0" indent="0" algn="ctr">
              <a:buNone/>
            </a:pPr>
            <a:r>
              <a:rPr lang="cs-CZ" smtClean="0"/>
              <a:t>Tu </a:t>
            </a:r>
            <a:r>
              <a:rPr lang="cs-CZ" smtClean="0">
                <a:solidFill>
                  <a:srgbClr val="FFC000"/>
                </a:solidFill>
              </a:rPr>
              <a:t>me </a:t>
            </a:r>
            <a:r>
              <a:rPr lang="cs-CZ" smtClean="0">
                <a:solidFill>
                  <a:srgbClr val="00B050"/>
                </a:solidFill>
              </a:rPr>
              <a:t>la</a:t>
            </a:r>
            <a:r>
              <a:rPr lang="cs-CZ" smtClean="0"/>
              <a:t> donnes. – Ne </a:t>
            </a:r>
            <a:r>
              <a:rPr lang="cs-CZ" smtClean="0">
                <a:solidFill>
                  <a:srgbClr val="FFC000"/>
                </a:solidFill>
              </a:rPr>
              <a:t>me</a:t>
            </a:r>
            <a:r>
              <a:rPr lang="cs-CZ" smtClean="0"/>
              <a:t> </a:t>
            </a:r>
            <a:r>
              <a:rPr lang="cs-CZ" smtClean="0">
                <a:solidFill>
                  <a:srgbClr val="00B050"/>
                </a:solidFill>
              </a:rPr>
              <a:t>la</a:t>
            </a:r>
            <a:r>
              <a:rPr lang="cs-CZ" smtClean="0"/>
              <a:t> donne pas !</a:t>
            </a:r>
          </a:p>
          <a:p>
            <a:pPr marL="0" indent="0" algn="ctr">
              <a:buNone/>
            </a:pPr>
            <a:r>
              <a:rPr lang="cs-CZ" smtClean="0"/>
              <a:t>Vous </a:t>
            </a:r>
            <a:r>
              <a:rPr lang="cs-CZ" smtClean="0">
                <a:solidFill>
                  <a:srgbClr val="FFC000"/>
                </a:solidFill>
              </a:rPr>
              <a:t>nous</a:t>
            </a:r>
            <a:r>
              <a:rPr lang="cs-CZ" smtClean="0"/>
              <a:t> </a:t>
            </a:r>
            <a:r>
              <a:rPr lang="cs-CZ" smtClean="0">
                <a:solidFill>
                  <a:srgbClr val="00B050"/>
                </a:solidFill>
              </a:rPr>
              <a:t>les</a:t>
            </a:r>
            <a:r>
              <a:rPr lang="cs-CZ" smtClean="0"/>
              <a:t> écrivez. – Ne </a:t>
            </a:r>
            <a:r>
              <a:rPr lang="cs-CZ" smtClean="0">
                <a:solidFill>
                  <a:srgbClr val="FFC000"/>
                </a:solidFill>
              </a:rPr>
              <a:t>nous</a:t>
            </a:r>
            <a:r>
              <a:rPr lang="cs-CZ" smtClean="0"/>
              <a:t> </a:t>
            </a:r>
            <a:r>
              <a:rPr lang="cs-CZ" smtClean="0">
                <a:solidFill>
                  <a:srgbClr val="00B050"/>
                </a:solidFill>
              </a:rPr>
              <a:t>les</a:t>
            </a:r>
            <a:r>
              <a:rPr lang="cs-CZ" smtClean="0"/>
              <a:t> écrivez pas !</a:t>
            </a:r>
          </a:p>
          <a:p>
            <a:pPr marL="0" indent="0" algn="ctr">
              <a:buNone/>
            </a:pPr>
            <a:r>
              <a:rPr lang="cs-CZ" smtClean="0"/>
              <a:t>Nous </a:t>
            </a:r>
            <a:r>
              <a:rPr lang="cs-CZ" smtClean="0">
                <a:solidFill>
                  <a:srgbClr val="00B050"/>
                </a:solidFill>
              </a:rPr>
              <a:t>le</a:t>
            </a:r>
            <a:r>
              <a:rPr lang="cs-CZ" smtClean="0"/>
              <a:t> </a:t>
            </a:r>
            <a:r>
              <a:rPr lang="cs-CZ" smtClean="0">
                <a:solidFill>
                  <a:srgbClr val="FFC000"/>
                </a:solidFill>
              </a:rPr>
              <a:t>lui</a:t>
            </a:r>
            <a:r>
              <a:rPr lang="cs-CZ" smtClean="0"/>
              <a:t> transmettons. – Ne </a:t>
            </a:r>
            <a:r>
              <a:rPr lang="cs-CZ" smtClean="0">
                <a:solidFill>
                  <a:srgbClr val="00B050"/>
                </a:solidFill>
              </a:rPr>
              <a:t>le</a:t>
            </a:r>
            <a:r>
              <a:rPr lang="cs-CZ" smtClean="0"/>
              <a:t> </a:t>
            </a:r>
            <a:r>
              <a:rPr lang="cs-CZ" smtClean="0">
                <a:solidFill>
                  <a:srgbClr val="FFC000"/>
                </a:solidFill>
              </a:rPr>
              <a:t>lui</a:t>
            </a:r>
            <a:r>
              <a:rPr lang="cs-CZ" smtClean="0"/>
              <a:t> transmettons pas !</a:t>
            </a:r>
          </a:p>
          <a:p>
            <a:pPr marL="0" indent="0" algn="ctr">
              <a:buNone/>
            </a:pPr>
            <a:r>
              <a:rPr lang="cs-CZ" smtClean="0"/>
              <a:t>Ils </a:t>
            </a:r>
            <a:r>
              <a:rPr lang="cs-CZ" smtClean="0">
                <a:solidFill>
                  <a:srgbClr val="00B050"/>
                </a:solidFill>
              </a:rPr>
              <a:t>la</a:t>
            </a:r>
            <a:r>
              <a:rPr lang="cs-CZ" smtClean="0"/>
              <a:t> </a:t>
            </a:r>
            <a:r>
              <a:rPr lang="cs-CZ" smtClean="0">
                <a:solidFill>
                  <a:srgbClr val="FFC000"/>
                </a:solidFill>
              </a:rPr>
              <a:t>leur</a:t>
            </a:r>
            <a:r>
              <a:rPr lang="cs-CZ" smtClean="0"/>
              <a:t> écrivent.</a:t>
            </a:r>
          </a:p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2608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01"/>
    </mc:Choice>
    <mc:Fallback xmlns="">
      <p:transition spd="slow" advTm="3430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kladný rozkazovací: COD, COI</a:t>
            </a:r>
          </a:p>
          <a:p>
            <a:pPr marL="0" indent="0">
              <a:buNone/>
            </a:pPr>
            <a:r>
              <a:rPr lang="cs-CZ"/>
              <a:t>Donne-</a:t>
            </a:r>
            <a:r>
              <a:rPr lang="cs-CZ">
                <a:solidFill>
                  <a:srgbClr val="00B050"/>
                </a:solidFill>
              </a:rPr>
              <a:t>la</a:t>
            </a:r>
            <a:r>
              <a:rPr lang="cs-CZ"/>
              <a:t>-</a:t>
            </a:r>
            <a:r>
              <a:rPr lang="cs-CZ">
                <a:solidFill>
                  <a:srgbClr val="FFC000"/>
                </a:solidFill>
              </a:rPr>
              <a:t>moi</a:t>
            </a:r>
            <a:r>
              <a:rPr lang="cs-CZ"/>
              <a:t>!</a:t>
            </a:r>
          </a:p>
          <a:p>
            <a:pPr marL="0" indent="0">
              <a:buNone/>
            </a:pPr>
            <a:r>
              <a:rPr lang="cs-CZ"/>
              <a:t>Ecrivez-</a:t>
            </a:r>
            <a:r>
              <a:rPr lang="cs-CZ">
                <a:solidFill>
                  <a:srgbClr val="00B050"/>
                </a:solidFill>
              </a:rPr>
              <a:t>les</a:t>
            </a:r>
            <a:r>
              <a:rPr lang="cs-CZ"/>
              <a:t>-</a:t>
            </a:r>
            <a:r>
              <a:rPr lang="cs-CZ">
                <a:solidFill>
                  <a:srgbClr val="FFC000"/>
                </a:solidFill>
              </a:rPr>
              <a:t>nous</a:t>
            </a:r>
            <a:r>
              <a:rPr lang="cs-CZ"/>
              <a:t>!</a:t>
            </a:r>
          </a:p>
          <a:p>
            <a:pPr marL="0" indent="0">
              <a:buNone/>
            </a:pPr>
            <a:r>
              <a:rPr lang="cs-CZ"/>
              <a:t>Transmettez-</a:t>
            </a:r>
            <a:r>
              <a:rPr lang="cs-CZ">
                <a:solidFill>
                  <a:srgbClr val="00B050"/>
                </a:solidFill>
              </a:rPr>
              <a:t>le</a:t>
            </a:r>
            <a:r>
              <a:rPr lang="cs-CZ"/>
              <a:t>-</a:t>
            </a:r>
            <a:r>
              <a:rPr lang="cs-CZ">
                <a:solidFill>
                  <a:srgbClr val="FFC000"/>
                </a:solidFill>
              </a:rPr>
              <a:t>lui</a:t>
            </a:r>
            <a:r>
              <a:rPr lang="cs-CZ"/>
              <a:t>!</a:t>
            </a:r>
          </a:p>
          <a:p>
            <a:endParaRPr lang="cs-CZ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7"/>
    </mc:Choice>
    <mc:Fallback xmlns="">
      <p:transition spd="slow" advTm="15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740340" cy="1356360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pPr algn="ctr"/>
            <a:r>
              <a:rPr lang="cs-CZ" smtClean="0"/>
              <a:t>Kombinace zájmen COI, COD, y, en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51" y="2057399"/>
            <a:ext cx="7404653" cy="4421459"/>
          </a:xfrm>
        </p:spPr>
        <p:txBody>
          <a:bodyPr/>
          <a:lstStyle/>
          <a:p>
            <a:pPr algn="ctr"/>
            <a:endParaRPr lang="cs-CZ" smtClean="0"/>
          </a:p>
          <a:p>
            <a:pPr algn="ctr"/>
            <a:r>
              <a:rPr lang="cs-CZ" smtClean="0"/>
              <a:t>zájmena</a:t>
            </a:r>
            <a:r>
              <a:rPr lang="cs-CZ" smtClean="0">
                <a:solidFill>
                  <a:srgbClr val="FF0000"/>
                </a:solidFill>
              </a:rPr>
              <a:t> </a:t>
            </a:r>
            <a:r>
              <a:rPr lang="cs-CZ" b="1" i="1" smtClean="0">
                <a:solidFill>
                  <a:srgbClr val="FF0000"/>
                </a:solidFill>
              </a:rPr>
              <a:t>y</a:t>
            </a:r>
            <a:r>
              <a:rPr lang="cs-CZ" smtClean="0">
                <a:solidFill>
                  <a:srgbClr val="FF0000"/>
                </a:solidFill>
              </a:rPr>
              <a:t> </a:t>
            </a:r>
            <a:r>
              <a:rPr lang="cs-CZ" smtClean="0"/>
              <a:t>a </a:t>
            </a:r>
            <a:r>
              <a:rPr lang="cs-CZ" b="1" i="1" smtClean="0">
                <a:solidFill>
                  <a:srgbClr val="FF0000"/>
                </a:solidFill>
              </a:rPr>
              <a:t>en</a:t>
            </a:r>
            <a:r>
              <a:rPr lang="cs-CZ" smtClean="0"/>
              <a:t> stojí vždy až za zájmeny COI, COD</a:t>
            </a:r>
          </a:p>
          <a:p>
            <a:pPr marL="34290" indent="0" algn="ctr">
              <a:buNone/>
            </a:pPr>
            <a:r>
              <a:rPr lang="cs-CZ" smtClean="0"/>
              <a:t>Il lui </a:t>
            </a:r>
            <a:r>
              <a:rPr lang="cs-CZ" b="1" smtClean="0">
                <a:solidFill>
                  <a:srgbClr val="FF0000"/>
                </a:solidFill>
              </a:rPr>
              <a:t>en</a:t>
            </a:r>
            <a:r>
              <a:rPr lang="cs-CZ" smtClean="0"/>
              <a:t> a parlé.</a:t>
            </a:r>
          </a:p>
          <a:p>
            <a:pPr marL="34290" indent="0" algn="ctr">
              <a:buNone/>
            </a:pPr>
            <a:r>
              <a:rPr lang="cs-CZ" smtClean="0"/>
              <a:t>Nous nous </a:t>
            </a:r>
            <a:r>
              <a:rPr lang="cs-CZ" b="1" smtClean="0">
                <a:solidFill>
                  <a:srgbClr val="FF0000"/>
                </a:solidFill>
              </a:rPr>
              <a:t>y</a:t>
            </a:r>
            <a:r>
              <a:rPr lang="cs-CZ" smtClean="0"/>
              <a:t> intéressons.</a:t>
            </a:r>
          </a:p>
          <a:p>
            <a:pPr marL="34290" indent="0" algn="ctr">
              <a:buNone/>
            </a:pPr>
            <a:r>
              <a:rPr lang="cs-CZ" smtClean="0"/>
              <a:t>Donnez-m´</a:t>
            </a:r>
            <a:r>
              <a:rPr lang="cs-CZ" b="1" smtClean="0">
                <a:solidFill>
                  <a:srgbClr val="FF0000"/>
                </a:solidFill>
              </a:rPr>
              <a:t>en</a:t>
            </a:r>
            <a:r>
              <a:rPr lang="cs-CZ" smtClean="0"/>
              <a:t> un peu.</a:t>
            </a:r>
          </a:p>
          <a:p>
            <a:pPr marL="34290" indent="0" algn="ctr">
              <a:buNone/>
            </a:pPr>
            <a:endParaRPr lang="cs-CZ"/>
          </a:p>
          <a:p>
            <a:pPr algn="ctr"/>
            <a:r>
              <a:rPr lang="cs-CZ" smtClean="0"/>
              <a:t>zájmena y a en stojí vždy v tomto pořadí: </a:t>
            </a:r>
            <a:r>
              <a:rPr lang="cs-CZ" b="1" smtClean="0">
                <a:solidFill>
                  <a:srgbClr val="FF0000"/>
                </a:solidFill>
              </a:rPr>
              <a:t>y en</a:t>
            </a:r>
          </a:p>
          <a:p>
            <a:pPr marL="34290" indent="0" algn="ctr">
              <a:buNone/>
            </a:pPr>
            <a:r>
              <a:rPr lang="cs-CZ" b="1" smtClean="0"/>
              <a:t>Il </a:t>
            </a:r>
            <a:r>
              <a:rPr lang="cs-CZ" b="1" smtClean="0">
                <a:solidFill>
                  <a:srgbClr val="FF0000"/>
                </a:solidFill>
              </a:rPr>
              <a:t>y en </a:t>
            </a:r>
            <a:r>
              <a:rPr lang="cs-CZ" b="1" smtClean="0"/>
              <a:t>a beaucoup.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137567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5"/>
    </mc:Choice>
    <mc:Fallback xmlns="">
      <p:transition spd="slow" advTm="2250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122" y="652457"/>
            <a:ext cx="7147931" cy="1188720"/>
          </a:xfrm>
        </p:spPr>
        <p:txBody>
          <a:bodyPr/>
          <a:lstStyle/>
          <a:p>
            <a:r>
              <a:rPr lang="cs-CZ"/>
              <a:t>S</a:t>
            </a:r>
            <a:r>
              <a:rPr lang="cs-CZ" smtClean="0"/>
              <a:t>hrnutí </a:t>
            </a:r>
            <a:r>
              <a:rPr lang="cs-CZ" smtClean="0"/>
              <a:t>kombinací</a:t>
            </a:r>
            <a:endParaRPr lang="cs-CZ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/>
          </p:nvPr>
        </p:nvGraphicFramePr>
        <p:xfrm>
          <a:off x="1115123" y="1841177"/>
          <a:ext cx="7147930" cy="452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7331190" y="4104262"/>
            <a:ext cx="418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smtClean="0">
                <a:solidFill>
                  <a:srgbClr val="0070C0"/>
                </a:solidFill>
              </a:rPr>
              <a:t>en</a:t>
            </a:r>
            <a:endParaRPr lang="cs-CZ" sz="1600">
              <a:solidFill>
                <a:srgbClr val="0070C0"/>
              </a:solidFill>
            </a:endParaRPr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3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40"/>
    </mc:Choice>
    <mc:Fallback xmlns="">
      <p:transition spd="slow" advTm="8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51" y="522714"/>
            <a:ext cx="7406640" cy="772222"/>
          </a:xfr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smtClean="0">
                <a:solidFill>
                  <a:schemeClr val="accent1"/>
                </a:solidFill>
              </a:rPr>
              <a:t>Postavení ve větě</a:t>
            </a:r>
            <a:endParaRPr lang="cs-CZ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51" y="1494263"/>
            <a:ext cx="7404653" cy="5006898"/>
          </a:xfrm>
        </p:spPr>
        <p:txBody>
          <a:bodyPr>
            <a:normAutofit fontScale="92500" lnSpcReduction="10000"/>
          </a:bodyPr>
          <a:lstStyle/>
          <a:p>
            <a:r>
              <a:rPr lang="cs-CZ" b="1" u="sng" smtClean="0">
                <a:solidFill>
                  <a:srgbClr val="C00000"/>
                </a:solidFill>
              </a:rPr>
              <a:t>před slovesem:</a:t>
            </a:r>
          </a:p>
          <a:p>
            <a:pPr>
              <a:buFontTx/>
              <a:buChar char="-"/>
            </a:pPr>
            <a:r>
              <a:rPr lang="cs-CZ" smtClean="0"/>
              <a:t>přítomný čas, imparfait, futur simple, conditionnel présent, subjonctif présent </a:t>
            </a:r>
            <a:r>
              <a:rPr lang="cs-CZ" smtClean="0">
                <a:solidFill>
                  <a:srgbClr val="C00000"/>
                </a:solidFill>
              </a:rPr>
              <a:t>(jednoslovné slovesné tvary)</a:t>
            </a:r>
          </a:p>
          <a:p>
            <a:r>
              <a:rPr lang="cs-CZ"/>
              <a:t>Il nous l´envoie. Il nous parlait. Il nous l´enverra. Il vous écouterait. Qu´il me le donne. </a:t>
            </a:r>
          </a:p>
          <a:p>
            <a:pPr marL="0" indent="0">
              <a:buNone/>
            </a:pPr>
            <a:r>
              <a:rPr lang="cs-CZ" smtClean="0"/>
              <a:t>     Il </a:t>
            </a:r>
            <a:r>
              <a:rPr lang="cs-CZ"/>
              <a:t>ne nous l´envoie pas. Il ne nous parlait pas. Il ne nous l´enverra pas.</a:t>
            </a:r>
          </a:p>
          <a:p>
            <a:pPr marL="34290" indent="0">
              <a:buNone/>
            </a:pPr>
            <a:endParaRPr lang="cs-CZ" smtClean="0"/>
          </a:p>
          <a:p>
            <a:pPr>
              <a:buFontTx/>
              <a:buChar char="-"/>
            </a:pPr>
            <a:r>
              <a:rPr lang="cs-CZ" smtClean="0"/>
              <a:t>passé composé, plus-que-parfait, conditionnel passé, subjonctif passé </a:t>
            </a:r>
            <a:r>
              <a:rPr lang="cs-CZ" smtClean="0">
                <a:solidFill>
                  <a:srgbClr val="C00000"/>
                </a:solidFill>
              </a:rPr>
              <a:t>(složené minulé časy a způsoby)</a:t>
            </a:r>
          </a:p>
          <a:p>
            <a:r>
              <a:rPr lang="cs-CZ"/>
              <a:t>Il nous l´a envoyé. Il nous l´avait transmis. Il te l´aurait donné. ...qu´il nous l´ait rendu.</a:t>
            </a:r>
          </a:p>
          <a:p>
            <a:pPr marL="0" indent="0">
              <a:buNone/>
            </a:pPr>
            <a:r>
              <a:rPr lang="cs-CZ" smtClean="0"/>
              <a:t>     Il </a:t>
            </a:r>
            <a:r>
              <a:rPr lang="cs-CZ"/>
              <a:t>ne nous l´a pas envoyé. Il ne nous l´avait pas transmis.</a:t>
            </a:r>
          </a:p>
          <a:p>
            <a:pPr>
              <a:buFontTx/>
              <a:buChar char="-"/>
            </a:pPr>
            <a:endParaRPr lang="cs-CZ" smtClean="0"/>
          </a:p>
          <a:p>
            <a:pPr>
              <a:buFontTx/>
              <a:buChar char="-"/>
            </a:pPr>
            <a:r>
              <a:rPr lang="cs-CZ" smtClean="0">
                <a:solidFill>
                  <a:srgbClr val="C00000"/>
                </a:solidFill>
              </a:rPr>
              <a:t>záporný rozkazovací způsob</a:t>
            </a:r>
          </a:p>
          <a:p>
            <a:r>
              <a:rPr lang="cs-CZ" smtClean="0"/>
              <a:t>Ne </a:t>
            </a:r>
            <a:r>
              <a:rPr lang="cs-CZ"/>
              <a:t>me le dis pas. Ne la leur annoncez pas.</a:t>
            </a:r>
          </a:p>
          <a:p>
            <a:pPr marL="3429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49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2"/>
    </mc:Choice>
    <mc:Fallback xmlns="">
      <p:transition spd="slow" advTm="163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Základna</Template>
  <TotalTime>123</TotalTime>
  <Words>395</Words>
  <Application>Microsoft Office PowerPoint</Application>
  <PresentationFormat>Předvádění na obrazovce (4:3)</PresentationFormat>
  <Paragraphs>89</Paragraphs>
  <Slides>10</Slides>
  <Notes>0</Notes>
  <HiddenSlides>0</HiddenSlides>
  <MMClips>6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Corbel</vt:lpstr>
      <vt:lpstr>Základ</vt:lpstr>
      <vt:lpstr>Kombinace zájmen COI, COD, en, y</vt:lpstr>
      <vt:lpstr>COD (complément d´objet direct = předmět přímý) – voir q</vt:lpstr>
      <vt:lpstr>COI (complément d´objet indirect = předmět nepřímý) – téléphoner à q</vt:lpstr>
      <vt:lpstr>Prezentace aplikace PowerPoint</vt:lpstr>
      <vt:lpstr>Kombinace</vt:lpstr>
      <vt:lpstr>Prezentace aplikace PowerPoint</vt:lpstr>
      <vt:lpstr>Kombinace zájmen COI, COD, y, en</vt:lpstr>
      <vt:lpstr>Shrnutí kombinací</vt:lpstr>
      <vt:lpstr>Postavení ve větě</vt:lpstr>
      <vt:lpstr>Prezentace aplikace PowerPoint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Kombinace zájmen COI, COD, en, y</dc:title>
  <dc:creator>Červenková Marie</dc:creator>
  <cp:lastModifiedBy>Červenková Marie</cp:lastModifiedBy>
  <cp:revision>14</cp:revision>
  <dcterms:created xsi:type="dcterms:W3CDTF">2016-07-19T07:29:21Z</dcterms:created>
  <dcterms:modified xsi:type="dcterms:W3CDTF">2016-12-16T12:50:38Z</dcterms:modified>
</cp:coreProperties>
</file>