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9"/>
  </p:notesMasterIdLst>
  <p:handoutMasterIdLst>
    <p:handoutMasterId r:id="rId10"/>
  </p:handoutMasterIdLst>
  <p:sldIdLst>
    <p:sldId id="256" r:id="rId2"/>
    <p:sldId id="259" r:id="rId3"/>
    <p:sldId id="257" r:id="rId4"/>
    <p:sldId id="262" r:id="rId5"/>
    <p:sldId id="261" r:id="rId6"/>
    <p:sldId id="264" r:id="rId7"/>
    <p:sldId id="260" r:id="rId8"/>
  </p:sldIdLst>
  <p:sldSz cx="9144000" cy="6858000" type="screen4x3"/>
  <p:notesSz cx="6797675" cy="9926638"/>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321">
          <p15:clr>
            <a:srgbClr val="A4A3A4"/>
          </p15:clr>
        </p15:guide>
        <p15:guide id="7" pos="5418">
          <p15:clr>
            <a:srgbClr val="A4A3A4"/>
          </p15:clr>
        </p15:guide>
        <p15:guide id="8" pos="682">
          <p15:clr>
            <a:srgbClr val="A4A3A4"/>
          </p15:clr>
        </p15:guide>
        <p15:guide id="9" pos="2766">
          <p15:clr>
            <a:srgbClr val="A4A3A4"/>
          </p15:clr>
        </p15:guide>
        <p15:guide id="10" pos="297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98" autoAdjust="0"/>
    <p:restoredTop sz="94624" autoAdjust="0"/>
  </p:normalViewPr>
  <p:slideViewPr>
    <p:cSldViewPr snapToGrid="0">
      <p:cViewPr varScale="1">
        <p:scale>
          <a:sx n="102" d="100"/>
          <a:sy n="102" d="100"/>
        </p:scale>
        <p:origin x="336" y="102"/>
      </p:cViewPr>
      <p:guideLst>
        <p:guide orient="horz" pos="1120"/>
        <p:guide orient="horz" pos="1272"/>
        <p:guide orient="horz" pos="715"/>
        <p:guide orient="horz" pos="3861"/>
        <p:guide orient="horz" pos="3944"/>
        <p:guide pos="321"/>
        <p:guide pos="5418"/>
        <p:guide pos="682"/>
        <p:guide pos="2766"/>
        <p:guide pos="2976"/>
      </p:guideLst>
    </p:cSldViewPr>
  </p:slideViewPr>
  <p:outlineViewPr>
    <p:cViewPr>
      <p:scale>
        <a:sx n="33" d="100"/>
        <a:sy n="33" d="100"/>
      </p:scale>
      <p:origin x="0" y="1074"/>
    </p:cViewPr>
  </p:outlin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dirty="0"/>
          </a:p>
        </p:txBody>
      </p:sp>
      <p:sp>
        <p:nvSpPr>
          <p:cNvPr id="100355" name="Rectangle 3"/>
          <p:cNvSpPr>
            <a:spLocks noGrp="1" noChangeArrowheads="1"/>
          </p:cNvSpPr>
          <p:nvPr>
            <p:ph type="dt" sz="quarter" idx="1"/>
          </p:nvPr>
        </p:nvSpPr>
        <p:spPr bwMode="auto">
          <a:xfrm>
            <a:off x="3852016"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dirty="0"/>
          </a:p>
        </p:txBody>
      </p:sp>
      <p:sp>
        <p:nvSpPr>
          <p:cNvPr id="100356" name="Rectangle 4"/>
          <p:cNvSpPr>
            <a:spLocks noGrp="1" noChangeArrowheads="1"/>
          </p:cNvSpPr>
          <p:nvPr>
            <p:ph type="ftr" sz="quarter" idx="2"/>
          </p:nvPr>
        </p:nvSpPr>
        <p:spPr bwMode="auto">
          <a:xfrm>
            <a:off x="0"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dirty="0"/>
          </a:p>
        </p:txBody>
      </p:sp>
      <p:sp>
        <p:nvSpPr>
          <p:cNvPr id="100357" name="Rectangle 5"/>
          <p:cNvSpPr>
            <a:spLocks noGrp="1" noChangeArrowheads="1"/>
          </p:cNvSpPr>
          <p:nvPr>
            <p:ph type="sldNum" sz="quarter" idx="3"/>
          </p:nvPr>
        </p:nvSpPr>
        <p:spPr bwMode="auto">
          <a:xfrm>
            <a:off x="3852016"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dirty="0"/>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dirty="0"/>
          </a:p>
        </p:txBody>
      </p:sp>
      <p:sp>
        <p:nvSpPr>
          <p:cNvPr id="102403" name="Rectangle 3"/>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dirty="0"/>
          </a:p>
        </p:txBody>
      </p:sp>
      <p:sp>
        <p:nvSpPr>
          <p:cNvPr id="10240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79768" y="4715153"/>
            <a:ext cx="543814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102406" name="Rectangle 6"/>
          <p:cNvSpPr>
            <a:spLocks noGrp="1" noChangeArrowheads="1"/>
          </p:cNvSpPr>
          <p:nvPr>
            <p:ph type="ftr" sz="quarter" idx="4"/>
          </p:nvPr>
        </p:nvSpPr>
        <p:spPr bwMode="auto">
          <a:xfrm>
            <a:off x="0"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dirty="0"/>
          </a:p>
        </p:txBody>
      </p:sp>
      <p:sp>
        <p:nvSpPr>
          <p:cNvPr id="102407" name="Rectangle 7"/>
          <p:cNvSpPr>
            <a:spLocks noGrp="1" noChangeArrowheads="1"/>
          </p:cNvSpPr>
          <p:nvPr>
            <p:ph type="sldNum" sz="quarter" idx="5"/>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dirty="0"/>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en-GB" altLang="cs-CZ" noProof="0" dirty="0" err="1" smtClean="0"/>
              <a:t>Kliknutím</a:t>
            </a:r>
            <a:r>
              <a:rPr lang="en-GB" altLang="cs-CZ" noProof="0" dirty="0" smtClean="0"/>
              <a:t> </a:t>
            </a:r>
            <a:r>
              <a:rPr lang="en-GB" altLang="cs-CZ" noProof="0" dirty="0" err="1" smtClean="0"/>
              <a:t>lze</a:t>
            </a:r>
            <a:r>
              <a:rPr lang="en-GB" altLang="cs-CZ" noProof="0" dirty="0" smtClean="0"/>
              <a:t> </a:t>
            </a:r>
            <a:r>
              <a:rPr lang="en-GB" altLang="cs-CZ" noProof="0" dirty="0" err="1" smtClean="0"/>
              <a:t>upravit</a:t>
            </a:r>
            <a:r>
              <a:rPr lang="en-GB" altLang="cs-CZ" noProof="0" dirty="0" smtClean="0"/>
              <a:t> </a:t>
            </a:r>
            <a:r>
              <a:rPr lang="en-GB" altLang="cs-CZ" noProof="0" dirty="0" err="1" smtClean="0"/>
              <a:t>styl</a:t>
            </a:r>
            <a:r>
              <a:rPr lang="en-GB" altLang="cs-CZ" noProof="0" dirty="0" smtClean="0"/>
              <a:t>.</a:t>
            </a:r>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0DE708CC-0C3F-4567-9698-B54C0F35BD31}" type="slidenum">
              <a:rPr lang="cs-CZ" altLang="cs-CZ" smtClean="0"/>
              <a:pPr/>
              <a:t>‹#›</a:t>
            </a:fld>
            <a:endParaRPr lang="cs-CZ" altLang="cs-CZ" dirty="0"/>
          </a:p>
        </p:txBody>
      </p:sp>
      <p:sp>
        <p:nvSpPr>
          <p:cNvPr id="5"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a:t>
            </a:r>
            <a:r>
              <a:rPr lang="en-GB" noProof="0" dirty="0" smtClean="0"/>
              <a:t>.</a:t>
            </a:r>
            <a:endParaRPr lang="en-GB" noProof="0" dirty="0"/>
          </a:p>
        </p:txBody>
      </p:sp>
      <p:sp>
        <p:nvSpPr>
          <p:cNvPr id="3" name="Zástupný symbol pro svislý text 2"/>
          <p:cNvSpPr>
            <a:spLocks noGrp="1"/>
          </p:cNvSpPr>
          <p:nvPr>
            <p:ph type="body" orient="vert" idx="1"/>
          </p:nvPr>
        </p:nvSpPr>
        <p:spPr/>
        <p:txBody>
          <a:bodyPr vert="eaVert"/>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a:p>
            <a:pPr lvl="1"/>
            <a:r>
              <a:rPr lang="en-GB" noProof="0" dirty="0" err="1" smtClean="0"/>
              <a:t>Druhá</a:t>
            </a:r>
            <a:r>
              <a:rPr lang="en-GB" noProof="0" dirty="0" smtClean="0"/>
              <a:t> </a:t>
            </a:r>
            <a:r>
              <a:rPr lang="en-GB" noProof="0" dirty="0" err="1" smtClean="0"/>
              <a:t>úroveň</a:t>
            </a:r>
            <a:endParaRPr lang="en-GB" noProof="0" dirty="0" smtClean="0"/>
          </a:p>
        </p:txBody>
      </p:sp>
      <p:sp>
        <p:nvSpPr>
          <p:cNvPr id="5" name="Zástupný symbol pro číslo snímku 4"/>
          <p:cNvSpPr>
            <a:spLocks noGrp="1"/>
          </p:cNvSpPr>
          <p:nvPr>
            <p:ph type="sldNum" sz="quarter" idx="11"/>
          </p:nvPr>
        </p:nvSpPr>
        <p:spPr/>
        <p:txBody>
          <a:bodyPr/>
          <a:lstStyle>
            <a:lvl1pPr>
              <a:defRPr/>
            </a:lvl1pPr>
          </a:lstStyle>
          <a:p>
            <a:fld id="{BFD44865-E482-4274-BA0A-6D969A5DE30D}"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139061668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a:t>
            </a:r>
            <a:r>
              <a:rPr lang="en-GB" noProof="0" dirty="0" smtClean="0"/>
              <a:t>.</a:t>
            </a:r>
            <a:endParaRPr lang="en-GB" noProof="0" dirty="0"/>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a:p>
            <a:pPr lvl="1"/>
            <a:r>
              <a:rPr lang="en-GB" noProof="0" dirty="0" err="1" smtClean="0"/>
              <a:t>Druhá</a:t>
            </a:r>
            <a:r>
              <a:rPr lang="en-GB" noProof="0" dirty="0" smtClean="0"/>
              <a:t> </a:t>
            </a:r>
            <a:r>
              <a:rPr lang="en-GB" noProof="0" dirty="0" err="1" smtClean="0"/>
              <a:t>úroveň</a:t>
            </a:r>
            <a:endParaRPr lang="en-GB" noProof="0" dirty="0" smtClean="0"/>
          </a:p>
        </p:txBody>
      </p:sp>
      <p:sp>
        <p:nvSpPr>
          <p:cNvPr id="5" name="Zástupný symbol pro číslo snímku 4"/>
          <p:cNvSpPr>
            <a:spLocks noGrp="1"/>
          </p:cNvSpPr>
          <p:nvPr>
            <p:ph type="sldNum" sz="quarter" idx="11"/>
          </p:nvPr>
        </p:nvSpPr>
        <p:spPr/>
        <p:txBody>
          <a:bodyPr/>
          <a:lstStyle>
            <a:lvl1pPr>
              <a:defRPr/>
            </a:lvl1pPr>
          </a:lstStyle>
          <a:p>
            <a:fld id="{67153075-B133-4825-BEAD-9495BA665D34}"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75272741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a:t>
            </a:r>
            <a:r>
              <a:rPr lang="en-GB" noProof="0" dirty="0" smtClean="0"/>
              <a:t>.</a:t>
            </a:r>
            <a:endParaRPr lang="en-GB" noProof="0"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a:p>
            <a:pPr lvl="1"/>
            <a:r>
              <a:rPr lang="en-GB" noProof="0" dirty="0" err="1" smtClean="0"/>
              <a:t>Druhá</a:t>
            </a:r>
            <a:r>
              <a:rPr lang="en-GB" noProof="0" dirty="0" smtClean="0"/>
              <a:t> </a:t>
            </a:r>
            <a:r>
              <a:rPr lang="en-GB" noProof="0" dirty="0" err="1" smtClean="0"/>
              <a:t>úroveň</a:t>
            </a:r>
            <a:endParaRPr lang="en-GB" noProof="0" dirty="0" smtClean="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6860472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a:t>
            </a:r>
            <a:r>
              <a:rPr lang="en-GB" noProof="0" dirty="0" smtClean="0"/>
              <a:t>.</a:t>
            </a:r>
            <a:endParaRPr lang="en-GB" noProof="0"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p:txBody>
      </p:sp>
      <p:sp>
        <p:nvSpPr>
          <p:cNvPr id="5" name="Zástupný symbol pro číslo snímku 4"/>
          <p:cNvSpPr>
            <a:spLocks noGrp="1"/>
          </p:cNvSpPr>
          <p:nvPr>
            <p:ph type="sldNum" sz="quarter" idx="11"/>
          </p:nvPr>
        </p:nvSpPr>
        <p:spPr/>
        <p:txBody>
          <a:bodyPr/>
          <a:lstStyle>
            <a:lvl1pPr>
              <a:defRPr/>
            </a:lvl1pPr>
          </a:lstStyle>
          <a:p>
            <a:fld id="{B7F5D36C-8A95-44A1-B2E3-4B4CEE4AA93A}"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5636450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a:t>
            </a:r>
            <a:r>
              <a:rPr lang="en-GB" noProof="0" dirty="0" smtClean="0"/>
              <a:t>.</a:t>
            </a:r>
            <a:endParaRPr lang="en-GB" noProof="0" dirty="0"/>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a:p>
            <a:pPr lvl="1"/>
            <a:r>
              <a:rPr lang="en-GB" noProof="0" dirty="0" err="1" smtClean="0"/>
              <a:t>Druhá</a:t>
            </a:r>
            <a:r>
              <a:rPr lang="en-GB" noProof="0" dirty="0" smtClean="0"/>
              <a:t> </a:t>
            </a:r>
            <a:r>
              <a:rPr lang="en-GB" noProof="0" dirty="0" err="1" smtClean="0"/>
              <a:t>úroveň</a:t>
            </a:r>
            <a:endParaRPr lang="en-GB" noProof="0" dirty="0" smtClean="0"/>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a:p>
            <a:pPr lvl="1"/>
            <a:r>
              <a:rPr lang="en-GB" noProof="0" dirty="0" err="1" smtClean="0"/>
              <a:t>Druhá</a:t>
            </a:r>
            <a:r>
              <a:rPr lang="en-GB" noProof="0" dirty="0" smtClean="0"/>
              <a:t> </a:t>
            </a:r>
            <a:r>
              <a:rPr lang="en-GB" noProof="0" dirty="0" err="1" smtClean="0"/>
              <a:t>úroveň</a:t>
            </a:r>
            <a:endParaRPr lang="en-GB" noProof="0" dirty="0" smtClean="0"/>
          </a:p>
        </p:txBody>
      </p:sp>
      <p:sp>
        <p:nvSpPr>
          <p:cNvPr id="6" name="Zástupný symbol pro číslo snímku 5"/>
          <p:cNvSpPr>
            <a:spLocks noGrp="1"/>
          </p:cNvSpPr>
          <p:nvPr>
            <p:ph type="sldNum" sz="quarter" idx="11"/>
          </p:nvPr>
        </p:nvSpPr>
        <p:spPr/>
        <p:txBody>
          <a:bodyPr/>
          <a:lstStyle>
            <a:lvl1pPr>
              <a:defRPr/>
            </a:lvl1pPr>
          </a:lstStyle>
          <a:p>
            <a:fld id="{91152B74-69A5-4C0F-AF65-094CC50B2C3C}"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24004540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a:t>
            </a:r>
            <a:r>
              <a:rPr lang="en-GB" noProof="0" dirty="0" smtClean="0"/>
              <a:t>.</a:t>
            </a:r>
            <a:endParaRPr lang="en-GB" noProof="0"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a:p>
            <a:pPr lvl="1"/>
            <a:r>
              <a:rPr lang="en-GB" noProof="0" dirty="0" err="1" smtClean="0"/>
              <a:t>Druhá</a:t>
            </a:r>
            <a:r>
              <a:rPr lang="en-GB" noProof="0" dirty="0" smtClean="0"/>
              <a:t> </a:t>
            </a:r>
            <a:r>
              <a:rPr lang="en-GB" noProof="0" dirty="0" err="1" smtClean="0"/>
              <a:t>úroveň</a:t>
            </a:r>
            <a:endParaRPr lang="en-GB" noProof="0" dirty="0" smtClean="0"/>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a:p>
            <a:pPr lvl="1"/>
            <a:r>
              <a:rPr lang="en-GB" noProof="0" dirty="0" err="1" smtClean="0"/>
              <a:t>Druhá</a:t>
            </a:r>
            <a:r>
              <a:rPr lang="en-GB" noProof="0" dirty="0" smtClean="0"/>
              <a:t> </a:t>
            </a:r>
            <a:r>
              <a:rPr lang="en-GB" noProof="0" dirty="0" err="1" smtClean="0"/>
              <a:t>úroveň</a:t>
            </a:r>
            <a:endParaRPr lang="en-GB" noProof="0" dirty="0" smtClean="0"/>
          </a:p>
        </p:txBody>
      </p:sp>
      <p:sp>
        <p:nvSpPr>
          <p:cNvPr id="8" name="Zástupný symbol pro číslo snímku 7"/>
          <p:cNvSpPr>
            <a:spLocks noGrp="1"/>
          </p:cNvSpPr>
          <p:nvPr>
            <p:ph type="sldNum" sz="quarter" idx="11"/>
          </p:nvPr>
        </p:nvSpPr>
        <p:spPr/>
        <p:txBody>
          <a:bodyPr/>
          <a:lstStyle>
            <a:lvl1pPr>
              <a:defRPr/>
            </a:lvl1pPr>
          </a:lstStyle>
          <a:p>
            <a:fld id="{C595CD6F-6F72-494C-9F75-EA7F2E402090}" type="slidenum">
              <a:rPr lang="cs-CZ" altLang="cs-CZ"/>
              <a:pPr/>
              <a:t>‹#›</a:t>
            </a:fld>
            <a:endParaRPr lang="cs-CZ" altLang="cs-CZ" dirty="0"/>
          </a:p>
        </p:txBody>
      </p:sp>
      <p:sp>
        <p:nvSpPr>
          <p:cNvPr id="9" name="Rectangle 17"/>
          <p:cNvSpPr>
            <a:spLocks noGrp="1" noChangeArrowheads="1"/>
          </p:cNvSpPr>
          <p:nvPr>
            <p:ph type="ftr" sz="quarter" idx="12"/>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352531730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a:t>
            </a:r>
            <a:r>
              <a:rPr lang="en-GB" noProof="0" dirty="0" smtClean="0"/>
              <a:t>.</a:t>
            </a:r>
            <a:endParaRPr lang="en-GB" noProof="0" dirty="0"/>
          </a:p>
        </p:txBody>
      </p:sp>
      <p:sp>
        <p:nvSpPr>
          <p:cNvPr id="3" name="Zástupný symbol pro zápatí 2"/>
          <p:cNvSpPr>
            <a:spLocks noGrp="1"/>
          </p:cNvSpPr>
          <p:nvPr>
            <p:ph type="ftr" sz="quarter" idx="10"/>
          </p:nvPr>
        </p:nvSpPr>
        <p:spPr>
          <a:xfrm>
            <a:off x="422694" y="6248400"/>
            <a:ext cx="6305910" cy="457200"/>
          </a:xfrm>
          <a:prstGeom prst="rect">
            <a:avLst/>
          </a:prstGeom>
        </p:spPr>
        <p:txBody>
          <a:bodyPr/>
          <a:lstStyle>
            <a:lvl1pPr>
              <a:defRPr/>
            </a:lvl1pPr>
          </a:lstStyle>
          <a:p>
            <a:r>
              <a:rPr lang="en-US" altLang="cs-CZ" dirty="0" smtClean="0"/>
              <a:t>Define footer - Name of the presentation / Your name / Unit, Office</a:t>
            </a:r>
            <a:endParaRPr lang="cs-CZ" altLang="cs-CZ" dirty="0"/>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p:txBody>
      </p:sp>
    </p:spTree>
    <p:extLst>
      <p:ext uri="{BB962C8B-B14F-4D97-AF65-F5344CB8AC3E}">
        <p14:creationId xmlns:p14="http://schemas.microsoft.com/office/powerpoint/2010/main" val="371000297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95406415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a:t>
            </a:r>
            <a:r>
              <a:rPr lang="en-GB" noProof="0" dirty="0" smtClean="0"/>
              <a:t>.</a:t>
            </a:r>
            <a:endParaRPr lang="en-GB" noProof="0"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a:p>
            <a:pPr lvl="1"/>
            <a:r>
              <a:rPr lang="en-GB" noProof="0" dirty="0" err="1" smtClean="0"/>
              <a:t>Druhá</a:t>
            </a:r>
            <a:r>
              <a:rPr lang="en-GB" noProof="0" dirty="0" smtClean="0"/>
              <a:t> </a:t>
            </a:r>
            <a:r>
              <a:rPr lang="en-GB" noProof="0" dirty="0" err="1" smtClean="0"/>
              <a:t>úroveň</a:t>
            </a:r>
            <a:endParaRPr lang="en-GB" noProof="0" dirty="0" smtClean="0"/>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p:txBody>
      </p:sp>
      <p:sp>
        <p:nvSpPr>
          <p:cNvPr id="6" name="Zástupný symbol pro číslo snímku 5"/>
          <p:cNvSpPr>
            <a:spLocks noGrp="1"/>
          </p:cNvSpPr>
          <p:nvPr>
            <p:ph type="sldNum" sz="quarter" idx="11"/>
          </p:nvPr>
        </p:nvSpPr>
        <p:spPr/>
        <p:txBody>
          <a:bodyPr/>
          <a:lstStyle>
            <a:lvl1pPr>
              <a:defRPr/>
            </a:lvl1pPr>
          </a:lstStyle>
          <a:p>
            <a:fld id="{EA562BE3-FB3A-4F01-A26A-8D36CDF01ADA}"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3154542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dirty="0" smtClean="0"/>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6" name="Zástupný symbol pro číslo snímku 5"/>
          <p:cNvSpPr>
            <a:spLocks noGrp="1"/>
          </p:cNvSpPr>
          <p:nvPr>
            <p:ph type="sldNum" sz="quarter" idx="11"/>
          </p:nvPr>
        </p:nvSpPr>
        <p:spPr/>
        <p:txBody>
          <a:bodyPr/>
          <a:lstStyle>
            <a:lvl1pPr>
              <a:defRPr/>
            </a:lvl1pPr>
          </a:lstStyle>
          <a:p>
            <a:fld id="{2268BFBB-FD49-4E22-AEFE-2646EB3E88CA}"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69532002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en-GB" altLang="cs-CZ" noProof="0" dirty="0" err="1" smtClean="0"/>
              <a:t>Klepnutím</a:t>
            </a:r>
            <a:r>
              <a:rPr lang="en-GB" altLang="cs-CZ" noProof="0" dirty="0" smtClean="0"/>
              <a:t> </a:t>
            </a:r>
            <a:r>
              <a:rPr lang="en-GB" altLang="cs-CZ" noProof="0" dirty="0" err="1" smtClean="0"/>
              <a:t>lze</a:t>
            </a:r>
            <a:r>
              <a:rPr lang="en-GB" altLang="cs-CZ" noProof="0" dirty="0" smtClean="0"/>
              <a:t> </a:t>
            </a:r>
            <a:r>
              <a:rPr lang="en-GB" altLang="cs-CZ" noProof="0" dirty="0" err="1" smtClean="0"/>
              <a:t>upravit</a:t>
            </a:r>
            <a:r>
              <a:rPr lang="en-GB" altLang="cs-CZ" noProof="0" dirty="0" smtClean="0"/>
              <a:t> </a:t>
            </a:r>
            <a:r>
              <a:rPr lang="en-GB" altLang="cs-CZ" noProof="0" dirty="0" err="1" smtClean="0"/>
              <a:t>styl</a:t>
            </a:r>
            <a:r>
              <a:rPr lang="en-GB" altLang="cs-CZ" noProof="0" dirty="0" smtClean="0"/>
              <a:t> </a:t>
            </a:r>
            <a:r>
              <a:rPr lang="en-GB" altLang="cs-CZ" noProof="0" dirty="0" err="1" smtClean="0"/>
              <a:t>předlohy</a:t>
            </a:r>
            <a:r>
              <a:rPr lang="en-GB" altLang="cs-CZ" noProof="0" dirty="0" smtClean="0"/>
              <a:t> </a:t>
            </a:r>
            <a:r>
              <a:rPr lang="en-GB" altLang="cs-CZ" noProof="0" dirty="0" err="1" smtClean="0"/>
              <a:t>nadpisů</a:t>
            </a:r>
            <a:r>
              <a:rPr lang="en-GB" altLang="cs-CZ" noProof="0" dirty="0" smtClean="0"/>
              <a:t>.</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cs-CZ" noProof="0" dirty="0" err="1" smtClean="0"/>
              <a:t>Klepnutím</a:t>
            </a:r>
            <a:r>
              <a:rPr lang="en-GB" altLang="cs-CZ" noProof="0" dirty="0" smtClean="0"/>
              <a:t> </a:t>
            </a:r>
            <a:r>
              <a:rPr lang="en-GB" altLang="cs-CZ" noProof="0" dirty="0" err="1" smtClean="0"/>
              <a:t>lze</a:t>
            </a:r>
            <a:r>
              <a:rPr lang="en-GB" altLang="cs-CZ" noProof="0" dirty="0" smtClean="0"/>
              <a:t> </a:t>
            </a:r>
            <a:r>
              <a:rPr lang="en-GB" altLang="cs-CZ" noProof="0" dirty="0" err="1" smtClean="0"/>
              <a:t>upravit</a:t>
            </a:r>
            <a:r>
              <a:rPr lang="en-GB" altLang="cs-CZ" noProof="0" dirty="0" smtClean="0"/>
              <a:t> </a:t>
            </a:r>
            <a:r>
              <a:rPr lang="en-GB" altLang="cs-CZ" noProof="0" dirty="0" err="1" smtClean="0"/>
              <a:t>styly</a:t>
            </a:r>
            <a:r>
              <a:rPr lang="en-GB" altLang="cs-CZ" noProof="0" dirty="0" smtClean="0"/>
              <a:t> </a:t>
            </a:r>
            <a:r>
              <a:rPr lang="en-GB" altLang="cs-CZ" noProof="0" dirty="0" err="1" smtClean="0"/>
              <a:t>předlohy</a:t>
            </a:r>
            <a:r>
              <a:rPr lang="en-GB" altLang="cs-CZ" noProof="0" dirty="0" smtClean="0"/>
              <a:t> </a:t>
            </a:r>
            <a:r>
              <a:rPr lang="en-GB" altLang="cs-CZ" noProof="0" dirty="0" err="1" smtClean="0"/>
              <a:t>textu</a:t>
            </a:r>
            <a:r>
              <a:rPr lang="en-GB" altLang="cs-CZ" noProof="0" dirty="0" smtClean="0"/>
              <a:t>.</a:t>
            </a:r>
          </a:p>
          <a:p>
            <a:pPr lvl="1"/>
            <a:r>
              <a:rPr lang="en-GB" altLang="cs-CZ" noProof="0" dirty="0" err="1" smtClean="0"/>
              <a:t>Druhá</a:t>
            </a:r>
            <a:r>
              <a:rPr lang="en-GB" altLang="cs-CZ" noProof="0" dirty="0" smtClean="0"/>
              <a:t> </a:t>
            </a:r>
            <a:r>
              <a:rPr lang="en-GB" altLang="cs-CZ" noProof="0" dirty="0" err="1" smtClean="0"/>
              <a:t>úroveň</a:t>
            </a:r>
            <a:endParaRPr lang="en-GB" altLang="cs-CZ" noProof="0" dirty="0" smtClean="0"/>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0DE708CC-0C3F-4567-9698-B54C0F35BD31}" type="slidenum">
              <a:rPr lang="cs-CZ" altLang="cs-CZ" smtClean="0"/>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r>
              <a:rPr lang="en-US" altLang="cs-CZ" dirty="0" smtClean="0"/>
              <a:t>Define footer - Name of the presentation / Your name / Unit, Office</a:t>
            </a:r>
            <a:endParaRPr lang="cs-CZ" altLang="cs-CZ" dirty="0"/>
          </a:p>
        </p:txBody>
      </p:sp>
    </p:spTree>
  </p:cSld>
  <p:clrMap bg1="lt1" tx1="dk1" bg2="lt2" tx2="dk2" accent1="accent1" accent2="accent2" accent3="accent3" accent4="accent4" accent5="accent5" accent6="accent6" hlink="hlink" folHlink="folHlink"/>
  <p:sldLayoutIdLst>
    <p:sldLayoutId id="214748365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
          <p:cNvSpPr>
            <a:spLocks noGrp="1" noChangeArrowheads="1"/>
          </p:cNvSpPr>
          <p:nvPr>
            <p:ph type="ftr" sz="quarter" idx="3"/>
          </p:nvPr>
        </p:nvSpPr>
        <p:spPr>
          <a:xfrm>
            <a:off x="414068" y="6248400"/>
            <a:ext cx="6314536" cy="457200"/>
          </a:xfrm>
        </p:spPr>
        <p:txBody>
          <a:bodyPr/>
          <a:lstStyle/>
          <a:p>
            <a:endParaRPr lang="cs-CZ" altLang="cs-CZ" dirty="0"/>
          </a:p>
        </p:txBody>
      </p:sp>
      <p:sp>
        <p:nvSpPr>
          <p:cNvPr id="4" name="Rectangle 16"/>
          <p:cNvSpPr>
            <a:spLocks noGrp="1" noChangeArrowheads="1"/>
          </p:cNvSpPr>
          <p:nvPr>
            <p:ph type="sldNum" sz="quarter" idx="4"/>
          </p:nvPr>
        </p:nvSpPr>
        <p:spPr>
          <a:xfrm>
            <a:off x="6858000" y="6248400"/>
            <a:ext cx="1833113" cy="457200"/>
          </a:xfrm>
        </p:spPr>
        <p:txBody>
          <a:bodyPr/>
          <a:lstStyle/>
          <a:p>
            <a:fld id="{EA4ADC9B-C3B1-4CB1-8B0D-14D528DA44A1}" type="slidenum">
              <a:rPr lang="cs-CZ" altLang="cs-CZ"/>
              <a:pPr/>
              <a:t>1</a:t>
            </a:fld>
            <a:endParaRPr lang="cs-CZ" altLang="cs-CZ" dirty="0"/>
          </a:p>
        </p:txBody>
      </p:sp>
      <p:sp>
        <p:nvSpPr>
          <p:cNvPr id="95234" name="Rectangle 2"/>
          <p:cNvSpPr>
            <a:spLocks noGrp="1" noChangeArrowheads="1"/>
          </p:cNvSpPr>
          <p:nvPr>
            <p:ph type="ctrTitle"/>
          </p:nvPr>
        </p:nvSpPr>
        <p:spPr/>
        <p:txBody>
          <a:bodyPr/>
          <a:lstStyle/>
          <a:p>
            <a:pPr algn="ctr"/>
            <a:r>
              <a:rPr lang="cs-CZ" altLang="cs-CZ" dirty="0" err="1" smtClean="0"/>
              <a:t>Specificities</a:t>
            </a:r>
            <a:r>
              <a:rPr lang="cs-CZ" altLang="cs-CZ" dirty="0" smtClean="0"/>
              <a:t> </a:t>
            </a:r>
            <a:r>
              <a:rPr lang="cs-CZ" altLang="cs-CZ" dirty="0" err="1" smtClean="0"/>
              <a:t>of</a:t>
            </a:r>
            <a:r>
              <a:rPr lang="cs-CZ" altLang="cs-CZ" dirty="0" smtClean="0"/>
              <a:t> EMI in Diverse </a:t>
            </a:r>
            <a:r>
              <a:rPr lang="cs-CZ" altLang="cs-CZ" dirty="0" err="1" smtClean="0"/>
              <a:t>Academic</a:t>
            </a:r>
            <a:r>
              <a:rPr lang="cs-CZ" altLang="cs-CZ" dirty="0" smtClean="0"/>
              <a:t> </a:t>
            </a:r>
            <a:r>
              <a:rPr lang="cs-CZ" altLang="cs-CZ" dirty="0" err="1" smtClean="0"/>
              <a:t>Fields</a:t>
            </a:r>
            <a:endParaRPr lang="en-GB" altLang="cs-CZ"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7" name="Rectangle 3"/>
          <p:cNvSpPr>
            <a:spLocks noGrp="1" noChangeArrowheads="1"/>
          </p:cNvSpPr>
          <p:nvPr>
            <p:ph idx="1"/>
          </p:nvPr>
        </p:nvSpPr>
        <p:spPr/>
        <p:txBody>
          <a:bodyPr/>
          <a:lstStyle/>
          <a:p>
            <a:r>
              <a:rPr lang="en-GB" dirty="0" smtClean="0"/>
              <a:t>EMI brings lots of challenges into one´s teaching but also the advantage of </a:t>
            </a:r>
            <a:r>
              <a:rPr lang="en-GB" b="1" dirty="0" smtClean="0"/>
              <a:t>deeper reflection</a:t>
            </a:r>
            <a:r>
              <a:rPr lang="en-GB" dirty="0" smtClean="0"/>
              <a:t>…</a:t>
            </a:r>
          </a:p>
          <a:p>
            <a:endParaRPr lang="en-GB" dirty="0" smtClean="0"/>
          </a:p>
          <a:p>
            <a:r>
              <a:rPr lang="en-GB" b="1" dirty="0" smtClean="0"/>
              <a:t>TASK</a:t>
            </a:r>
            <a:r>
              <a:rPr lang="en-GB" dirty="0" smtClean="0"/>
              <a:t>: Think about your </a:t>
            </a:r>
            <a:r>
              <a:rPr lang="en-GB" b="1" dirty="0" smtClean="0"/>
              <a:t>teaching motto</a:t>
            </a:r>
            <a:r>
              <a:rPr lang="en-GB" dirty="0" smtClean="0"/>
              <a:t>… Based on the questionnaire you filled out beforehand, put into pictures, symbols or words your teaching motto</a:t>
            </a:r>
            <a:r>
              <a:rPr lang="cs-CZ" dirty="0" smtClean="0"/>
              <a:t>. </a:t>
            </a:r>
            <a:r>
              <a:rPr lang="cs-CZ" dirty="0" err="1" smtClean="0"/>
              <a:t>Create</a:t>
            </a:r>
            <a:r>
              <a:rPr lang="cs-CZ" dirty="0" smtClean="0"/>
              <a:t> </a:t>
            </a:r>
            <a:r>
              <a:rPr lang="cs-CZ" dirty="0" err="1" smtClean="0"/>
              <a:t>your</a:t>
            </a:r>
            <a:r>
              <a:rPr lang="cs-CZ" dirty="0" smtClean="0"/>
              <a:t> </a:t>
            </a:r>
            <a:r>
              <a:rPr lang="cs-CZ" dirty="0" err="1"/>
              <a:t>coat</a:t>
            </a:r>
            <a:r>
              <a:rPr lang="cs-CZ" dirty="0"/>
              <a:t> </a:t>
            </a:r>
            <a:r>
              <a:rPr lang="cs-CZ" dirty="0" err="1"/>
              <a:t>of</a:t>
            </a:r>
            <a:r>
              <a:rPr lang="cs-CZ" dirty="0"/>
              <a:t> </a:t>
            </a:r>
            <a:r>
              <a:rPr lang="cs-CZ" dirty="0" err="1" smtClean="0"/>
              <a:t>arms</a:t>
            </a:r>
            <a:r>
              <a:rPr lang="cs-CZ" dirty="0" smtClean="0"/>
              <a:t>.</a:t>
            </a:r>
            <a:endParaRPr lang="en-GB" dirty="0" smtClean="0"/>
          </a:p>
          <a:p>
            <a:pPr marL="0" indent="0">
              <a:buNone/>
            </a:pPr>
            <a:endParaRPr lang="cs-CZ" altLang="cs-CZ" dirty="0"/>
          </a:p>
        </p:txBody>
      </p:sp>
      <p:sp>
        <p:nvSpPr>
          <p:cNvPr id="3" name="Zástupný symbol pro zápatí 3"/>
          <p:cNvSpPr>
            <a:spLocks noGrp="1"/>
          </p:cNvSpPr>
          <p:nvPr>
            <p:ph type="ftr" sz="quarter" idx="3"/>
          </p:nvPr>
        </p:nvSpPr>
        <p:spPr>
          <a:xfrm>
            <a:off x="422694" y="6248400"/>
            <a:ext cx="6305910" cy="457200"/>
          </a:xfrm>
          <a:prstGeom prst="rect">
            <a:avLst/>
          </a:prstGeom>
        </p:spPr>
        <p:txBody>
          <a:bodyPr/>
          <a:lstStyle/>
          <a:p>
            <a:r>
              <a:rPr lang="cs-CZ" altLang="cs-CZ" dirty="0" smtClean="0"/>
              <a:t>Drama in </a:t>
            </a:r>
            <a:r>
              <a:rPr lang="cs-CZ" altLang="cs-CZ" dirty="0" err="1" smtClean="0"/>
              <a:t>education</a:t>
            </a:r>
            <a:endParaRPr lang="cs-CZ" altLang="cs-CZ" dirty="0"/>
          </a:p>
        </p:txBody>
      </p:sp>
      <p:sp>
        <p:nvSpPr>
          <p:cNvPr id="4" name="Zástupný symbol pro číslo snímku 4"/>
          <p:cNvSpPr>
            <a:spLocks noGrp="1"/>
          </p:cNvSpPr>
          <p:nvPr>
            <p:ph type="sldNum" sz="quarter" idx="11"/>
          </p:nvPr>
        </p:nvSpPr>
        <p:spPr/>
        <p:txBody>
          <a:bodyPr/>
          <a:lstStyle/>
          <a:p>
            <a:fld id="{144F1E0D-48A8-445D-BC38-B468E187C867}" type="slidenum">
              <a:rPr lang="cs-CZ" altLang="cs-CZ"/>
              <a:pPr/>
              <a:t>2</a:t>
            </a:fld>
            <a:endParaRPr lang="cs-CZ" altLang="cs-CZ" dirty="0"/>
          </a:p>
        </p:txBody>
      </p:sp>
      <p:sp>
        <p:nvSpPr>
          <p:cNvPr id="5" name="TextovéPole 4"/>
          <p:cNvSpPr txBox="1"/>
          <p:nvPr/>
        </p:nvSpPr>
        <p:spPr>
          <a:xfrm>
            <a:off x="509588" y="1316335"/>
            <a:ext cx="4659312" cy="461665"/>
          </a:xfrm>
          <a:prstGeom prst="rect">
            <a:avLst/>
          </a:prstGeom>
          <a:noFill/>
        </p:spPr>
        <p:txBody>
          <a:bodyPr wrap="square" rtlCol="0">
            <a:spAutoFit/>
          </a:bodyPr>
          <a:lstStyle/>
          <a:p>
            <a:r>
              <a:rPr lang="cs-CZ" b="1" dirty="0" smtClean="0">
                <a:solidFill>
                  <a:schemeClr val="tx2">
                    <a:lumMod val="75000"/>
                  </a:schemeClr>
                </a:solidFill>
                <a:latin typeface="+mj-lt"/>
              </a:rPr>
              <a:t>YOUR TEACHING MOTTO</a:t>
            </a:r>
            <a:endParaRPr lang="cs-CZ" b="1" dirty="0">
              <a:solidFill>
                <a:schemeClr val="tx2">
                  <a:lumMod val="75000"/>
                </a:schemeClr>
              </a:solidFill>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3"/>
          </p:nvPr>
        </p:nvSpPr>
        <p:spPr>
          <a:xfrm>
            <a:off x="422694" y="6248400"/>
            <a:ext cx="6305910" cy="457200"/>
          </a:xfrm>
          <a:prstGeom prst="rect">
            <a:avLst/>
          </a:prstGeom>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3</a:t>
            </a:fld>
            <a:endParaRPr lang="cs-CZ" altLang="cs-CZ" dirty="0"/>
          </a:p>
        </p:txBody>
      </p:sp>
      <p:sp>
        <p:nvSpPr>
          <p:cNvPr id="96258" name="Rectangle 2"/>
          <p:cNvSpPr>
            <a:spLocks noGrp="1" noChangeArrowheads="1"/>
          </p:cNvSpPr>
          <p:nvPr>
            <p:ph type="title"/>
          </p:nvPr>
        </p:nvSpPr>
        <p:spPr/>
        <p:txBody>
          <a:bodyPr/>
          <a:lstStyle/>
          <a:p>
            <a:r>
              <a:rPr lang="cs-CZ" dirty="0" smtClean="0"/>
              <a:t>SUMMARIZING, PARAPHRASING AND RETELLING</a:t>
            </a:r>
            <a:endParaRPr lang="cs-CZ" altLang="cs-CZ" dirty="0"/>
          </a:p>
        </p:txBody>
      </p:sp>
      <p:sp>
        <p:nvSpPr>
          <p:cNvPr id="96259" name="Rectangle 3"/>
          <p:cNvSpPr>
            <a:spLocks noGrp="1" noChangeArrowheads="1"/>
          </p:cNvSpPr>
          <p:nvPr>
            <p:ph type="body" idx="1"/>
          </p:nvPr>
        </p:nvSpPr>
        <p:spPr/>
        <p:txBody>
          <a:bodyPr/>
          <a:lstStyle/>
          <a:p>
            <a:r>
              <a:rPr lang="en-GB" altLang="cs-CZ" dirty="0" smtClean="0"/>
              <a:t>Summarizing is an important skill for teachers as well as students…</a:t>
            </a:r>
            <a:endParaRPr lang="cs-CZ" altLang="cs-CZ" dirty="0" smtClean="0"/>
          </a:p>
          <a:p>
            <a:pPr marL="0" indent="0">
              <a:buNone/>
            </a:pPr>
            <a:endParaRPr lang="cs-CZ" altLang="cs-CZ"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Your experience with EMI up to date</a:t>
            </a:r>
            <a:r>
              <a:rPr lang="cs-CZ" dirty="0" smtClean="0"/>
              <a:t> – </a:t>
            </a:r>
            <a:r>
              <a:rPr lang="cs-CZ" dirty="0" err="1" smtClean="0"/>
              <a:t>group</a:t>
            </a:r>
            <a:r>
              <a:rPr lang="cs-CZ" dirty="0" smtClean="0"/>
              <a:t> </a:t>
            </a:r>
            <a:r>
              <a:rPr lang="cs-CZ" dirty="0" err="1" smtClean="0"/>
              <a:t>work</a:t>
            </a:r>
            <a:r>
              <a:rPr lang="cs-CZ" dirty="0" smtClean="0"/>
              <a:t> </a:t>
            </a:r>
            <a:r>
              <a:rPr lang="cs-CZ" dirty="0" err="1" smtClean="0"/>
              <a:t>Qs</a:t>
            </a:r>
            <a:endParaRPr lang="cs-CZ" dirty="0"/>
          </a:p>
        </p:txBody>
      </p:sp>
      <p:sp>
        <p:nvSpPr>
          <p:cNvPr id="3" name="Zástupný symbol pro obsah 2"/>
          <p:cNvSpPr>
            <a:spLocks noGrp="1"/>
          </p:cNvSpPr>
          <p:nvPr>
            <p:ph idx="1"/>
          </p:nvPr>
        </p:nvSpPr>
        <p:spPr>
          <a:xfrm>
            <a:off x="509589" y="2017712"/>
            <a:ext cx="8082321" cy="4243387"/>
          </a:xfrm>
        </p:spPr>
        <p:txBody>
          <a:bodyPr/>
          <a:lstStyle/>
          <a:p>
            <a:r>
              <a:rPr lang="en-GB" dirty="0" smtClean="0"/>
              <a:t>Have you had experience of teaching through English? If yes, how did you find this experience?</a:t>
            </a:r>
          </a:p>
          <a:p>
            <a:r>
              <a:rPr lang="en-GB" dirty="0" smtClean="0"/>
              <a:t>What are the benefits of teaching through English for you?</a:t>
            </a:r>
          </a:p>
          <a:p>
            <a:r>
              <a:rPr lang="en-GB" dirty="0" smtClean="0"/>
              <a:t>What do you believe are the benefits of teaching through English to your students?</a:t>
            </a:r>
          </a:p>
          <a:p>
            <a:r>
              <a:rPr lang="en-GB" dirty="0" smtClean="0"/>
              <a:t>Do you think that using EMI will affect the way you organise and teach your classes? Does teaching through English require different teaching methods? Does it affect the role of the teacher in the classroom?</a:t>
            </a:r>
            <a:endParaRPr lang="cs-CZ" dirty="0" smtClean="0"/>
          </a:p>
          <a:p>
            <a:pPr lvl="2"/>
            <a:r>
              <a:rPr lang="cs-CZ" dirty="0" smtClean="0"/>
              <a:t>		</a:t>
            </a:r>
            <a:r>
              <a:rPr lang="cs-CZ" sz="1600" dirty="0" err="1" smtClean="0"/>
              <a:t>adapted</a:t>
            </a:r>
            <a:r>
              <a:rPr lang="cs-CZ" sz="1600" dirty="0" smtClean="0"/>
              <a:t> </a:t>
            </a:r>
            <a:r>
              <a:rPr lang="cs-CZ" sz="1600" dirty="0" err="1" smtClean="0"/>
              <a:t>from</a:t>
            </a:r>
            <a:r>
              <a:rPr lang="cs-CZ" sz="1600" dirty="0" smtClean="0"/>
              <a:t> R. O´</a:t>
            </a:r>
            <a:r>
              <a:rPr lang="cs-CZ" sz="1600" dirty="0" err="1" smtClean="0"/>
              <a:t>Dowd</a:t>
            </a:r>
            <a:r>
              <a:rPr lang="cs-CZ" sz="1600" dirty="0" smtClean="0"/>
              <a:t>: </a:t>
            </a:r>
            <a:r>
              <a:rPr lang="cs-CZ" sz="1600" dirty="0" err="1" smtClean="0"/>
              <a:t>English</a:t>
            </a:r>
            <a:r>
              <a:rPr lang="cs-CZ" sz="1600" dirty="0" smtClean="0"/>
              <a:t> </a:t>
            </a:r>
            <a:r>
              <a:rPr lang="cs-CZ" sz="1600" dirty="0" err="1" smtClean="0"/>
              <a:t>Mediium</a:t>
            </a:r>
            <a:r>
              <a:rPr lang="cs-CZ" sz="1600" dirty="0" smtClean="0"/>
              <a:t> </a:t>
            </a:r>
            <a:r>
              <a:rPr lang="cs-CZ" sz="1600" dirty="0" err="1" smtClean="0"/>
              <a:t>Instruction</a:t>
            </a:r>
            <a:endParaRPr lang="en-GB"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5" name="Zástupný symbol pro zápatí 4"/>
          <p:cNvSpPr>
            <a:spLocks noGrp="1"/>
          </p:cNvSpPr>
          <p:nvPr>
            <p:ph type="ftr" sz="quarter" idx="3"/>
          </p:nvPr>
        </p:nvSpPr>
        <p:spPr/>
        <p:txBody>
          <a:bodyPr/>
          <a:lstStyle/>
          <a:p>
            <a:r>
              <a:rPr lang="cs-CZ" altLang="cs-CZ" dirty="0" err="1" smtClean="0"/>
              <a:t>Groups</a:t>
            </a:r>
            <a:r>
              <a:rPr lang="cs-CZ" altLang="cs-CZ" dirty="0" smtClean="0"/>
              <a:t> </a:t>
            </a:r>
            <a:r>
              <a:rPr lang="cs-CZ" altLang="cs-CZ" dirty="0" err="1" smtClean="0"/>
              <a:t>of</a:t>
            </a:r>
            <a:r>
              <a:rPr lang="cs-CZ" altLang="cs-CZ" dirty="0" smtClean="0"/>
              <a:t> </a:t>
            </a:r>
            <a:r>
              <a:rPr lang="cs-CZ" altLang="cs-CZ" dirty="0" err="1" smtClean="0"/>
              <a:t>three</a:t>
            </a:r>
            <a:r>
              <a:rPr lang="cs-CZ" altLang="cs-CZ" dirty="0" smtClean="0"/>
              <a:t> </a:t>
            </a:r>
            <a:r>
              <a:rPr lang="cs-CZ" altLang="cs-CZ" dirty="0" err="1" smtClean="0"/>
              <a:t>discussion</a:t>
            </a:r>
            <a:endParaRPr lang="cs-CZ" altLang="cs-CZ"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Field</a:t>
            </a:r>
            <a:r>
              <a:rPr lang="cs-CZ" dirty="0" smtClean="0"/>
              <a:t>-</a:t>
            </a:r>
            <a:r>
              <a:rPr lang="cs-CZ" dirty="0" err="1" smtClean="0"/>
              <a:t>related</a:t>
            </a:r>
            <a:r>
              <a:rPr lang="cs-CZ" dirty="0" smtClean="0"/>
              <a:t> </a:t>
            </a:r>
            <a:r>
              <a:rPr lang="cs-CZ" dirty="0" err="1" smtClean="0"/>
              <a:t>Challenges</a:t>
            </a:r>
            <a:endParaRPr lang="cs-CZ" dirty="0"/>
          </a:p>
        </p:txBody>
      </p:sp>
      <p:sp>
        <p:nvSpPr>
          <p:cNvPr id="3" name="Zástupný symbol pro obsah 2"/>
          <p:cNvSpPr>
            <a:spLocks noGrp="1"/>
          </p:cNvSpPr>
          <p:nvPr>
            <p:ph idx="1"/>
          </p:nvPr>
        </p:nvSpPr>
        <p:spPr/>
        <p:txBody>
          <a:bodyPr/>
          <a:lstStyle/>
          <a:p>
            <a:r>
              <a:rPr lang="en-GB" dirty="0" smtClean="0"/>
              <a:t>What makes using EMI in your classes challenging</a:t>
            </a:r>
            <a:r>
              <a:rPr lang="en-GB" dirty="0" smtClean="0"/>
              <a:t>?</a:t>
            </a:r>
            <a:endParaRPr lang="cs-CZ" dirty="0" smtClean="0"/>
          </a:p>
          <a:p>
            <a:r>
              <a:rPr lang="en-US" dirty="0" smtClean="0"/>
              <a:t>What is it that makes using EMI in your classes tempting?</a:t>
            </a:r>
            <a:endParaRPr lang="en-US" dirty="0" smtClean="0"/>
          </a:p>
          <a:p>
            <a:endParaRPr lang="en-GB" dirty="0" smtClean="0"/>
          </a:p>
          <a:p>
            <a:r>
              <a:rPr lang="en-GB" b="1" dirty="0" smtClean="0"/>
              <a:t>TASK</a:t>
            </a:r>
            <a:r>
              <a:rPr lang="en-GB" dirty="0" smtClean="0"/>
              <a:t>: </a:t>
            </a:r>
            <a:r>
              <a:rPr lang="en-US" dirty="0" smtClean="0"/>
              <a:t>Discuss this question in groups of similar fields of study. Put each challenge on a separate piece of paper. </a:t>
            </a:r>
            <a:r>
              <a:rPr lang="en-US" dirty="0" smtClean="0"/>
              <a:t>Please, write big letters, we will be creating a mind-map.</a:t>
            </a:r>
            <a:r>
              <a:rPr lang="en-US" dirty="0" smtClean="0"/>
              <a:t> </a:t>
            </a:r>
            <a:endParaRPr lang="en-US"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5" name="Zástupný symbol pro zápatí 4"/>
          <p:cNvSpPr>
            <a:spLocks noGrp="1"/>
          </p:cNvSpPr>
          <p:nvPr>
            <p:ph type="ftr" sz="quarter" idx="3"/>
          </p:nvPr>
        </p:nvSpPr>
        <p:spPr/>
        <p:txBody>
          <a:bodyPr/>
          <a:lstStyle/>
          <a:p>
            <a:r>
              <a:rPr lang="cs-CZ" altLang="cs-CZ" dirty="0" smtClean="0"/>
              <a:t>Mind-</a:t>
            </a:r>
            <a:r>
              <a:rPr lang="cs-CZ" altLang="cs-CZ" dirty="0" err="1" smtClean="0"/>
              <a:t>maps</a:t>
            </a:r>
            <a:endParaRPr lang="cs-CZ" altLang="cs-CZ"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US" dirty="0" smtClean="0"/>
              <a:t>Place your ideas on the floor and connect them to </a:t>
            </a:r>
            <a:r>
              <a:rPr lang="en-GB" dirty="0" smtClean="0"/>
              <a:t>other </a:t>
            </a:r>
            <a:r>
              <a:rPr lang="en-GB" dirty="0"/>
              <a:t>people´s </a:t>
            </a:r>
            <a:r>
              <a:rPr lang="en-GB" dirty="0" smtClean="0"/>
              <a:t>ideas. </a:t>
            </a:r>
            <a:r>
              <a:rPr lang="en-GB" dirty="0"/>
              <a:t>If you need to disagree with others make sure you do so politely (see your handout)…</a:t>
            </a:r>
          </a:p>
          <a:p>
            <a:pPr marL="0" indent="0">
              <a:buNone/>
            </a:pP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5" name="Zástupný symbol pro zápatí 4"/>
          <p:cNvSpPr>
            <a:spLocks noGrp="1"/>
          </p:cNvSpPr>
          <p:nvPr>
            <p:ph type="ftr" sz="quarter" idx="3"/>
          </p:nvPr>
        </p:nvSpPr>
        <p:spPr/>
        <p:txBody>
          <a:bodyPr/>
          <a:lstStyle/>
          <a:p>
            <a:r>
              <a:rPr lang="cs-CZ" altLang="cs-CZ" dirty="0" smtClean="0"/>
              <a:t>Mind </a:t>
            </a:r>
            <a:r>
              <a:rPr lang="cs-CZ" altLang="cs-CZ" dirty="0" err="1" smtClean="0"/>
              <a:t>maps</a:t>
            </a:r>
            <a:endParaRPr lang="cs-CZ" altLang="cs-CZ" dirty="0"/>
          </a:p>
        </p:txBody>
      </p:sp>
    </p:spTree>
    <p:extLst>
      <p:ext uri="{BB962C8B-B14F-4D97-AF65-F5344CB8AC3E}">
        <p14:creationId xmlns:p14="http://schemas.microsoft.com/office/powerpoint/2010/main" val="29307518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Adapting</a:t>
            </a:r>
            <a:r>
              <a:rPr lang="cs-CZ" dirty="0" smtClean="0"/>
              <a:t> </a:t>
            </a:r>
            <a:r>
              <a:rPr lang="cs-CZ" dirty="0" err="1" smtClean="0"/>
              <a:t>Your</a:t>
            </a:r>
            <a:r>
              <a:rPr lang="cs-CZ" dirty="0" smtClean="0"/>
              <a:t> </a:t>
            </a:r>
            <a:r>
              <a:rPr lang="cs-CZ" dirty="0" err="1" smtClean="0"/>
              <a:t>Teaching</a:t>
            </a:r>
            <a:r>
              <a:rPr lang="cs-CZ" dirty="0" smtClean="0"/>
              <a:t> to These </a:t>
            </a:r>
            <a:r>
              <a:rPr lang="cs-CZ" dirty="0" err="1" smtClean="0"/>
              <a:t>Challenges</a:t>
            </a:r>
            <a:endParaRPr lang="cs-CZ" dirty="0"/>
          </a:p>
        </p:txBody>
      </p:sp>
      <p:sp>
        <p:nvSpPr>
          <p:cNvPr id="3" name="Zástupný symbol pro obsah 2"/>
          <p:cNvSpPr>
            <a:spLocks noGrp="1"/>
          </p:cNvSpPr>
          <p:nvPr>
            <p:ph idx="1"/>
          </p:nvPr>
        </p:nvSpPr>
        <p:spPr/>
        <p:txBody>
          <a:bodyPr/>
          <a:lstStyle/>
          <a:p>
            <a:r>
              <a:rPr lang="cs-CZ" b="1" dirty="0" smtClean="0"/>
              <a:t>TASK</a:t>
            </a:r>
            <a:r>
              <a:rPr lang="cs-CZ" dirty="0" smtClean="0"/>
              <a:t>: Look </a:t>
            </a:r>
            <a:r>
              <a:rPr lang="cs-CZ" dirty="0" err="1" smtClean="0"/>
              <a:t>at</a:t>
            </a:r>
            <a:r>
              <a:rPr lang="cs-CZ" dirty="0" smtClean="0"/>
              <a:t> </a:t>
            </a:r>
            <a:r>
              <a:rPr lang="cs-CZ" dirty="0" err="1" smtClean="0"/>
              <a:t>the</a:t>
            </a:r>
            <a:r>
              <a:rPr lang="cs-CZ" dirty="0" smtClean="0"/>
              <a:t> </a:t>
            </a:r>
            <a:r>
              <a:rPr lang="cs-CZ" dirty="0" err="1" smtClean="0"/>
              <a:t>challenges</a:t>
            </a:r>
            <a:r>
              <a:rPr lang="cs-CZ" dirty="0" smtClean="0"/>
              <a:t> </a:t>
            </a:r>
            <a:r>
              <a:rPr lang="cs-CZ" dirty="0" err="1" smtClean="0"/>
              <a:t>your</a:t>
            </a:r>
            <a:r>
              <a:rPr lang="cs-CZ" dirty="0" smtClean="0"/>
              <a:t> </a:t>
            </a:r>
            <a:r>
              <a:rPr lang="cs-CZ" dirty="0" err="1" smtClean="0"/>
              <a:t>class</a:t>
            </a:r>
            <a:r>
              <a:rPr lang="cs-CZ" dirty="0" smtClean="0"/>
              <a:t> has </a:t>
            </a:r>
            <a:r>
              <a:rPr lang="cs-CZ" dirty="0" err="1" smtClean="0"/>
              <a:t>come</a:t>
            </a:r>
            <a:r>
              <a:rPr lang="cs-CZ" dirty="0" smtClean="0"/>
              <a:t> up </a:t>
            </a:r>
            <a:r>
              <a:rPr lang="cs-CZ" dirty="0" err="1" smtClean="0"/>
              <a:t>with</a:t>
            </a:r>
            <a:r>
              <a:rPr lang="cs-CZ" dirty="0" smtClean="0"/>
              <a:t> and </a:t>
            </a:r>
            <a:r>
              <a:rPr lang="cs-CZ" dirty="0" err="1" smtClean="0"/>
              <a:t>try</a:t>
            </a:r>
            <a:r>
              <a:rPr lang="cs-CZ" dirty="0" smtClean="0"/>
              <a:t> to </a:t>
            </a:r>
            <a:r>
              <a:rPr lang="cs-CZ" dirty="0" err="1" smtClean="0"/>
              <a:t>find</a:t>
            </a:r>
            <a:r>
              <a:rPr lang="cs-CZ" dirty="0" smtClean="0"/>
              <a:t> </a:t>
            </a:r>
            <a:r>
              <a:rPr lang="cs-CZ" dirty="0" err="1" smtClean="0"/>
              <a:t>some</a:t>
            </a:r>
            <a:r>
              <a:rPr lang="cs-CZ" dirty="0" smtClean="0"/>
              <a:t> </a:t>
            </a:r>
            <a:r>
              <a:rPr lang="cs-CZ" dirty="0" err="1" smtClean="0"/>
              <a:t>ways</a:t>
            </a:r>
            <a:r>
              <a:rPr lang="cs-CZ" dirty="0" smtClean="0"/>
              <a:t> to </a:t>
            </a:r>
            <a:r>
              <a:rPr lang="cs-CZ" dirty="0" err="1" smtClean="0"/>
              <a:t>adapt</a:t>
            </a:r>
            <a:r>
              <a:rPr lang="cs-CZ" dirty="0" smtClean="0"/>
              <a:t> </a:t>
            </a:r>
            <a:r>
              <a:rPr lang="cs-CZ" dirty="0" err="1" smtClean="0"/>
              <a:t>your</a:t>
            </a:r>
            <a:r>
              <a:rPr lang="cs-CZ" dirty="0" smtClean="0"/>
              <a:t> </a:t>
            </a:r>
            <a:r>
              <a:rPr lang="cs-CZ" dirty="0" err="1" smtClean="0"/>
              <a:t>teaching</a:t>
            </a:r>
            <a:r>
              <a:rPr lang="cs-CZ" dirty="0" smtClean="0"/>
              <a:t> to these</a:t>
            </a:r>
            <a:r>
              <a:rPr lang="cs-CZ" dirty="0" smtClean="0"/>
              <a:t>…</a:t>
            </a:r>
          </a:p>
          <a:p>
            <a:r>
              <a:rPr lang="cs-CZ" dirty="0" err="1" smtClean="0"/>
              <a:t>Write</a:t>
            </a:r>
            <a:r>
              <a:rPr lang="cs-CZ" dirty="0" smtClean="0"/>
              <a:t> a </a:t>
            </a:r>
            <a:r>
              <a:rPr lang="cs-CZ" dirty="0" err="1" smtClean="0"/>
              <a:t>letter</a:t>
            </a:r>
            <a:r>
              <a:rPr lang="cs-CZ" dirty="0" smtClean="0"/>
              <a:t> to </a:t>
            </a:r>
            <a:r>
              <a:rPr lang="cs-CZ" dirty="0" err="1" smtClean="0"/>
              <a:t>yourself</a:t>
            </a:r>
            <a:r>
              <a:rPr lang="cs-CZ" dirty="0" smtClean="0"/>
              <a:t> (to </a:t>
            </a:r>
            <a:r>
              <a:rPr lang="cs-CZ" dirty="0" err="1" smtClean="0"/>
              <a:t>be</a:t>
            </a:r>
            <a:r>
              <a:rPr lang="cs-CZ" dirty="0" smtClean="0"/>
              <a:t> </a:t>
            </a:r>
            <a:r>
              <a:rPr lang="cs-CZ" dirty="0" err="1" smtClean="0"/>
              <a:t>sent</a:t>
            </a:r>
            <a:r>
              <a:rPr lang="cs-CZ" dirty="0" smtClean="0"/>
              <a:t> to </a:t>
            </a:r>
            <a:r>
              <a:rPr lang="cs-CZ" dirty="0" err="1" smtClean="0"/>
              <a:t>you</a:t>
            </a:r>
            <a:r>
              <a:rPr lang="cs-CZ" dirty="0" smtClean="0"/>
              <a:t> in 6 </a:t>
            </a:r>
            <a:r>
              <a:rPr lang="cs-CZ" dirty="0" err="1" smtClean="0"/>
              <a:t>months</a:t>
            </a:r>
            <a:r>
              <a:rPr lang="cs-CZ" dirty="0" smtClean="0"/>
              <a:t>).</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5" name="Zástupný symbol pro zápatí 4"/>
          <p:cNvSpPr>
            <a:spLocks noGrp="1"/>
          </p:cNvSpPr>
          <p:nvPr>
            <p:ph type="ftr" sz="quarter" idx="3"/>
          </p:nvPr>
        </p:nvSpPr>
        <p:spPr/>
        <p:txBody>
          <a:bodyPr/>
          <a:lstStyle/>
          <a:p>
            <a:r>
              <a:rPr lang="cs-CZ" altLang="cs-CZ" dirty="0" err="1" smtClean="0"/>
              <a:t>Reflection</a:t>
            </a:r>
            <a:endParaRPr lang="cs-CZ" altLang="cs-CZ"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ezentace_MU_CZ">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Prezentace_MU_CZ</Template>
  <TotalTime>809</TotalTime>
  <Words>326</Words>
  <Application>Microsoft Office PowerPoint</Application>
  <PresentationFormat>Předvádění na obrazovce (4:3)</PresentationFormat>
  <Paragraphs>34</Paragraphs>
  <Slides>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7</vt:i4>
      </vt:variant>
    </vt:vector>
  </HeadingPairs>
  <TitlesOfParts>
    <vt:vector size="11" baseType="lpstr">
      <vt:lpstr>Arial</vt:lpstr>
      <vt:lpstr>Tahoma</vt:lpstr>
      <vt:lpstr>Wingdings</vt:lpstr>
      <vt:lpstr>Prezentace_MU_CZ</vt:lpstr>
      <vt:lpstr>Specificities of EMI in Diverse Academic Fields</vt:lpstr>
      <vt:lpstr>Prezentace aplikace PowerPoint</vt:lpstr>
      <vt:lpstr>SUMMARIZING, PARAPHRASING AND RETELLING</vt:lpstr>
      <vt:lpstr>Your experience with EMI up to date – group work Qs</vt:lpstr>
      <vt:lpstr>Field-related Challenges</vt:lpstr>
      <vt:lpstr>Prezentace aplikace PowerPoint</vt:lpstr>
      <vt:lpstr>Adapting Your Teaching to These Challenges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Šindelář</dc:creator>
  <cp:lastModifiedBy>Alena Hradilová</cp:lastModifiedBy>
  <cp:revision>29</cp:revision>
  <cp:lastPrinted>2017-07-10T08:32:56Z</cp:lastPrinted>
  <dcterms:created xsi:type="dcterms:W3CDTF">2015-11-23T07:04:47Z</dcterms:created>
  <dcterms:modified xsi:type="dcterms:W3CDTF">2017-07-10T09:16:17Z</dcterms:modified>
</cp:coreProperties>
</file>