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8"/>
  </p:notesMasterIdLst>
  <p:handoutMasterIdLst>
    <p:handoutMasterId r:id="rId9"/>
  </p:handoutMasterIdLst>
  <p:sldIdLst>
    <p:sldId id="260" r:id="rId2"/>
    <p:sldId id="266" r:id="rId3"/>
    <p:sldId id="261" r:id="rId4"/>
    <p:sldId id="262" r:id="rId5"/>
    <p:sldId id="263" r:id="rId6"/>
    <p:sldId id="264" r:id="rId7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>
          <p15:clr>
            <a:srgbClr val="A4A3A4"/>
          </p15:clr>
        </p15:guide>
        <p15:guide id="2" orient="horz" pos="1272">
          <p15:clr>
            <a:srgbClr val="A4A3A4"/>
          </p15:clr>
        </p15:guide>
        <p15:guide id="3" orient="horz" pos="715">
          <p15:clr>
            <a:srgbClr val="A4A3A4"/>
          </p15:clr>
        </p15:guide>
        <p15:guide id="4" orient="horz" pos="3861">
          <p15:clr>
            <a:srgbClr val="A4A3A4"/>
          </p15:clr>
        </p15:guide>
        <p15:guide id="5" orient="horz" pos="3944">
          <p15:clr>
            <a:srgbClr val="A4A3A4"/>
          </p15:clr>
        </p15:guide>
        <p15:guide id="6" pos="321">
          <p15:clr>
            <a:srgbClr val="A4A3A4"/>
          </p15:clr>
        </p15:guide>
        <p15:guide id="7" pos="5418">
          <p15:clr>
            <a:srgbClr val="A4A3A4"/>
          </p15:clr>
        </p15:guide>
        <p15:guide id="8" pos="682">
          <p15:clr>
            <a:srgbClr val="A4A3A4"/>
          </p15:clr>
        </p15:guide>
        <p15:guide id="9" pos="2766">
          <p15:clr>
            <a:srgbClr val="A4A3A4"/>
          </p15:clr>
        </p15:guide>
        <p15:guide id="10" pos="297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833" autoAdjust="0"/>
    <p:restoredTop sz="94611" autoAdjust="0"/>
  </p:normalViewPr>
  <p:slideViewPr>
    <p:cSldViewPr snapToGrid="0">
      <p:cViewPr varScale="1">
        <p:scale>
          <a:sx n="102" d="100"/>
          <a:sy n="102" d="100"/>
        </p:scale>
        <p:origin x="336" y="102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321"/>
        <p:guide pos="5418"/>
        <p:guide pos="682"/>
        <p:guide pos="2766"/>
        <p:guide pos="2976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 dirty="0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016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 dirty="0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0306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 dirty="0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016" y="9430306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 dirty="0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 dirty="0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153"/>
            <a:ext cx="5438140" cy="4466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 dirty="0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82675" y="2565401"/>
            <a:ext cx="7518400" cy="2663825"/>
          </a:xfrm>
        </p:spPr>
        <p:txBody>
          <a:bodyPr tIns="0" bIns="0" anchor="ctr"/>
          <a:lstStyle>
            <a:lvl1pPr>
              <a:defRPr sz="3200"/>
            </a:lvl1pPr>
          </a:lstStyle>
          <a:p>
            <a:pPr lvl="0"/>
            <a:r>
              <a:rPr lang="en-GB" altLang="cs-CZ" noProof="0" dirty="0" err="1" smtClean="0"/>
              <a:t>Kliknutím</a:t>
            </a:r>
            <a:r>
              <a:rPr lang="en-GB" altLang="cs-CZ" noProof="0" dirty="0" smtClean="0"/>
              <a:t> </a:t>
            </a:r>
            <a:r>
              <a:rPr lang="en-GB" altLang="cs-CZ" noProof="0" dirty="0" err="1" smtClean="0"/>
              <a:t>lze</a:t>
            </a:r>
            <a:r>
              <a:rPr lang="en-GB" altLang="cs-CZ" noProof="0" dirty="0" smtClean="0"/>
              <a:t> </a:t>
            </a:r>
            <a:r>
              <a:rPr lang="en-GB" altLang="cs-CZ" noProof="0" dirty="0" err="1" smtClean="0"/>
              <a:t>upravit</a:t>
            </a:r>
            <a:r>
              <a:rPr lang="en-GB" altLang="cs-CZ" noProof="0" dirty="0" smtClean="0"/>
              <a:t> </a:t>
            </a:r>
            <a:r>
              <a:rPr lang="en-GB" altLang="cs-CZ" noProof="0" dirty="0" err="1" smtClean="0"/>
              <a:t>styl</a:t>
            </a:r>
            <a:r>
              <a:rPr lang="en-GB" altLang="cs-CZ" noProof="0" dirty="0" smtClean="0"/>
              <a:t>.</a:t>
            </a:r>
          </a:p>
        </p:txBody>
      </p:sp>
      <p:sp>
        <p:nvSpPr>
          <p:cNvPr id="8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 dirty="0" smtClean="0"/>
              <a:t>Define footer - Name of the presentation / Your name / Unit, Office</a:t>
            </a:r>
            <a:endParaRPr lang="cs-CZ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</a:t>
            </a:r>
            <a:r>
              <a:rPr lang="en-GB" noProof="0" dirty="0" smtClean="0"/>
              <a:t>.</a:t>
            </a:r>
            <a:endParaRPr lang="en-GB" noProof="0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styly</a:t>
            </a:r>
            <a:r>
              <a:rPr lang="en-GB" noProof="0" dirty="0" smtClean="0"/>
              <a:t> </a:t>
            </a:r>
            <a:r>
              <a:rPr lang="en-GB" noProof="0" dirty="0" err="1" smtClean="0"/>
              <a:t>předlohy</a:t>
            </a:r>
            <a:r>
              <a:rPr lang="en-GB" noProof="0" dirty="0" smtClean="0"/>
              <a:t> </a:t>
            </a:r>
            <a:r>
              <a:rPr lang="en-GB" noProof="0" dirty="0" err="1" smtClean="0"/>
              <a:t>textu</a:t>
            </a:r>
            <a:r>
              <a:rPr lang="en-GB" noProof="0" dirty="0" smtClean="0"/>
              <a:t>.</a:t>
            </a:r>
          </a:p>
          <a:p>
            <a:pPr lvl="1"/>
            <a:r>
              <a:rPr lang="en-GB" noProof="0" dirty="0" err="1" smtClean="0"/>
              <a:t>Druhá</a:t>
            </a:r>
            <a:r>
              <a:rPr lang="en-GB" noProof="0" dirty="0" smtClean="0"/>
              <a:t> </a:t>
            </a:r>
            <a:r>
              <a:rPr lang="en-GB" noProof="0" dirty="0" err="1" smtClean="0"/>
              <a:t>úroveň</a:t>
            </a:r>
            <a:endParaRPr lang="en-GB" noProof="0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FD44865-E482-4274-BA0A-6D969A5DE30D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 dirty="0" smtClean="0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3906166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97689" y="1125539"/>
            <a:ext cx="1703387" cy="5006975"/>
          </a:xfrm>
        </p:spPr>
        <p:txBody>
          <a:bodyPr vert="eaVert"/>
          <a:lstStyle/>
          <a:p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</a:t>
            </a:r>
            <a:r>
              <a:rPr lang="en-GB" noProof="0" dirty="0" smtClean="0"/>
              <a:t>.</a:t>
            </a:r>
            <a:endParaRPr lang="en-GB" noProof="0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9588" y="1125539"/>
            <a:ext cx="6037861" cy="5006975"/>
          </a:xfrm>
        </p:spPr>
        <p:txBody>
          <a:bodyPr vert="eaVert"/>
          <a:lstStyle/>
          <a:p>
            <a:pPr lvl="0"/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styly</a:t>
            </a:r>
            <a:r>
              <a:rPr lang="en-GB" noProof="0" dirty="0" smtClean="0"/>
              <a:t> </a:t>
            </a:r>
            <a:r>
              <a:rPr lang="en-GB" noProof="0" dirty="0" err="1" smtClean="0"/>
              <a:t>předlohy</a:t>
            </a:r>
            <a:r>
              <a:rPr lang="en-GB" noProof="0" dirty="0" smtClean="0"/>
              <a:t> </a:t>
            </a:r>
            <a:r>
              <a:rPr lang="en-GB" noProof="0" dirty="0" err="1" smtClean="0"/>
              <a:t>textu</a:t>
            </a:r>
            <a:r>
              <a:rPr lang="en-GB" noProof="0" dirty="0" smtClean="0"/>
              <a:t>.</a:t>
            </a:r>
          </a:p>
          <a:p>
            <a:pPr lvl="1"/>
            <a:r>
              <a:rPr lang="en-GB" noProof="0" dirty="0" err="1" smtClean="0"/>
              <a:t>Druhá</a:t>
            </a:r>
            <a:r>
              <a:rPr lang="en-GB" noProof="0" dirty="0" smtClean="0"/>
              <a:t> </a:t>
            </a:r>
            <a:r>
              <a:rPr lang="en-GB" noProof="0" dirty="0" err="1" smtClean="0"/>
              <a:t>úroveň</a:t>
            </a:r>
            <a:endParaRPr lang="en-GB" noProof="0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7153075-B133-4825-BEAD-9495BA665D34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 dirty="0" smtClean="0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7527274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</a:t>
            </a:r>
            <a:r>
              <a:rPr lang="en-GB" noProof="0" dirty="0" smtClean="0"/>
              <a:t>.</a:t>
            </a:r>
            <a:endParaRPr lang="en-GB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rgbClr val="00287D"/>
              </a:buClr>
              <a:buSzPct val="100000"/>
              <a:buFont typeface="Wingdings" panose="05000000000000000000" pitchFamily="2" charset="2"/>
              <a:buChar char="§"/>
              <a:defRPr/>
            </a:lvl1pPr>
            <a:lvl2pPr marL="742950" indent="-285750">
              <a:buClr>
                <a:srgbClr val="00287D"/>
              </a:buClr>
              <a:buFont typeface="Wingdings" panose="05000000000000000000" pitchFamily="2" charset="2"/>
              <a:buChar char="§"/>
              <a:defRPr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styly</a:t>
            </a:r>
            <a:r>
              <a:rPr lang="en-GB" noProof="0" dirty="0" smtClean="0"/>
              <a:t> </a:t>
            </a:r>
            <a:r>
              <a:rPr lang="en-GB" noProof="0" dirty="0" err="1" smtClean="0"/>
              <a:t>předlohy</a:t>
            </a:r>
            <a:r>
              <a:rPr lang="en-GB" noProof="0" dirty="0" smtClean="0"/>
              <a:t> </a:t>
            </a:r>
            <a:r>
              <a:rPr lang="en-GB" noProof="0" dirty="0" err="1" smtClean="0"/>
              <a:t>textu</a:t>
            </a:r>
            <a:r>
              <a:rPr lang="en-GB" noProof="0" dirty="0" smtClean="0"/>
              <a:t>.</a:t>
            </a:r>
          </a:p>
          <a:p>
            <a:pPr lvl="1"/>
            <a:r>
              <a:rPr lang="en-GB" noProof="0" dirty="0" err="1" smtClean="0"/>
              <a:t>Druhá</a:t>
            </a:r>
            <a:r>
              <a:rPr lang="en-GB" noProof="0" dirty="0" smtClean="0"/>
              <a:t> </a:t>
            </a:r>
            <a:r>
              <a:rPr lang="en-GB" noProof="0" dirty="0" err="1" smtClean="0"/>
              <a:t>úroveň</a:t>
            </a:r>
            <a:endParaRPr lang="en-GB" noProof="0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 dirty="0" smtClean="0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6860472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4406901"/>
            <a:ext cx="8091487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</a:t>
            </a:r>
            <a:r>
              <a:rPr lang="en-GB" noProof="0" dirty="0" smtClean="0"/>
              <a:t>.</a:t>
            </a:r>
            <a:endParaRPr lang="en-GB" noProof="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09589" y="2906713"/>
            <a:ext cx="8091487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styly</a:t>
            </a:r>
            <a:r>
              <a:rPr lang="en-GB" noProof="0" dirty="0" smtClean="0"/>
              <a:t> </a:t>
            </a:r>
            <a:r>
              <a:rPr lang="en-GB" noProof="0" dirty="0" err="1" smtClean="0"/>
              <a:t>předlohy</a:t>
            </a:r>
            <a:r>
              <a:rPr lang="en-GB" noProof="0" dirty="0" smtClean="0"/>
              <a:t> </a:t>
            </a:r>
            <a:r>
              <a:rPr lang="en-GB" noProof="0" dirty="0" err="1" smtClean="0"/>
              <a:t>textu</a:t>
            </a:r>
            <a:r>
              <a:rPr lang="en-GB" noProof="0" dirty="0" smtClean="0"/>
              <a:t>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7F5D36C-8A95-44A1-B2E3-4B4CEE4AA93A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 dirty="0" smtClean="0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5636450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</a:t>
            </a:r>
            <a:r>
              <a:rPr lang="en-GB" noProof="0" dirty="0" smtClean="0"/>
              <a:t>.</a:t>
            </a:r>
            <a:endParaRPr lang="en-GB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09588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styly</a:t>
            </a:r>
            <a:r>
              <a:rPr lang="en-GB" noProof="0" dirty="0" smtClean="0"/>
              <a:t> </a:t>
            </a:r>
            <a:r>
              <a:rPr lang="en-GB" noProof="0" dirty="0" err="1" smtClean="0"/>
              <a:t>předlohy</a:t>
            </a:r>
            <a:r>
              <a:rPr lang="en-GB" noProof="0" dirty="0" smtClean="0"/>
              <a:t> </a:t>
            </a:r>
            <a:r>
              <a:rPr lang="en-GB" noProof="0" dirty="0" err="1" smtClean="0"/>
              <a:t>textu</a:t>
            </a:r>
            <a:r>
              <a:rPr lang="en-GB" noProof="0" dirty="0" smtClean="0"/>
              <a:t>.</a:t>
            </a:r>
          </a:p>
          <a:p>
            <a:pPr lvl="1"/>
            <a:r>
              <a:rPr lang="en-GB" noProof="0" dirty="0" err="1" smtClean="0"/>
              <a:t>Druhá</a:t>
            </a:r>
            <a:r>
              <a:rPr lang="en-GB" noProof="0" dirty="0" smtClean="0"/>
              <a:t> </a:t>
            </a:r>
            <a:r>
              <a:rPr lang="en-GB" noProof="0" dirty="0" err="1" smtClean="0"/>
              <a:t>úroveň</a:t>
            </a:r>
            <a:endParaRPr lang="en-GB" noProof="0" dirty="0" smtClean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24131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styly</a:t>
            </a:r>
            <a:r>
              <a:rPr lang="en-GB" noProof="0" dirty="0" smtClean="0"/>
              <a:t> </a:t>
            </a:r>
            <a:r>
              <a:rPr lang="en-GB" noProof="0" dirty="0" err="1" smtClean="0"/>
              <a:t>předlohy</a:t>
            </a:r>
            <a:r>
              <a:rPr lang="en-GB" noProof="0" dirty="0" smtClean="0"/>
              <a:t> </a:t>
            </a:r>
            <a:r>
              <a:rPr lang="en-GB" noProof="0" dirty="0" err="1" smtClean="0"/>
              <a:t>textu</a:t>
            </a:r>
            <a:r>
              <a:rPr lang="en-GB" noProof="0" dirty="0" smtClean="0"/>
              <a:t>.</a:t>
            </a:r>
          </a:p>
          <a:p>
            <a:pPr lvl="1"/>
            <a:r>
              <a:rPr lang="en-GB" noProof="0" dirty="0" err="1" smtClean="0"/>
              <a:t>Druhá</a:t>
            </a:r>
            <a:r>
              <a:rPr lang="en-GB" noProof="0" dirty="0" smtClean="0"/>
              <a:t> </a:t>
            </a:r>
            <a:r>
              <a:rPr lang="en-GB" noProof="0" dirty="0" err="1" smtClean="0"/>
              <a:t>úroveň</a:t>
            </a:r>
            <a:endParaRPr lang="en-GB" noProof="0" dirty="0" smtClean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1152B74-69A5-4C0F-AF65-094CC50B2C3C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 dirty="0" smtClean="0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2400454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1134533"/>
            <a:ext cx="8091487" cy="643467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</a:t>
            </a:r>
            <a:r>
              <a:rPr lang="en-GB" noProof="0" dirty="0" smtClean="0"/>
              <a:t>.</a:t>
            </a:r>
            <a:endParaRPr lang="en-GB" noProof="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12369" y="2019300"/>
            <a:ext cx="38786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styly</a:t>
            </a:r>
            <a:r>
              <a:rPr lang="en-GB" noProof="0" dirty="0" smtClean="0"/>
              <a:t> </a:t>
            </a:r>
            <a:r>
              <a:rPr lang="en-GB" noProof="0" dirty="0" err="1" smtClean="0"/>
              <a:t>předlohy</a:t>
            </a:r>
            <a:r>
              <a:rPr lang="en-GB" noProof="0" dirty="0" smtClean="0"/>
              <a:t> </a:t>
            </a:r>
            <a:r>
              <a:rPr lang="en-GB" noProof="0" dirty="0" err="1" smtClean="0"/>
              <a:t>textu</a:t>
            </a:r>
            <a:r>
              <a:rPr lang="en-GB" noProof="0" dirty="0" smtClean="0"/>
              <a:t>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9588" y="2915728"/>
            <a:ext cx="3874282" cy="321043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styly</a:t>
            </a:r>
            <a:r>
              <a:rPr lang="en-GB" noProof="0" dirty="0" smtClean="0"/>
              <a:t> </a:t>
            </a:r>
            <a:r>
              <a:rPr lang="en-GB" noProof="0" dirty="0" err="1" smtClean="0"/>
              <a:t>předlohy</a:t>
            </a:r>
            <a:r>
              <a:rPr lang="en-GB" noProof="0" dirty="0" smtClean="0"/>
              <a:t> </a:t>
            </a:r>
            <a:r>
              <a:rPr lang="en-GB" noProof="0" dirty="0" err="1" smtClean="0"/>
              <a:t>textu</a:t>
            </a:r>
            <a:r>
              <a:rPr lang="en-GB" noProof="0" dirty="0" smtClean="0"/>
              <a:t>.</a:t>
            </a:r>
          </a:p>
          <a:p>
            <a:pPr lvl="1"/>
            <a:r>
              <a:rPr lang="en-GB" noProof="0" dirty="0" err="1" smtClean="0"/>
              <a:t>Druhá</a:t>
            </a:r>
            <a:r>
              <a:rPr lang="en-GB" noProof="0" dirty="0" smtClean="0"/>
              <a:t> </a:t>
            </a:r>
            <a:r>
              <a:rPr lang="en-GB" noProof="0" dirty="0" err="1" smtClean="0"/>
              <a:t>úroveň</a:t>
            </a:r>
            <a:endParaRPr lang="en-GB" noProof="0" dirty="0" smtClean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723119" y="2019300"/>
            <a:ext cx="38779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styly</a:t>
            </a:r>
            <a:r>
              <a:rPr lang="en-GB" noProof="0" dirty="0" smtClean="0"/>
              <a:t> </a:t>
            </a:r>
            <a:r>
              <a:rPr lang="en-GB" noProof="0" dirty="0" err="1" smtClean="0"/>
              <a:t>předlohy</a:t>
            </a:r>
            <a:r>
              <a:rPr lang="en-GB" noProof="0" dirty="0" smtClean="0"/>
              <a:t> </a:t>
            </a:r>
            <a:r>
              <a:rPr lang="en-GB" noProof="0" dirty="0" err="1" smtClean="0"/>
              <a:t>textu</a:t>
            </a:r>
            <a:r>
              <a:rPr lang="en-GB" noProof="0" dirty="0" smtClean="0"/>
              <a:t>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22963" y="2938734"/>
            <a:ext cx="3878113" cy="319113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styly</a:t>
            </a:r>
            <a:r>
              <a:rPr lang="en-GB" noProof="0" dirty="0" smtClean="0"/>
              <a:t> </a:t>
            </a:r>
            <a:r>
              <a:rPr lang="en-GB" noProof="0" dirty="0" err="1" smtClean="0"/>
              <a:t>předlohy</a:t>
            </a:r>
            <a:r>
              <a:rPr lang="en-GB" noProof="0" dirty="0" smtClean="0"/>
              <a:t> </a:t>
            </a:r>
            <a:r>
              <a:rPr lang="en-GB" noProof="0" dirty="0" err="1" smtClean="0"/>
              <a:t>textu</a:t>
            </a:r>
            <a:r>
              <a:rPr lang="en-GB" noProof="0" dirty="0" smtClean="0"/>
              <a:t>.</a:t>
            </a:r>
          </a:p>
          <a:p>
            <a:pPr lvl="1"/>
            <a:r>
              <a:rPr lang="en-GB" noProof="0" dirty="0" err="1" smtClean="0"/>
              <a:t>Druhá</a:t>
            </a:r>
            <a:r>
              <a:rPr lang="en-GB" noProof="0" dirty="0" smtClean="0"/>
              <a:t> </a:t>
            </a:r>
            <a:r>
              <a:rPr lang="en-GB" noProof="0" dirty="0" err="1" smtClean="0"/>
              <a:t>úroveň</a:t>
            </a:r>
            <a:endParaRPr lang="en-GB" noProof="0" dirty="0" smtClean="0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595CD6F-6F72-494C-9F75-EA7F2E402090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Rectangle 17"/>
          <p:cNvSpPr>
            <a:spLocks noGrp="1" noChangeArrowheads="1"/>
          </p:cNvSpPr>
          <p:nvPr>
            <p:ph type="ftr" sz="quarter" idx="12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 dirty="0" smtClean="0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5253173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</a:t>
            </a:r>
            <a:r>
              <a:rPr lang="en-GB" noProof="0" dirty="0" smtClean="0"/>
              <a:t>.</a:t>
            </a:r>
            <a:endParaRPr lang="en-GB" noProof="0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>
          <a:xfrm>
            <a:off x="422694" y="6248400"/>
            <a:ext cx="630591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cs-CZ" dirty="0" smtClean="0"/>
              <a:t>Define footer - Name of the presentation / Your name / Unit, Office</a:t>
            </a:r>
            <a:endParaRPr lang="cs-CZ" alt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27DA5A4-BFC5-452F-9F43-ADC3A6F1509E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5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8091487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styly</a:t>
            </a:r>
            <a:r>
              <a:rPr lang="en-GB" noProof="0" dirty="0" smtClean="0"/>
              <a:t> </a:t>
            </a:r>
            <a:r>
              <a:rPr lang="en-GB" noProof="0" dirty="0" err="1" smtClean="0"/>
              <a:t>předlohy</a:t>
            </a:r>
            <a:r>
              <a:rPr lang="en-GB" noProof="0" dirty="0" smtClean="0"/>
              <a:t> </a:t>
            </a:r>
            <a:r>
              <a:rPr lang="en-GB" noProof="0" dirty="0" err="1" smtClean="0"/>
              <a:t>textu</a:t>
            </a:r>
            <a:r>
              <a:rPr lang="en-GB" noProof="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100029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 dirty="0" smtClean="0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954064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8" y="1134534"/>
            <a:ext cx="8091487" cy="64346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</a:t>
            </a:r>
            <a:r>
              <a:rPr lang="en-GB" noProof="0" dirty="0" smtClean="0"/>
              <a:t>.</a:t>
            </a:r>
            <a:endParaRPr lang="en-GB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1" y="2019300"/>
            <a:ext cx="5026025" cy="410686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styly</a:t>
            </a:r>
            <a:r>
              <a:rPr lang="en-GB" noProof="0" dirty="0" smtClean="0"/>
              <a:t> </a:t>
            </a:r>
            <a:r>
              <a:rPr lang="en-GB" noProof="0" dirty="0" err="1" smtClean="0"/>
              <a:t>předlohy</a:t>
            </a:r>
            <a:r>
              <a:rPr lang="en-GB" noProof="0" dirty="0" smtClean="0"/>
              <a:t> </a:t>
            </a:r>
            <a:r>
              <a:rPr lang="en-GB" noProof="0" dirty="0" err="1" smtClean="0"/>
              <a:t>textu</a:t>
            </a:r>
            <a:r>
              <a:rPr lang="en-GB" noProof="0" dirty="0" smtClean="0"/>
              <a:t>.</a:t>
            </a:r>
          </a:p>
          <a:p>
            <a:pPr lvl="1"/>
            <a:r>
              <a:rPr lang="en-GB" noProof="0" dirty="0" err="1" smtClean="0"/>
              <a:t>Druhá</a:t>
            </a:r>
            <a:r>
              <a:rPr lang="en-GB" noProof="0" dirty="0" smtClean="0"/>
              <a:t> </a:t>
            </a:r>
            <a:r>
              <a:rPr lang="en-GB" noProof="0" dirty="0" err="1" smtClean="0"/>
              <a:t>úroveň</a:t>
            </a:r>
            <a:endParaRPr lang="en-GB" noProof="0" dirty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2746884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styly</a:t>
            </a:r>
            <a:r>
              <a:rPr lang="en-GB" noProof="0" dirty="0" smtClean="0"/>
              <a:t> </a:t>
            </a:r>
            <a:r>
              <a:rPr lang="en-GB" noProof="0" dirty="0" err="1" smtClean="0"/>
              <a:t>předlohy</a:t>
            </a:r>
            <a:r>
              <a:rPr lang="en-GB" noProof="0" dirty="0" smtClean="0"/>
              <a:t> </a:t>
            </a:r>
            <a:r>
              <a:rPr lang="en-GB" noProof="0" dirty="0" err="1" smtClean="0"/>
              <a:t>textu</a:t>
            </a:r>
            <a:r>
              <a:rPr lang="en-GB" noProof="0" dirty="0" smtClean="0"/>
              <a:t>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A562BE3-FB3A-4F01-A26A-8D36CDF01ADA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 dirty="0" smtClean="0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315454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5087507"/>
            <a:ext cx="5486400" cy="566739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1134533"/>
            <a:ext cx="5486400" cy="38745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dirty="0" smtClean="0"/>
              <a:t>Kliknutím na ikonu přidáte obrázek.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654246"/>
            <a:ext cx="5486400" cy="47562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268BFBB-FD49-4E22-AEFE-2646EB3E88CA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 dirty="0" smtClean="0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6953200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509589" y="1125539"/>
            <a:ext cx="8086635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 noProof="0" dirty="0" err="1" smtClean="0"/>
              <a:t>Klepnutím</a:t>
            </a:r>
            <a:r>
              <a:rPr lang="en-GB" altLang="cs-CZ" noProof="0" dirty="0" smtClean="0"/>
              <a:t> </a:t>
            </a:r>
            <a:r>
              <a:rPr lang="en-GB" altLang="cs-CZ" noProof="0" dirty="0" err="1" smtClean="0"/>
              <a:t>lze</a:t>
            </a:r>
            <a:r>
              <a:rPr lang="en-GB" altLang="cs-CZ" noProof="0" dirty="0" smtClean="0"/>
              <a:t> </a:t>
            </a:r>
            <a:r>
              <a:rPr lang="en-GB" altLang="cs-CZ" noProof="0" dirty="0" err="1" smtClean="0"/>
              <a:t>upravit</a:t>
            </a:r>
            <a:r>
              <a:rPr lang="en-GB" altLang="cs-CZ" noProof="0" dirty="0" smtClean="0"/>
              <a:t> </a:t>
            </a:r>
            <a:r>
              <a:rPr lang="en-GB" altLang="cs-CZ" noProof="0" dirty="0" err="1" smtClean="0"/>
              <a:t>styl</a:t>
            </a:r>
            <a:r>
              <a:rPr lang="en-GB" altLang="cs-CZ" noProof="0" dirty="0" smtClean="0"/>
              <a:t> </a:t>
            </a:r>
            <a:r>
              <a:rPr lang="en-GB" altLang="cs-CZ" noProof="0" dirty="0" err="1" smtClean="0"/>
              <a:t>předlohy</a:t>
            </a:r>
            <a:r>
              <a:rPr lang="en-GB" altLang="cs-CZ" noProof="0" dirty="0" smtClean="0"/>
              <a:t> </a:t>
            </a:r>
            <a:r>
              <a:rPr lang="en-GB" altLang="cs-CZ" noProof="0" dirty="0" err="1" smtClean="0"/>
              <a:t>nadpisů</a:t>
            </a:r>
            <a:r>
              <a:rPr lang="en-GB" altLang="cs-CZ" noProof="0" dirty="0" smtClean="0"/>
              <a:t>.</a:t>
            </a:r>
          </a:p>
        </p:txBody>
      </p:sp>
      <p:sp>
        <p:nvSpPr>
          <p:cNvPr id="6452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9589" y="2017713"/>
            <a:ext cx="8082321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 noProof="0" dirty="0" err="1" smtClean="0"/>
              <a:t>Klepnutím</a:t>
            </a:r>
            <a:r>
              <a:rPr lang="en-GB" altLang="cs-CZ" noProof="0" dirty="0" smtClean="0"/>
              <a:t> </a:t>
            </a:r>
            <a:r>
              <a:rPr lang="en-GB" altLang="cs-CZ" noProof="0" dirty="0" err="1" smtClean="0"/>
              <a:t>lze</a:t>
            </a:r>
            <a:r>
              <a:rPr lang="en-GB" altLang="cs-CZ" noProof="0" dirty="0" smtClean="0"/>
              <a:t> </a:t>
            </a:r>
            <a:r>
              <a:rPr lang="en-GB" altLang="cs-CZ" noProof="0" dirty="0" err="1" smtClean="0"/>
              <a:t>upravit</a:t>
            </a:r>
            <a:r>
              <a:rPr lang="en-GB" altLang="cs-CZ" noProof="0" dirty="0" smtClean="0"/>
              <a:t> </a:t>
            </a:r>
            <a:r>
              <a:rPr lang="en-GB" altLang="cs-CZ" noProof="0" dirty="0" err="1" smtClean="0"/>
              <a:t>styly</a:t>
            </a:r>
            <a:r>
              <a:rPr lang="en-GB" altLang="cs-CZ" noProof="0" dirty="0" smtClean="0"/>
              <a:t> </a:t>
            </a:r>
            <a:r>
              <a:rPr lang="en-GB" altLang="cs-CZ" noProof="0" dirty="0" err="1" smtClean="0"/>
              <a:t>předlohy</a:t>
            </a:r>
            <a:r>
              <a:rPr lang="en-GB" altLang="cs-CZ" noProof="0" dirty="0" smtClean="0"/>
              <a:t> </a:t>
            </a:r>
            <a:r>
              <a:rPr lang="en-GB" altLang="cs-CZ" noProof="0" dirty="0" err="1" smtClean="0"/>
              <a:t>textu</a:t>
            </a:r>
            <a:r>
              <a:rPr lang="en-GB" altLang="cs-CZ" noProof="0" dirty="0" smtClean="0"/>
              <a:t>.</a:t>
            </a:r>
          </a:p>
          <a:p>
            <a:pPr lvl="1"/>
            <a:r>
              <a:rPr lang="en-GB" altLang="cs-CZ" noProof="0" dirty="0" err="1" smtClean="0"/>
              <a:t>Druhá</a:t>
            </a:r>
            <a:r>
              <a:rPr lang="en-GB" altLang="cs-CZ" noProof="0" dirty="0" smtClean="0"/>
              <a:t> </a:t>
            </a:r>
            <a:r>
              <a:rPr lang="en-GB" altLang="cs-CZ" noProof="0" dirty="0" err="1" smtClean="0"/>
              <a:t>úroveň</a:t>
            </a:r>
            <a:endParaRPr lang="en-GB" altLang="cs-CZ" noProof="0" dirty="0" smtClean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r>
              <a:rPr lang="en-US" altLang="cs-CZ" dirty="0" smtClean="0"/>
              <a:t>Define footer - Name of the presentation / Your name / Unit, Office</a:t>
            </a:r>
            <a:endParaRPr lang="cs-CZ" alt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100000"/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80000"/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414068" y="6248400"/>
            <a:ext cx="6314536" cy="457200"/>
          </a:xfrm>
        </p:spPr>
        <p:txBody>
          <a:bodyPr/>
          <a:lstStyle/>
          <a:p>
            <a:endParaRPr lang="cs-CZ" altLang="cs-CZ" dirty="0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833113" cy="457200"/>
          </a:xfrm>
        </p:spPr>
        <p:txBody>
          <a:bodyPr/>
          <a:lstStyle/>
          <a:p>
            <a:fld id="{EA4ADC9B-C3B1-4CB1-8B0D-14D528DA44A1}" type="slidenum">
              <a:rPr lang="cs-CZ" altLang="cs-CZ"/>
              <a:pPr/>
              <a:t>1</a:t>
            </a:fld>
            <a:endParaRPr lang="cs-CZ" altLang="cs-CZ" dirty="0"/>
          </a:p>
        </p:txBody>
      </p:sp>
      <p:sp>
        <p:nvSpPr>
          <p:cNvPr id="9523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cs-CZ" altLang="cs-CZ" dirty="0" smtClean="0"/>
              <a:t>ACADEMIC SKILLS SUMMER SCHOOL</a:t>
            </a:r>
            <a:br>
              <a:rPr lang="cs-CZ" altLang="cs-CZ" dirty="0" smtClean="0"/>
            </a:br>
            <a:r>
              <a:rPr lang="cs-CZ" altLang="cs-CZ" dirty="0"/>
              <a:t/>
            </a:r>
            <a:br>
              <a:rPr lang="cs-CZ" altLang="cs-CZ" dirty="0"/>
            </a:br>
            <a:r>
              <a:rPr lang="cs-CZ" altLang="cs-CZ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Micro-teaching</a:t>
            </a:r>
            <a:r>
              <a:rPr lang="cs-CZ" alt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altLang="cs-CZ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activities</a:t>
            </a:r>
            <a:r>
              <a:rPr lang="cs-CZ" altLang="cs-CZ" dirty="0" smtClean="0"/>
              <a:t/>
            </a:r>
            <a:br>
              <a:rPr lang="cs-CZ" altLang="cs-CZ" dirty="0" smtClean="0"/>
            </a:br>
            <a:r>
              <a:rPr lang="cs-CZ" altLang="cs-CZ" dirty="0"/>
              <a:t/>
            </a:r>
            <a:br>
              <a:rPr lang="cs-CZ" altLang="cs-CZ" dirty="0"/>
            </a:br>
            <a:endParaRPr lang="en-GB" altLang="cs-CZ" sz="2800" b="0" dirty="0"/>
          </a:p>
        </p:txBody>
      </p:sp>
    </p:spTree>
    <p:extLst>
      <p:ext uri="{BB962C8B-B14F-4D97-AF65-F5344CB8AC3E}">
        <p14:creationId xmlns:p14="http://schemas.microsoft.com/office/powerpoint/2010/main" val="3718996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CAN YOU MAKE A CAKE?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Task</a:t>
            </a:r>
            <a:r>
              <a:rPr lang="cs-CZ" dirty="0" smtClean="0"/>
              <a:t> </a:t>
            </a:r>
            <a:r>
              <a:rPr lang="cs-CZ" dirty="0" err="1" smtClean="0"/>
              <a:t>chaining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altLang="cs-CZ" smtClean="0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88193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>
          <a:xfrm>
            <a:off x="422694" y="6248400"/>
            <a:ext cx="6305910" cy="457200"/>
          </a:xfrm>
          <a:prstGeom prst="rect">
            <a:avLst/>
          </a:prstGeom>
        </p:spPr>
        <p:txBody>
          <a:bodyPr/>
          <a:lstStyle/>
          <a:p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3</a:t>
            </a:fld>
            <a:endParaRPr lang="cs-CZ" altLang="cs-CZ" dirty="0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err="1" smtClean="0"/>
              <a:t>Micro-teaching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activities</a:t>
            </a:r>
            <a:endParaRPr lang="cs-CZ" altLang="cs-CZ" dirty="0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cs-CZ" dirty="0" smtClean="0"/>
          </a:p>
          <a:p>
            <a:r>
              <a:rPr lang="cs-CZ" altLang="cs-CZ" dirty="0" smtClean="0"/>
              <a:t>WHAT</a:t>
            </a:r>
          </a:p>
          <a:p>
            <a:r>
              <a:rPr lang="cs-CZ" altLang="cs-CZ" dirty="0" smtClean="0"/>
              <a:t>WH</a:t>
            </a:r>
            <a:r>
              <a:rPr lang="en-US" altLang="cs-CZ" dirty="0" smtClean="0"/>
              <a:t>Y</a:t>
            </a:r>
          </a:p>
          <a:p>
            <a:pPr marL="0" indent="0">
              <a:buNone/>
            </a:pPr>
            <a:endParaRPr lang="en-US" altLang="cs-CZ" dirty="0"/>
          </a:p>
          <a:p>
            <a:r>
              <a:rPr lang="en-US" altLang="cs-CZ" dirty="0"/>
              <a:t>t</a:t>
            </a:r>
            <a:r>
              <a:rPr lang="en-US" altLang="cs-CZ" dirty="0" smtClean="0"/>
              <a:t>ips, inspiration, sharing, pooling ideas, …</a:t>
            </a:r>
            <a:r>
              <a:rPr lang="cs-CZ" altLang="cs-CZ" dirty="0" smtClean="0"/>
              <a:t> </a:t>
            </a:r>
            <a:endParaRPr lang="en-US" altLang="cs-CZ" dirty="0" smtClean="0"/>
          </a:p>
          <a:p>
            <a:endParaRPr lang="cs-CZ" altLang="cs-CZ" dirty="0" smtClean="0"/>
          </a:p>
          <a:p>
            <a:pPr marL="0" indent="0">
              <a:buNone/>
            </a:pPr>
            <a:r>
              <a:rPr lang="cs-CZ" altLang="cs-CZ" dirty="0"/>
              <a:t>	(</a:t>
            </a:r>
            <a:r>
              <a:rPr lang="cs-CZ" altLang="cs-CZ" dirty="0" smtClean="0"/>
              <a:t>… </a:t>
            </a:r>
            <a:r>
              <a:rPr lang="en-US" altLang="cs-CZ" dirty="0" smtClean="0"/>
              <a:t>shaping your Friday micro-teaching task</a:t>
            </a:r>
            <a:r>
              <a:rPr lang="en-US" altLang="cs-CZ" dirty="0"/>
              <a:t>)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996314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>
          <a:xfrm>
            <a:off x="422694" y="6248400"/>
            <a:ext cx="6305910" cy="457200"/>
          </a:xfrm>
          <a:prstGeom prst="rect">
            <a:avLst/>
          </a:prstGeom>
        </p:spPr>
        <p:txBody>
          <a:bodyPr/>
          <a:lstStyle/>
          <a:p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4</a:t>
            </a:fld>
            <a:endParaRPr lang="cs-CZ" altLang="cs-CZ" dirty="0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err="1" smtClean="0"/>
              <a:t>Micro-teaching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activities</a:t>
            </a:r>
            <a:r>
              <a:rPr lang="en-US" altLang="cs-CZ" dirty="0" smtClean="0"/>
              <a:t>/strategies</a:t>
            </a:r>
            <a:endParaRPr lang="cs-CZ" altLang="cs-CZ" dirty="0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cs-CZ" dirty="0" smtClean="0"/>
          </a:p>
          <a:p>
            <a:r>
              <a:rPr lang="cs-CZ" altLang="cs-CZ" dirty="0" smtClean="0"/>
              <a:t>WHAT</a:t>
            </a:r>
          </a:p>
          <a:p>
            <a:r>
              <a:rPr lang="cs-CZ" altLang="cs-CZ" dirty="0" smtClean="0"/>
              <a:t>WH</a:t>
            </a:r>
            <a:r>
              <a:rPr lang="en-US" altLang="cs-CZ" dirty="0" smtClean="0"/>
              <a:t>Y</a:t>
            </a:r>
          </a:p>
          <a:p>
            <a:pPr marL="0" indent="0">
              <a:buNone/>
            </a:pPr>
            <a:endParaRPr lang="en-US" altLang="cs-CZ" dirty="0" smtClean="0"/>
          </a:p>
          <a:p>
            <a:r>
              <a:rPr lang="en-US" altLang="cs-CZ" dirty="0" smtClean="0"/>
              <a:t>ANY </a:t>
            </a:r>
            <a:r>
              <a:rPr lang="en-US" altLang="cs-CZ" b="1" dirty="0" smtClean="0"/>
              <a:t>FAVOURITES OF YOURS</a:t>
            </a:r>
            <a:r>
              <a:rPr lang="en-US" altLang="cs-CZ" dirty="0" smtClean="0"/>
              <a:t>???</a:t>
            </a:r>
          </a:p>
          <a:p>
            <a:endParaRPr lang="en-US" altLang="cs-CZ" dirty="0"/>
          </a:p>
          <a:p>
            <a:pPr lvl="1"/>
            <a:r>
              <a:rPr lang="en-US" altLang="cs-CZ" i="1" dirty="0" smtClean="0"/>
              <a:t>think about your teaching during the term …</a:t>
            </a:r>
          </a:p>
          <a:p>
            <a:pPr marL="0" indent="0">
              <a:buNone/>
            </a:pPr>
            <a:r>
              <a:rPr lang="en-US" altLang="cs-CZ" i="1" dirty="0"/>
              <a:t>	</a:t>
            </a:r>
            <a:r>
              <a:rPr lang="en-US" altLang="cs-CZ" i="1" dirty="0" smtClean="0"/>
              <a:t>… share in groups</a:t>
            </a:r>
            <a:r>
              <a:rPr lang="en-US" altLang="cs-CZ" dirty="0" smtClean="0"/>
              <a:t> </a:t>
            </a:r>
            <a:endParaRPr lang="en-US" altLang="cs-CZ" dirty="0"/>
          </a:p>
        </p:txBody>
      </p:sp>
    </p:spTree>
    <p:extLst>
      <p:ext uri="{BB962C8B-B14F-4D97-AF65-F5344CB8AC3E}">
        <p14:creationId xmlns:p14="http://schemas.microsoft.com/office/powerpoint/2010/main" val="3599145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62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62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62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62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Look at the activities</a:t>
            </a:r>
            <a:endParaRPr lang="cs-CZ" dirty="0"/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17904178"/>
              </p:ext>
            </p:extLst>
          </p:nvPr>
        </p:nvGraphicFramePr>
        <p:xfrm>
          <a:off x="503582" y="1842053"/>
          <a:ext cx="7460974" cy="308457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7304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304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597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solidFill>
                            <a:schemeClr val="tx1"/>
                          </a:solidFill>
                          <a:effectLst/>
                        </a:rPr>
                        <a:t>entry/exit </a:t>
                      </a: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ticket</a:t>
                      </a:r>
                      <a:endParaRPr lang="cs-CZ" sz="16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16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think-pair-share </a:t>
                      </a:r>
                      <a:endParaRPr lang="cs-CZ" sz="16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16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Switch it up! </a:t>
                      </a:r>
                      <a:endParaRPr lang="cs-CZ" sz="16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16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board rotation </a:t>
                      </a:r>
                      <a:endParaRPr lang="cs-CZ" sz="16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16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one-sentence summary</a:t>
                      </a:r>
                      <a:endParaRPr lang="cs-CZ" sz="16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16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panel </a:t>
                      </a:r>
                      <a:r>
                        <a:rPr lang="en-GB" sz="1600" dirty="0" smtClean="0">
                          <a:solidFill>
                            <a:schemeClr val="tx1"/>
                          </a:solidFill>
                          <a:effectLst/>
                        </a:rPr>
                        <a:t>discussion</a:t>
                      </a: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16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solidFill>
                            <a:schemeClr val="tx1"/>
                          </a:solidFill>
                          <a:effectLst/>
                        </a:rPr>
                        <a:t>student </a:t>
                      </a: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pictures </a:t>
                      </a:r>
                      <a:endParaRPr lang="cs-CZ" sz="16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16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imaginary “show and tell”</a:t>
                      </a:r>
                      <a:endParaRPr lang="cs-CZ" sz="16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16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jigsaw reading</a:t>
                      </a:r>
                      <a:endParaRPr lang="cs-CZ" sz="16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16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mind-mapping (concept mapping) </a:t>
                      </a:r>
                      <a:endParaRPr lang="cs-CZ" sz="16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16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role-playing </a:t>
                      </a:r>
                      <a:endParaRPr lang="cs-CZ" sz="16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16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harvesting</a:t>
                      </a:r>
                      <a:endParaRPr lang="cs-CZ" sz="16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" name="Zástupný symbol pro zápatí 3"/>
          <p:cNvSpPr>
            <a:spLocks noGrp="1"/>
          </p:cNvSpPr>
          <p:nvPr>
            <p:ph type="ftr" sz="quarter" idx="3"/>
          </p:nvPr>
        </p:nvSpPr>
        <p:spPr>
          <a:xfrm>
            <a:off x="422694" y="6248400"/>
            <a:ext cx="6305910" cy="457200"/>
          </a:xfrm>
          <a:prstGeom prst="rect">
            <a:avLst/>
          </a:prstGeom>
        </p:spPr>
        <p:txBody>
          <a:bodyPr/>
          <a:lstStyle/>
          <a:p>
            <a:endParaRPr lang="cs-CZ" altLang="cs-CZ" dirty="0"/>
          </a:p>
        </p:txBody>
      </p:sp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E028F59-B1F6-4801-94DB-4C8B6157CAC0}" type="slidenum">
              <a:rPr lang="cs-CZ" altLang="cs-CZ"/>
              <a:pPr/>
              <a:t>5</a:t>
            </a:fld>
            <a:endParaRPr lang="cs-CZ" altLang="cs-CZ" dirty="0"/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1806575" y="282257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477078" y="5181600"/>
            <a:ext cx="843705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Yes, I know this activity.                        Hmm, I can guess. </a:t>
            </a:r>
          </a:p>
          <a:p>
            <a:r>
              <a:rPr lang="en-US" i="1" dirty="0" smtClean="0"/>
              <a:t>Yes, I know it and I use it.                     I have no idea …</a:t>
            </a:r>
            <a:endParaRPr lang="cs-CZ" i="1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6595" y="5696465"/>
            <a:ext cx="406883" cy="3296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0059" y="5204851"/>
            <a:ext cx="237401" cy="3535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 descr="https://image.freepik.com/free-icon/smiling-emoticon-square-face_318-58645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616" y="5661080"/>
            <a:ext cx="307561" cy="3075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AutoShape 9" descr="Výsledek obrázku pro tick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402" y="5303646"/>
            <a:ext cx="274775" cy="2547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94878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9589" y="1136822"/>
            <a:ext cx="8082321" cy="4995691"/>
          </a:xfrm>
        </p:spPr>
        <p:txBody>
          <a:bodyPr/>
          <a:lstStyle/>
          <a:p>
            <a:r>
              <a:rPr lang="en-GB" dirty="0"/>
              <a:t>entry/exit </a:t>
            </a:r>
            <a:r>
              <a:rPr lang="en-GB" dirty="0" smtClean="0"/>
              <a:t>tickets - </a:t>
            </a:r>
            <a:r>
              <a:rPr lang="en-US" sz="2000" i="1" dirty="0"/>
              <a:t>short prompts that provide instructors with a quick student </a:t>
            </a:r>
            <a:r>
              <a:rPr lang="en-US" sz="2000" i="1" dirty="0" smtClean="0"/>
              <a:t>diagnostic, they </a:t>
            </a:r>
            <a:r>
              <a:rPr lang="en-US" sz="2000" i="1" dirty="0"/>
              <a:t>can be collected on 3”x5” cards, small pieces of paper, or </a:t>
            </a:r>
            <a:r>
              <a:rPr lang="en-US" sz="2000" i="1" dirty="0" smtClean="0"/>
              <a:t>online (Google survey, SOCRATIVE, …), </a:t>
            </a:r>
          </a:p>
          <a:p>
            <a:pPr marL="400050" lvl="1" indent="0">
              <a:buNone/>
            </a:pPr>
            <a:r>
              <a:rPr lang="en-US" sz="2000" i="1" dirty="0" smtClean="0"/>
              <a:t>e.g</a:t>
            </a:r>
            <a:r>
              <a:rPr lang="en-US" sz="2000" i="1" dirty="0"/>
              <a:t>., “Based on the readings for class today, what is your understanding of </a:t>
            </a:r>
            <a:r>
              <a:rPr lang="en-US" sz="2000" i="1" dirty="0" smtClean="0"/>
              <a:t>Action Research?”; </a:t>
            </a:r>
            <a:r>
              <a:rPr lang="en-US" sz="2000" i="1" dirty="0"/>
              <a:t>“What questions do you still have about today’s lecture?”</a:t>
            </a:r>
            <a:endParaRPr lang="cs-CZ" sz="2000" i="1" dirty="0"/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 -&gt; other introductory activities?</a:t>
            </a:r>
          </a:p>
          <a:p>
            <a:pPr marL="0" indent="0">
              <a:buNone/>
            </a:pPr>
            <a:r>
              <a:rPr lang="en-US" dirty="0" smtClean="0"/>
              <a:t>    		OBJECTIVES???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-&gt; </a:t>
            </a:r>
            <a:r>
              <a:rPr lang="en-US" dirty="0"/>
              <a:t>other </a:t>
            </a:r>
            <a:r>
              <a:rPr lang="en-US" dirty="0" smtClean="0"/>
              <a:t>closing </a:t>
            </a:r>
            <a:r>
              <a:rPr lang="en-US" dirty="0"/>
              <a:t>activities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r>
              <a:rPr lang="en-US" dirty="0" smtClean="0"/>
              <a:t>	 	</a:t>
            </a:r>
            <a:r>
              <a:rPr lang="en-US" dirty="0"/>
              <a:t>OBJECTIVES???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	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92729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Prezentace_MU_CZ">
  <a:themeElements>
    <a:clrScheme name="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Prezentace_MU_CZ</Template>
  <TotalTime>711</TotalTime>
  <Words>176</Words>
  <Application>Microsoft Office PowerPoint</Application>
  <PresentationFormat>Předvádění na obrazovce (4:3)</PresentationFormat>
  <Paragraphs>61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2" baseType="lpstr">
      <vt:lpstr>Arial</vt:lpstr>
      <vt:lpstr>Calibri</vt:lpstr>
      <vt:lpstr>Tahoma</vt:lpstr>
      <vt:lpstr>Times New Roman</vt:lpstr>
      <vt:lpstr>Wingdings</vt:lpstr>
      <vt:lpstr>Prezentace_MU_CZ</vt:lpstr>
      <vt:lpstr>ACADEMIC SKILLS SUMMER SCHOOL  Micro-teaching activities  </vt:lpstr>
      <vt:lpstr>CAN YOU MAKE A CAKE?</vt:lpstr>
      <vt:lpstr>Micro-teaching activities</vt:lpstr>
      <vt:lpstr>Micro-teaching activities/strategies</vt:lpstr>
      <vt:lpstr>Look at the activities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Šindelář</dc:creator>
  <cp:lastModifiedBy>Alena Hradilová</cp:lastModifiedBy>
  <cp:revision>45</cp:revision>
  <cp:lastPrinted>2017-07-10T10:04:52Z</cp:lastPrinted>
  <dcterms:created xsi:type="dcterms:W3CDTF">2015-11-23T07:04:47Z</dcterms:created>
  <dcterms:modified xsi:type="dcterms:W3CDTF">2017-07-11T08:33:55Z</dcterms:modified>
</cp:coreProperties>
</file>