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60" r:id="rId2"/>
    <p:sldId id="266" r:id="rId3"/>
    <p:sldId id="261" r:id="rId4"/>
    <p:sldId id="262" r:id="rId5"/>
    <p:sldId id="263" r:id="rId6"/>
    <p:sldId id="264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2" d="100"/>
          <a:sy n="102" d="100"/>
        </p:scale>
        <p:origin x="33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ACADEMIC SKILLS SUMMER SCHOOL</a:t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Micro-teaching</a:t>
            </a:r>
            <a:r>
              <a:rPr lang="cs-CZ" alt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endParaRPr lang="en-GB" alt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7189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CAN YOU MAKE A CAKE?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Task</a:t>
            </a:r>
            <a:r>
              <a:rPr lang="cs-CZ" dirty="0" smtClean="0"/>
              <a:t> </a:t>
            </a:r>
            <a:r>
              <a:rPr lang="cs-CZ" dirty="0" err="1" smtClean="0"/>
              <a:t>chaining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19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Micro-teaching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activities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 dirty="0" smtClean="0"/>
          </a:p>
          <a:p>
            <a:r>
              <a:rPr lang="cs-CZ" altLang="cs-CZ" dirty="0" smtClean="0"/>
              <a:t>WHAT</a:t>
            </a:r>
          </a:p>
          <a:p>
            <a:r>
              <a:rPr lang="cs-CZ" altLang="cs-CZ" dirty="0" smtClean="0"/>
              <a:t>WH</a:t>
            </a:r>
            <a:r>
              <a:rPr lang="en-US" altLang="cs-CZ" dirty="0" smtClean="0"/>
              <a:t>Y</a:t>
            </a:r>
          </a:p>
          <a:p>
            <a:pPr marL="0" indent="0">
              <a:buNone/>
            </a:pPr>
            <a:endParaRPr lang="en-US" altLang="cs-CZ" dirty="0"/>
          </a:p>
          <a:p>
            <a:r>
              <a:rPr lang="en-US" altLang="cs-CZ" dirty="0"/>
              <a:t>t</a:t>
            </a:r>
            <a:r>
              <a:rPr lang="en-US" altLang="cs-CZ" dirty="0" smtClean="0"/>
              <a:t>ips, inspiration, sharing, pooling ideas, …</a:t>
            </a:r>
            <a:r>
              <a:rPr lang="cs-CZ" altLang="cs-CZ" dirty="0" smtClean="0"/>
              <a:t> </a:t>
            </a:r>
            <a:endParaRPr lang="en-US" altLang="cs-CZ" dirty="0" smtClean="0"/>
          </a:p>
          <a:p>
            <a:endParaRPr lang="cs-CZ" altLang="cs-CZ" dirty="0" smtClean="0"/>
          </a:p>
          <a:p>
            <a:pPr marL="0" indent="0">
              <a:buNone/>
            </a:pPr>
            <a:r>
              <a:rPr lang="cs-CZ" altLang="cs-CZ" dirty="0"/>
              <a:t>	(</a:t>
            </a:r>
            <a:r>
              <a:rPr lang="cs-CZ" altLang="cs-CZ" dirty="0" smtClean="0"/>
              <a:t>… </a:t>
            </a:r>
            <a:r>
              <a:rPr lang="en-US" altLang="cs-CZ" dirty="0" smtClean="0"/>
              <a:t>shaping your Friday micro-teaching task</a:t>
            </a:r>
            <a:r>
              <a:rPr lang="en-US" altLang="cs-CZ" dirty="0"/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631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Micro-teaching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activities</a:t>
            </a:r>
            <a:r>
              <a:rPr lang="en-US" altLang="cs-CZ" dirty="0" smtClean="0"/>
              <a:t>/strategies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 dirty="0" smtClean="0"/>
          </a:p>
          <a:p>
            <a:r>
              <a:rPr lang="cs-CZ" altLang="cs-CZ" dirty="0" smtClean="0"/>
              <a:t>WHAT</a:t>
            </a:r>
          </a:p>
          <a:p>
            <a:r>
              <a:rPr lang="cs-CZ" altLang="cs-CZ" dirty="0" smtClean="0"/>
              <a:t>WH</a:t>
            </a:r>
            <a:r>
              <a:rPr lang="en-US" altLang="cs-CZ" dirty="0" smtClean="0"/>
              <a:t>Y</a:t>
            </a:r>
          </a:p>
          <a:p>
            <a:pPr marL="0" indent="0">
              <a:buNone/>
            </a:pPr>
            <a:endParaRPr lang="en-US" altLang="cs-CZ" dirty="0" smtClean="0"/>
          </a:p>
          <a:p>
            <a:r>
              <a:rPr lang="en-US" altLang="cs-CZ" dirty="0" smtClean="0"/>
              <a:t>ANY </a:t>
            </a:r>
            <a:r>
              <a:rPr lang="en-US" altLang="cs-CZ" b="1" dirty="0" smtClean="0"/>
              <a:t>FAVOURITES OF YOURS</a:t>
            </a:r>
            <a:r>
              <a:rPr lang="en-US" altLang="cs-CZ" dirty="0" smtClean="0"/>
              <a:t>???</a:t>
            </a:r>
          </a:p>
          <a:p>
            <a:endParaRPr lang="en-US" altLang="cs-CZ" dirty="0"/>
          </a:p>
          <a:p>
            <a:pPr lvl="1"/>
            <a:r>
              <a:rPr lang="en-US" altLang="cs-CZ" i="1" dirty="0" smtClean="0"/>
              <a:t>think about your teaching during the term …</a:t>
            </a:r>
          </a:p>
          <a:p>
            <a:pPr marL="0" indent="0">
              <a:buNone/>
            </a:pPr>
            <a:r>
              <a:rPr lang="en-US" altLang="cs-CZ" i="1" dirty="0"/>
              <a:t>	</a:t>
            </a:r>
            <a:r>
              <a:rPr lang="en-US" altLang="cs-CZ" i="1" dirty="0" smtClean="0"/>
              <a:t>… share in groups</a:t>
            </a:r>
            <a:r>
              <a:rPr lang="en-US" altLang="cs-CZ" dirty="0" smtClean="0"/>
              <a:t>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59914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at the activities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904178"/>
              </p:ext>
            </p:extLst>
          </p:nvPr>
        </p:nvGraphicFramePr>
        <p:xfrm>
          <a:off x="503582" y="1842053"/>
          <a:ext cx="7460974" cy="30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0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0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59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entry/exit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ticket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think-pair-share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Switch it up!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board rotation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one-sentence summary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panel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discussion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student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pictures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imaginary “show and tell”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jigsaw reading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mind-mapping (concept mapping)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role-playing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harvesting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806575" y="2822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7078" y="5181600"/>
            <a:ext cx="8437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Yes, I know this activity.                        Hmm, I can guess. </a:t>
            </a:r>
          </a:p>
          <a:p>
            <a:r>
              <a:rPr lang="en-US" i="1" dirty="0" smtClean="0"/>
              <a:t>Yes, I know it and I use it.                     I have no idea …</a:t>
            </a:r>
            <a:endParaRPr lang="cs-CZ" i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595" y="5696465"/>
            <a:ext cx="406883" cy="32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059" y="5204851"/>
            <a:ext cx="237401" cy="35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https://image.freepik.com/free-icon/smiling-emoticon-square-face_318-5864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16" y="5661080"/>
            <a:ext cx="307561" cy="307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9" descr="Výsledek obrázku pro ti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02" y="5303646"/>
            <a:ext cx="274775" cy="254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87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36822"/>
            <a:ext cx="8082321" cy="4995691"/>
          </a:xfrm>
        </p:spPr>
        <p:txBody>
          <a:bodyPr/>
          <a:lstStyle/>
          <a:p>
            <a:r>
              <a:rPr lang="en-GB" dirty="0"/>
              <a:t>entry/exit </a:t>
            </a:r>
            <a:r>
              <a:rPr lang="en-GB" dirty="0" smtClean="0"/>
              <a:t>tickets - </a:t>
            </a:r>
            <a:r>
              <a:rPr lang="en-US" sz="2000" i="1" dirty="0"/>
              <a:t>short prompts that provide instructors with a quick student </a:t>
            </a:r>
            <a:r>
              <a:rPr lang="en-US" sz="2000" i="1" dirty="0" smtClean="0"/>
              <a:t>diagnostic, they </a:t>
            </a:r>
            <a:r>
              <a:rPr lang="en-US" sz="2000" i="1" dirty="0"/>
              <a:t>can be collected on 3”x5” cards, small pieces of paper, or </a:t>
            </a:r>
            <a:r>
              <a:rPr lang="en-US" sz="2000" i="1" dirty="0" smtClean="0"/>
              <a:t>online (Google survey, SOCRATIVE, …), </a:t>
            </a:r>
          </a:p>
          <a:p>
            <a:pPr marL="400050" lvl="1" indent="0">
              <a:buNone/>
            </a:pPr>
            <a:r>
              <a:rPr lang="en-US" sz="2000" i="1" dirty="0" smtClean="0"/>
              <a:t>e.g</a:t>
            </a:r>
            <a:r>
              <a:rPr lang="en-US" sz="2000" i="1" dirty="0"/>
              <a:t>., “Based on the readings for class today, what is your understanding of </a:t>
            </a:r>
            <a:r>
              <a:rPr lang="en-US" sz="2000" i="1" dirty="0" smtClean="0"/>
              <a:t>Action Research?”; </a:t>
            </a:r>
            <a:r>
              <a:rPr lang="en-US" sz="2000" i="1" dirty="0"/>
              <a:t>“What questions do you still have about today’s lecture?”</a:t>
            </a:r>
            <a:endParaRPr lang="cs-CZ" sz="2000" i="1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-&gt; other introductory activities?</a:t>
            </a:r>
          </a:p>
          <a:p>
            <a:pPr marL="0" indent="0">
              <a:buNone/>
            </a:pPr>
            <a:r>
              <a:rPr lang="en-US" dirty="0" smtClean="0"/>
              <a:t>    		OBJECTIVES???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-&gt; </a:t>
            </a:r>
            <a:r>
              <a:rPr lang="en-US" dirty="0"/>
              <a:t>other </a:t>
            </a:r>
            <a:r>
              <a:rPr lang="en-US" dirty="0" smtClean="0"/>
              <a:t>closing </a:t>
            </a:r>
            <a:r>
              <a:rPr lang="en-US" dirty="0"/>
              <a:t>activities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 	</a:t>
            </a:r>
            <a:r>
              <a:rPr lang="en-US" dirty="0"/>
              <a:t>OBJECTIVES???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72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711</TotalTime>
  <Words>176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Wingdings</vt:lpstr>
      <vt:lpstr>Prezentace_MU_CZ</vt:lpstr>
      <vt:lpstr>ACADEMIC SKILLS SUMMER SCHOOL  Micro-teaching activities  </vt:lpstr>
      <vt:lpstr>CAN YOU MAKE A CAKE?</vt:lpstr>
      <vt:lpstr>Micro-teaching activities</vt:lpstr>
      <vt:lpstr>Micro-teaching activities/strategies</vt:lpstr>
      <vt:lpstr>Look at the activities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Alena Hradilová</cp:lastModifiedBy>
  <cp:revision>45</cp:revision>
  <cp:lastPrinted>2017-07-10T10:04:52Z</cp:lastPrinted>
  <dcterms:created xsi:type="dcterms:W3CDTF">2015-11-23T07:04:47Z</dcterms:created>
  <dcterms:modified xsi:type="dcterms:W3CDTF">2017-07-11T08:33:55Z</dcterms:modified>
</cp:coreProperties>
</file>